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7" r:id="rId3"/>
  </p:sldIdLst>
  <p:sldSz cx="18000663" cy="7099300"/>
  <p:notesSz cx="6858000" cy="9144000"/>
  <p:defaultTextStyle>
    <a:defPPr>
      <a:defRPr lang="en-US"/>
    </a:defPPr>
    <a:lvl1pPr marL="0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1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4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5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6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88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69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0" algn="l" defTabSz="4571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 varScale="1">
        <p:scale>
          <a:sx n="90" d="100"/>
          <a:sy n="90" d="100"/>
        </p:scale>
        <p:origin x="248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161854"/>
            <a:ext cx="13500497" cy="2471608"/>
          </a:xfrm>
        </p:spPr>
        <p:txBody>
          <a:bodyPr anchor="b"/>
          <a:lstStyle>
            <a:lvl1pPr algn="ctr">
              <a:defRPr sz="62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3728777"/>
            <a:ext cx="13500497" cy="1714020"/>
          </a:xfrm>
        </p:spPr>
        <p:txBody>
          <a:bodyPr/>
          <a:lstStyle>
            <a:lvl1pPr marL="0" indent="0" algn="ctr">
              <a:buNone/>
              <a:defRPr sz="2484"/>
            </a:lvl1pPr>
            <a:lvl2pPr marL="473352" indent="0" algn="ctr">
              <a:buNone/>
              <a:defRPr sz="2070"/>
            </a:lvl2pPr>
            <a:lvl3pPr marL="946705" indent="0" algn="ctr">
              <a:buNone/>
              <a:defRPr sz="1863"/>
            </a:lvl3pPr>
            <a:lvl4pPr marL="1420056" indent="0" algn="ctr">
              <a:buNone/>
              <a:defRPr sz="1656"/>
            </a:lvl4pPr>
            <a:lvl5pPr marL="1893409" indent="0" algn="ctr">
              <a:buNone/>
              <a:defRPr sz="1656"/>
            </a:lvl5pPr>
            <a:lvl6pPr marL="2366761" indent="0" algn="ctr">
              <a:buNone/>
              <a:defRPr sz="1656"/>
            </a:lvl6pPr>
            <a:lvl7pPr marL="2840114" indent="0" algn="ctr">
              <a:buNone/>
              <a:defRPr sz="1656"/>
            </a:lvl7pPr>
            <a:lvl8pPr marL="3313466" indent="0" algn="ctr">
              <a:buNone/>
              <a:defRPr sz="1656"/>
            </a:lvl8pPr>
            <a:lvl9pPr marL="3786819" indent="0" algn="ctr">
              <a:buNone/>
              <a:defRPr sz="165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903561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06743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1769897"/>
            <a:ext cx="15525572" cy="2953111"/>
          </a:xfrm>
        </p:spPr>
        <p:txBody>
          <a:bodyPr anchor="b"/>
          <a:lstStyle>
            <a:lvl1pPr>
              <a:defRPr sz="62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4750946"/>
            <a:ext cx="15525572" cy="1552971"/>
          </a:xfrm>
        </p:spPr>
        <p:txBody>
          <a:bodyPr/>
          <a:lstStyle>
            <a:lvl1pPr marL="0" indent="0">
              <a:buNone/>
              <a:defRPr sz="2484">
                <a:solidFill>
                  <a:schemeClr val="tx1">
                    <a:tint val="75000"/>
                  </a:schemeClr>
                </a:solidFill>
              </a:defRPr>
            </a:lvl1pPr>
            <a:lvl2pPr marL="473352" indent="0">
              <a:buNone/>
              <a:defRPr sz="2070">
                <a:solidFill>
                  <a:schemeClr val="tx1">
                    <a:tint val="75000"/>
                  </a:schemeClr>
                </a:solidFill>
              </a:defRPr>
            </a:lvl2pPr>
            <a:lvl3pPr marL="946705" indent="0">
              <a:buNone/>
              <a:defRPr sz="1863">
                <a:solidFill>
                  <a:schemeClr val="tx1">
                    <a:tint val="75000"/>
                  </a:schemeClr>
                </a:solidFill>
              </a:defRPr>
            </a:lvl3pPr>
            <a:lvl4pPr marL="1420056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4pPr>
            <a:lvl5pPr marL="1893409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5pPr>
            <a:lvl6pPr marL="2366761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6pPr>
            <a:lvl7pPr marL="2840114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7pPr>
            <a:lvl8pPr marL="3313466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8pPr>
            <a:lvl9pPr marL="3786819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32652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1889860"/>
            <a:ext cx="7650282" cy="4504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1889860"/>
            <a:ext cx="7650282" cy="4504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96389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377974"/>
            <a:ext cx="15525572" cy="13722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1740316"/>
            <a:ext cx="7615123" cy="852901"/>
          </a:xfrm>
        </p:spPr>
        <p:txBody>
          <a:bodyPr anchor="b"/>
          <a:lstStyle>
            <a:lvl1pPr marL="0" indent="0">
              <a:buNone/>
              <a:defRPr sz="2484" b="1"/>
            </a:lvl1pPr>
            <a:lvl2pPr marL="473352" indent="0">
              <a:buNone/>
              <a:defRPr sz="2070" b="1"/>
            </a:lvl2pPr>
            <a:lvl3pPr marL="946705" indent="0">
              <a:buNone/>
              <a:defRPr sz="1863" b="1"/>
            </a:lvl3pPr>
            <a:lvl4pPr marL="1420056" indent="0">
              <a:buNone/>
              <a:defRPr sz="1656" b="1"/>
            </a:lvl4pPr>
            <a:lvl5pPr marL="1893409" indent="0">
              <a:buNone/>
              <a:defRPr sz="1656" b="1"/>
            </a:lvl5pPr>
            <a:lvl6pPr marL="2366761" indent="0">
              <a:buNone/>
              <a:defRPr sz="1656" b="1"/>
            </a:lvl6pPr>
            <a:lvl7pPr marL="2840114" indent="0">
              <a:buNone/>
              <a:defRPr sz="1656" b="1"/>
            </a:lvl7pPr>
            <a:lvl8pPr marL="3313466" indent="0">
              <a:buNone/>
              <a:defRPr sz="1656" b="1"/>
            </a:lvl8pPr>
            <a:lvl9pPr marL="3786819" indent="0">
              <a:buNone/>
              <a:defRPr sz="165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2593217"/>
            <a:ext cx="7615123" cy="38142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1740316"/>
            <a:ext cx="7652626" cy="852901"/>
          </a:xfrm>
        </p:spPr>
        <p:txBody>
          <a:bodyPr anchor="b"/>
          <a:lstStyle>
            <a:lvl1pPr marL="0" indent="0">
              <a:buNone/>
              <a:defRPr sz="2484" b="1"/>
            </a:lvl1pPr>
            <a:lvl2pPr marL="473352" indent="0">
              <a:buNone/>
              <a:defRPr sz="2070" b="1"/>
            </a:lvl2pPr>
            <a:lvl3pPr marL="946705" indent="0">
              <a:buNone/>
              <a:defRPr sz="1863" b="1"/>
            </a:lvl3pPr>
            <a:lvl4pPr marL="1420056" indent="0">
              <a:buNone/>
              <a:defRPr sz="1656" b="1"/>
            </a:lvl4pPr>
            <a:lvl5pPr marL="1893409" indent="0">
              <a:buNone/>
              <a:defRPr sz="1656" b="1"/>
            </a:lvl5pPr>
            <a:lvl6pPr marL="2366761" indent="0">
              <a:buNone/>
              <a:defRPr sz="1656" b="1"/>
            </a:lvl6pPr>
            <a:lvl7pPr marL="2840114" indent="0">
              <a:buNone/>
              <a:defRPr sz="1656" b="1"/>
            </a:lvl7pPr>
            <a:lvl8pPr marL="3313466" indent="0">
              <a:buNone/>
              <a:defRPr sz="1656" b="1"/>
            </a:lvl8pPr>
            <a:lvl9pPr marL="3786819" indent="0">
              <a:buNone/>
              <a:defRPr sz="165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2593217"/>
            <a:ext cx="7652626" cy="38142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054732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15302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343070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473288"/>
            <a:ext cx="5805682" cy="1656503"/>
          </a:xfrm>
        </p:spPr>
        <p:txBody>
          <a:bodyPr anchor="b"/>
          <a:lstStyle>
            <a:lvl1pPr>
              <a:defRPr sz="33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022168"/>
            <a:ext cx="9112836" cy="5045104"/>
          </a:xfrm>
        </p:spPr>
        <p:txBody>
          <a:bodyPr/>
          <a:lstStyle>
            <a:lvl1pPr>
              <a:defRPr sz="3313"/>
            </a:lvl1pPr>
            <a:lvl2pPr>
              <a:defRPr sz="2899"/>
            </a:lvl2pPr>
            <a:lvl3pPr>
              <a:defRPr sz="2484"/>
            </a:lvl3pPr>
            <a:lvl4pPr>
              <a:defRPr sz="2070"/>
            </a:lvl4pPr>
            <a:lvl5pPr>
              <a:defRPr sz="2070"/>
            </a:lvl5pPr>
            <a:lvl6pPr>
              <a:defRPr sz="2070"/>
            </a:lvl6pPr>
            <a:lvl7pPr>
              <a:defRPr sz="2070"/>
            </a:lvl7pPr>
            <a:lvl8pPr>
              <a:defRPr sz="2070"/>
            </a:lvl8pPr>
            <a:lvl9pPr>
              <a:defRPr sz="207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2129790"/>
            <a:ext cx="5805682" cy="3945699"/>
          </a:xfrm>
        </p:spPr>
        <p:txBody>
          <a:bodyPr/>
          <a:lstStyle>
            <a:lvl1pPr marL="0" indent="0">
              <a:buNone/>
              <a:defRPr sz="1656"/>
            </a:lvl1pPr>
            <a:lvl2pPr marL="473352" indent="0">
              <a:buNone/>
              <a:defRPr sz="1449"/>
            </a:lvl2pPr>
            <a:lvl3pPr marL="946705" indent="0">
              <a:buNone/>
              <a:defRPr sz="1242"/>
            </a:lvl3pPr>
            <a:lvl4pPr marL="1420056" indent="0">
              <a:buNone/>
              <a:defRPr sz="1035"/>
            </a:lvl4pPr>
            <a:lvl5pPr marL="1893409" indent="0">
              <a:buNone/>
              <a:defRPr sz="1035"/>
            </a:lvl5pPr>
            <a:lvl6pPr marL="2366761" indent="0">
              <a:buNone/>
              <a:defRPr sz="1035"/>
            </a:lvl6pPr>
            <a:lvl7pPr marL="2840114" indent="0">
              <a:buNone/>
              <a:defRPr sz="1035"/>
            </a:lvl7pPr>
            <a:lvl8pPr marL="3313466" indent="0">
              <a:buNone/>
              <a:defRPr sz="1035"/>
            </a:lvl8pPr>
            <a:lvl9pPr marL="3786819" indent="0">
              <a:buNone/>
              <a:defRPr sz="10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640978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473288"/>
            <a:ext cx="5805682" cy="1656503"/>
          </a:xfrm>
        </p:spPr>
        <p:txBody>
          <a:bodyPr anchor="b"/>
          <a:lstStyle>
            <a:lvl1pPr>
              <a:defRPr sz="33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022168"/>
            <a:ext cx="9112836" cy="5045104"/>
          </a:xfrm>
        </p:spPr>
        <p:txBody>
          <a:bodyPr anchor="t"/>
          <a:lstStyle>
            <a:lvl1pPr marL="0" indent="0">
              <a:buNone/>
              <a:defRPr sz="3313"/>
            </a:lvl1pPr>
            <a:lvl2pPr marL="473352" indent="0">
              <a:buNone/>
              <a:defRPr sz="2899"/>
            </a:lvl2pPr>
            <a:lvl3pPr marL="946705" indent="0">
              <a:buNone/>
              <a:defRPr sz="2484"/>
            </a:lvl3pPr>
            <a:lvl4pPr marL="1420056" indent="0">
              <a:buNone/>
              <a:defRPr sz="2070"/>
            </a:lvl4pPr>
            <a:lvl5pPr marL="1893409" indent="0">
              <a:buNone/>
              <a:defRPr sz="2070"/>
            </a:lvl5pPr>
            <a:lvl6pPr marL="2366761" indent="0">
              <a:buNone/>
              <a:defRPr sz="2070"/>
            </a:lvl6pPr>
            <a:lvl7pPr marL="2840114" indent="0">
              <a:buNone/>
              <a:defRPr sz="2070"/>
            </a:lvl7pPr>
            <a:lvl8pPr marL="3313466" indent="0">
              <a:buNone/>
              <a:defRPr sz="2070"/>
            </a:lvl8pPr>
            <a:lvl9pPr marL="3786819" indent="0">
              <a:buNone/>
              <a:defRPr sz="207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2129790"/>
            <a:ext cx="5805682" cy="3945699"/>
          </a:xfrm>
        </p:spPr>
        <p:txBody>
          <a:bodyPr/>
          <a:lstStyle>
            <a:lvl1pPr marL="0" indent="0">
              <a:buNone/>
              <a:defRPr sz="1656"/>
            </a:lvl1pPr>
            <a:lvl2pPr marL="473352" indent="0">
              <a:buNone/>
              <a:defRPr sz="1449"/>
            </a:lvl2pPr>
            <a:lvl3pPr marL="946705" indent="0">
              <a:buNone/>
              <a:defRPr sz="1242"/>
            </a:lvl3pPr>
            <a:lvl4pPr marL="1420056" indent="0">
              <a:buNone/>
              <a:defRPr sz="1035"/>
            </a:lvl4pPr>
            <a:lvl5pPr marL="1893409" indent="0">
              <a:buNone/>
              <a:defRPr sz="1035"/>
            </a:lvl5pPr>
            <a:lvl6pPr marL="2366761" indent="0">
              <a:buNone/>
              <a:defRPr sz="1035"/>
            </a:lvl6pPr>
            <a:lvl7pPr marL="2840114" indent="0">
              <a:buNone/>
              <a:defRPr sz="1035"/>
            </a:lvl7pPr>
            <a:lvl8pPr marL="3313466" indent="0">
              <a:buNone/>
              <a:defRPr sz="1035"/>
            </a:lvl8pPr>
            <a:lvl9pPr marL="3786819" indent="0">
              <a:buNone/>
              <a:defRPr sz="10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254954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93750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377973"/>
            <a:ext cx="3881393" cy="60163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377973"/>
            <a:ext cx="11419171" cy="60163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41583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377974"/>
            <a:ext cx="15525572" cy="13722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1889860"/>
            <a:ext cx="15525572" cy="4504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6580000"/>
            <a:ext cx="4050149" cy="377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E8CE9-F2B5-5D47-BB91-6829D39E7660}" type="datetimeFigureOut">
              <a:rPr lang="en-CN" smtClean="0"/>
              <a:t>2023/5/14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6580000"/>
            <a:ext cx="6075224" cy="377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9" y="6580000"/>
            <a:ext cx="4050149" cy="377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2DF9F-D996-9349-896E-0EE430C8577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4050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46705" rtl="0" eaLnBrk="1" latinLnBrk="0" hangingPunct="1">
        <a:lnSpc>
          <a:spcPct val="90000"/>
        </a:lnSpc>
        <a:spcBef>
          <a:spcPct val="0"/>
        </a:spcBef>
        <a:buNone/>
        <a:defRPr sz="45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6676" indent="-236676" algn="l" defTabSz="946705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2899" kern="1200">
          <a:solidFill>
            <a:schemeClr val="tx1"/>
          </a:solidFill>
          <a:latin typeface="+mn-lt"/>
          <a:ea typeface="+mn-ea"/>
          <a:cs typeface="+mn-cs"/>
        </a:defRPr>
      </a:lvl1pPr>
      <a:lvl2pPr marL="710028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2484" kern="1200">
          <a:solidFill>
            <a:schemeClr val="tx1"/>
          </a:solidFill>
          <a:latin typeface="+mn-lt"/>
          <a:ea typeface="+mn-ea"/>
          <a:cs typeface="+mn-cs"/>
        </a:defRPr>
      </a:lvl2pPr>
      <a:lvl3pPr marL="1183381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2070" kern="1200">
          <a:solidFill>
            <a:schemeClr val="tx1"/>
          </a:solidFill>
          <a:latin typeface="+mn-lt"/>
          <a:ea typeface="+mn-ea"/>
          <a:cs typeface="+mn-cs"/>
        </a:defRPr>
      </a:lvl3pPr>
      <a:lvl4pPr marL="1656733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4pPr>
      <a:lvl5pPr marL="2130085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5pPr>
      <a:lvl6pPr marL="2603438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6pPr>
      <a:lvl7pPr marL="3076789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7pPr>
      <a:lvl8pPr marL="3550142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8pPr>
      <a:lvl9pPr marL="4023494" indent="-236676" algn="l" defTabSz="946705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1pPr>
      <a:lvl2pPr marL="473352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2pPr>
      <a:lvl3pPr marL="946705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3pPr>
      <a:lvl4pPr marL="1420056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4pPr>
      <a:lvl5pPr marL="1893409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5pPr>
      <a:lvl6pPr marL="2366761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6pPr>
      <a:lvl7pPr marL="2840114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7pPr>
      <a:lvl8pPr marL="3313466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8pPr>
      <a:lvl9pPr marL="3786819" algn="l" defTabSz="946705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Picture 246">
            <a:extLst>
              <a:ext uri="{FF2B5EF4-FFF2-40B4-BE49-F238E27FC236}">
                <a16:creationId xmlns:a16="http://schemas.microsoft.com/office/drawing/2014/main" id="{BD6BA492-1F4D-20B9-F9F0-75D87C7FB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12" y="102009"/>
            <a:ext cx="16987838" cy="720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49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Picture 827">
            <a:extLst>
              <a:ext uri="{FF2B5EF4-FFF2-40B4-BE49-F238E27FC236}">
                <a16:creationId xmlns:a16="http://schemas.microsoft.com/office/drawing/2014/main" id="{6A165D97-87A6-DB44-AA73-CE2364F0E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22" y="0"/>
            <a:ext cx="16747017" cy="709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48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0</Words>
  <Application>Microsoft Macintosh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 Catherine</dc:creator>
  <cp:lastModifiedBy>Catherine Li</cp:lastModifiedBy>
  <cp:revision>3</cp:revision>
  <dcterms:created xsi:type="dcterms:W3CDTF">2021-11-30T12:48:07Z</dcterms:created>
  <dcterms:modified xsi:type="dcterms:W3CDTF">2023-05-14T03:34:54Z</dcterms:modified>
</cp:coreProperties>
</file>