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5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>
      <p:cViewPr varScale="1">
        <p:scale>
          <a:sx n="70" d="100"/>
          <a:sy n="70" d="100"/>
        </p:scale>
        <p:origin x="3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602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48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8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55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1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930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87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428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170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2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298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2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198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7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A93C8-9713-D54D-AA94-8F4C79BB8263}" type="datetimeFigureOut">
              <a:rPr lang="en-GB" smtClean="0"/>
              <a:t>06/09/2023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C5C2C4-1812-8B45-89DA-A5C1E82C88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133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E61533-0251-DDFF-E365-9E8F7ACC73F4}"/>
              </a:ext>
            </a:extLst>
          </p:cNvPr>
          <p:cNvSpPr txBox="1"/>
          <p:nvPr/>
        </p:nvSpPr>
        <p:spPr>
          <a:xfrm>
            <a:off x="124333" y="67733"/>
            <a:ext cx="849528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/>
              <a:t>Table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4AF082-7988-52CC-4A8D-DC26788B3572}"/>
              </a:ext>
            </a:extLst>
          </p:cNvPr>
          <p:cNvSpPr txBox="1"/>
          <p:nvPr/>
        </p:nvSpPr>
        <p:spPr>
          <a:xfrm>
            <a:off x="327429" y="897966"/>
            <a:ext cx="4408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>
                <a:ea typeface="Calibri"/>
                <a:cs typeface="Calibri"/>
              </a:rPr>
              <a:t>A</a:t>
            </a:r>
            <a:endParaRPr lang="en-GB" b="1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6872A-22B9-4853-FC50-F207182713C8}"/>
              </a:ext>
            </a:extLst>
          </p:cNvPr>
          <p:cNvSpPr txBox="1"/>
          <p:nvPr/>
        </p:nvSpPr>
        <p:spPr>
          <a:xfrm>
            <a:off x="327429" y="5284197"/>
            <a:ext cx="4408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>
                <a:cs typeface="Calibri"/>
              </a:rPr>
              <a:t>B</a:t>
            </a:r>
            <a:endParaRPr lang="en-GB" b="1"/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3C0641EE-DCBD-041C-7B0E-840869C68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019" y="1298076"/>
            <a:ext cx="5521961" cy="809535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E0263-8F14-3380-6E46-6F7E1822F3F6}"/>
              </a:ext>
            </a:extLst>
          </p:cNvPr>
          <p:cNvSpPr txBox="1"/>
          <p:nvPr/>
        </p:nvSpPr>
        <p:spPr>
          <a:xfrm>
            <a:off x="668019" y="928744"/>
            <a:ext cx="1175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/>
              <a:t>HIF1</a:t>
            </a:r>
            <a:r>
              <a:rPr lang="el-GR" sz="1400" b="1"/>
              <a:t>β</a:t>
            </a:r>
            <a:r>
              <a:rPr lang="en-GB" sz="1400" b="1"/>
              <a:t>/ HIF2</a:t>
            </a:r>
            <a:r>
              <a:rPr lang="el-GR" sz="1400" b="1"/>
              <a:t>α</a:t>
            </a:r>
            <a:endParaRPr lang="en-GB" sz="14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D3399F-0649-2D48-7864-F8734A2CD354}"/>
              </a:ext>
            </a:extLst>
          </p:cNvPr>
          <p:cNvSpPr txBox="1"/>
          <p:nvPr/>
        </p:nvSpPr>
        <p:spPr>
          <a:xfrm>
            <a:off x="653964" y="5345752"/>
            <a:ext cx="1088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/>
              <a:t>PD-1/ PD-L1</a:t>
            </a:r>
          </a:p>
        </p:txBody>
      </p:sp>
    </p:spTree>
    <p:extLst>
      <p:ext uri="{BB962C8B-B14F-4D97-AF65-F5344CB8AC3E}">
        <p14:creationId xmlns:p14="http://schemas.microsoft.com/office/powerpoint/2010/main" val="18372652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F77E1FF6AE374DBDB8A000BF25518D" ma:contentTypeVersion="12" ma:contentTypeDescription="Create a new document." ma:contentTypeScope="" ma:versionID="b8843a8bc360de6c135c7f9d3d7be4b4">
  <xsd:schema xmlns:xsd="http://www.w3.org/2001/XMLSchema" xmlns:xs="http://www.w3.org/2001/XMLSchema" xmlns:p="http://schemas.microsoft.com/office/2006/metadata/properties" xmlns:ns2="c9dc726f-badb-4407-810d-8f442d9ea93f" xmlns:ns3="ff272ab7-3db2-47dc-a684-560c2de61d81" targetNamespace="http://schemas.microsoft.com/office/2006/metadata/properties" ma:root="true" ma:fieldsID="11db9deb62bf21517ba50b10f2f55231" ns2:_="" ns3:_="">
    <xsd:import namespace="c9dc726f-badb-4407-810d-8f442d9ea93f"/>
    <xsd:import namespace="ff272ab7-3db2-47dc-a684-560c2de61d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dc726f-badb-4407-810d-8f442d9ea9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272ab7-3db2-47dc-a684-560c2de61d8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72c3d677-9edf-4ea2-80c2-9df5d95d27e5}" ma:internalName="TaxCatchAll" ma:showField="CatchAllData" ma:web="ff272ab7-3db2-47dc-a684-560c2de61d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f272ab7-3db2-47dc-a684-560c2de61d81">
      <UserInfo>
        <DisplayName>Banafshe Larijani</DisplayName>
        <AccountId>12</AccountId>
        <AccountType/>
      </UserInfo>
    </SharedWithUsers>
    <lcf76f155ced4ddcb4097134ff3c332f xmlns="c9dc726f-badb-4407-810d-8f442d9ea93f">
      <Terms xmlns="http://schemas.microsoft.com/office/infopath/2007/PartnerControls"/>
    </lcf76f155ced4ddcb4097134ff3c332f>
    <TaxCatchAll xmlns="ff272ab7-3db2-47dc-a684-560c2de61d81" xsi:nil="true"/>
  </documentManagement>
</p:properties>
</file>

<file path=customXml/itemProps1.xml><?xml version="1.0" encoding="utf-8"?>
<ds:datastoreItem xmlns:ds="http://schemas.openxmlformats.org/officeDocument/2006/customXml" ds:itemID="{883355C6-5FA9-4F1F-A31B-FC55E4365D7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8834739-FB64-4C38-B7D7-C4AA13195C80}">
  <ds:schemaRefs>
    <ds:schemaRef ds:uri="c9dc726f-badb-4407-810d-8f442d9ea93f"/>
    <ds:schemaRef ds:uri="ff272ab7-3db2-47dc-a684-560c2de61d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247E8EC-2DDB-4744-8095-46F90D837640}">
  <ds:schemaRefs>
    <ds:schemaRef ds:uri="c9dc726f-badb-4407-810d-8f442d9ea93f"/>
    <ds:schemaRef ds:uri="ff272ab7-3db2-47dc-a684-560c2de61d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442</TotalTime>
  <Words>12</Words>
  <Application>Microsoft Macintosh PowerPoint</Application>
  <PresentationFormat>A4 Paper (210x297 mm)</PresentationFormat>
  <Paragraphs>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Banafshe Larijani</dc:creator>
  <cp:lastModifiedBy>Banafshe Larijani</cp:lastModifiedBy>
  <cp:revision>50</cp:revision>
  <dcterms:created xsi:type="dcterms:W3CDTF">2023-07-04T15:25:05Z</dcterms:created>
  <dcterms:modified xsi:type="dcterms:W3CDTF">2023-09-06T10:35:09Z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0x01010074F77E1FF6AE374DBDB8A000BF25518D</vt:lpwstr>
  </property>
  <property fmtid="{D5CDD505-2E9C-101B-9397-08002B2CF9AE}" pid="3" name="MediaServiceImageTags">
    <vt:lpwstr/>
  </property>
</Properties>
</file>