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iagramme, Plan, Dessin technique&#10;&#10;Description générée automatiquement">
            <a:extLst>
              <a:ext uri="{FF2B5EF4-FFF2-40B4-BE49-F238E27FC236}">
                <a16:creationId xmlns:a16="http://schemas.microsoft.com/office/drawing/2014/main" id="{C0FA668C-6755-2A3F-BB48-9C161DC25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1</cp:revision>
  <dcterms:created xsi:type="dcterms:W3CDTF">2023-08-29T15:58:12Z</dcterms:created>
  <dcterms:modified xsi:type="dcterms:W3CDTF">2023-08-29T15:59:43Z</dcterms:modified>
</cp:coreProperties>
</file>