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1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82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8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01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50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5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95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34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2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 16" descr="Une image contenant texte, croquis, diagramme, dessin&#10;&#10;Description générée automatiquement">
            <a:extLst>
              <a:ext uri="{FF2B5EF4-FFF2-40B4-BE49-F238E27FC236}">
                <a16:creationId xmlns:a16="http://schemas.microsoft.com/office/drawing/2014/main" id="{2A39BC8A-1DCE-BE48-1B80-31B50DDBA3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199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Microsoft Office PowerPoint</Application>
  <PresentationFormat>Format US (216 x 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stefan djordjevic</dc:creator>
  <cp:lastModifiedBy>stefan djordjevic</cp:lastModifiedBy>
  <cp:revision>7</cp:revision>
  <dcterms:created xsi:type="dcterms:W3CDTF">2023-08-29T15:58:12Z</dcterms:created>
  <dcterms:modified xsi:type="dcterms:W3CDTF">2023-08-29T16:02:08Z</dcterms:modified>
</cp:coreProperties>
</file>