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8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819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1828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8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293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019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501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5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395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834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28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croquis, diagramme, Dessin technique, Plan&#10;&#10;Description générée automatiquement">
            <a:extLst>
              <a:ext uri="{FF2B5EF4-FFF2-40B4-BE49-F238E27FC236}">
                <a16:creationId xmlns:a16="http://schemas.microsoft.com/office/drawing/2014/main" id="{9FF2E9BC-668C-7D8C-DFCF-F11804CC16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69" y="0"/>
            <a:ext cx="6330462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199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0</Words>
  <Application>Microsoft Office PowerPoint</Application>
  <PresentationFormat>Format US (216 x 279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stefan djordjevic</dc:creator>
  <cp:lastModifiedBy>stefan djordjevic</cp:lastModifiedBy>
  <cp:revision>2</cp:revision>
  <dcterms:created xsi:type="dcterms:W3CDTF">2023-08-29T15:58:12Z</dcterms:created>
  <dcterms:modified xsi:type="dcterms:W3CDTF">2023-08-29T16:00:15Z</dcterms:modified>
</cp:coreProperties>
</file>