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7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24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0CEE6-DB30-4E03-907D-866C29DB9711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00DB-FC7E-4B35-81E0-483065FE1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846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0CEE6-DB30-4E03-907D-866C29DB9711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00DB-FC7E-4B35-81E0-483065FE1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62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0CEE6-DB30-4E03-907D-866C29DB9711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00DB-FC7E-4B35-81E0-483065FE1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315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0CEE6-DB30-4E03-907D-866C29DB9711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00DB-FC7E-4B35-81E0-483065FE1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059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0CEE6-DB30-4E03-907D-866C29DB9711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00DB-FC7E-4B35-81E0-483065FE1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098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0CEE6-DB30-4E03-907D-866C29DB9711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00DB-FC7E-4B35-81E0-483065FE1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700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0CEE6-DB30-4E03-907D-866C29DB9711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00DB-FC7E-4B35-81E0-483065FE1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44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0CEE6-DB30-4E03-907D-866C29DB9711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00DB-FC7E-4B35-81E0-483065FE1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2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0CEE6-DB30-4E03-907D-866C29DB9711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00DB-FC7E-4B35-81E0-483065FE1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054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0CEE6-DB30-4E03-907D-866C29DB9711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00DB-FC7E-4B35-81E0-483065FE1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5466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0CEE6-DB30-4E03-907D-866C29DB9711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00DB-FC7E-4B35-81E0-483065FE1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5295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0CEE6-DB30-4E03-907D-866C29DB9711}" type="datetimeFigureOut">
              <a:rPr lang="fr-FR" smtClean="0"/>
              <a:t>05/09/2023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900DB-FC7E-4B35-81E0-483065FE1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877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E8F361BF-83E2-C8A3-7F55-E19002D70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027" y="308747"/>
            <a:ext cx="2613974" cy="1696632"/>
          </a:xfrm>
          <a:prstGeom prst="rect">
            <a:avLst/>
          </a:prstGeom>
        </p:spPr>
      </p:pic>
      <p:sp>
        <p:nvSpPr>
          <p:cNvPr id="7" name="ZoneTexte 17">
            <a:extLst>
              <a:ext uri="{FF2B5EF4-FFF2-40B4-BE49-F238E27FC236}">
                <a16:creationId xmlns:a16="http://schemas.microsoft.com/office/drawing/2014/main" id="{D382395D-57E4-52DF-D05C-CEDDCB335018}"/>
              </a:ext>
            </a:extLst>
          </p:cNvPr>
          <p:cNvSpPr txBox="1"/>
          <p:nvPr/>
        </p:nvSpPr>
        <p:spPr>
          <a:xfrm>
            <a:off x="697832" y="0"/>
            <a:ext cx="427833" cy="4710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fr-FR" sz="1292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fr-FR" sz="1292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B191F712-A7F5-CAB8-06CD-18372946BE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749" y="2529294"/>
            <a:ext cx="4311738" cy="2042706"/>
          </a:xfrm>
          <a:prstGeom prst="rect">
            <a:avLst/>
          </a:prstGeom>
        </p:spPr>
      </p:pic>
      <p:sp>
        <p:nvSpPr>
          <p:cNvPr id="11" name="ZoneTexte 17">
            <a:extLst>
              <a:ext uri="{FF2B5EF4-FFF2-40B4-BE49-F238E27FC236}">
                <a16:creationId xmlns:a16="http://schemas.microsoft.com/office/drawing/2014/main" id="{CCCBBBDF-5162-F3B4-9500-6D2F41CBE3EE}"/>
              </a:ext>
            </a:extLst>
          </p:cNvPr>
          <p:cNvSpPr txBox="1"/>
          <p:nvPr/>
        </p:nvSpPr>
        <p:spPr>
          <a:xfrm>
            <a:off x="697832" y="2231472"/>
            <a:ext cx="427833" cy="4710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fr-FR" sz="1292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endParaRPr lang="fr-FR" sz="1292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399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</Words>
  <Application>Microsoft Office PowerPoint</Application>
  <PresentationFormat>Format US (216 x 279 mm)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2</cp:revision>
  <dcterms:created xsi:type="dcterms:W3CDTF">2023-09-05T13:58:34Z</dcterms:created>
  <dcterms:modified xsi:type="dcterms:W3CDTF">2023-09-05T14:00:23Z</dcterms:modified>
</cp:coreProperties>
</file>