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45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68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0819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1828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58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293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8019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2501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450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395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8345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328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683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24" descr="Une image contenant ligne, croquis, antenne&#10;&#10;Description générée automatiquement">
            <a:extLst>
              <a:ext uri="{FF2B5EF4-FFF2-40B4-BE49-F238E27FC236}">
                <a16:creationId xmlns:a16="http://schemas.microsoft.com/office/drawing/2014/main" id="{546DD411-FF42-3A00-CB58-5A8ED1DF3A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769" y="0"/>
            <a:ext cx="6330462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11992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0</TotalTime>
  <Words>0</Words>
  <Application>Microsoft Office PowerPoint</Application>
  <PresentationFormat>Format US (216 x 279 mm)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stefan djordjevic</dc:creator>
  <cp:lastModifiedBy>stefan djordjevic</cp:lastModifiedBy>
  <cp:revision>11</cp:revision>
  <dcterms:created xsi:type="dcterms:W3CDTF">2023-08-29T15:58:12Z</dcterms:created>
  <dcterms:modified xsi:type="dcterms:W3CDTF">2023-08-29T16:03:41Z</dcterms:modified>
</cp:coreProperties>
</file>