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8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0819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1828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8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293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8019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2501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450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395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8345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28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28" descr="Une image contenant texte, reçu, Police, nombre&#10;&#10;Description générée automatiquement">
            <a:extLst>
              <a:ext uri="{FF2B5EF4-FFF2-40B4-BE49-F238E27FC236}">
                <a16:creationId xmlns:a16="http://schemas.microsoft.com/office/drawing/2014/main" id="{0C42B227-5B94-9250-6CCD-4F9B3E6AA2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69" y="0"/>
            <a:ext cx="6330462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199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0</Words>
  <Application>Microsoft Office PowerPoint</Application>
  <PresentationFormat>Format US (216 x 279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stefan djordjevic</dc:creator>
  <cp:lastModifiedBy>stefan djordjevic</cp:lastModifiedBy>
  <cp:revision>13</cp:revision>
  <dcterms:created xsi:type="dcterms:W3CDTF">2023-08-29T15:58:12Z</dcterms:created>
  <dcterms:modified xsi:type="dcterms:W3CDTF">2023-08-29T16:04:24Z</dcterms:modified>
</cp:coreProperties>
</file>