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5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68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0819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18284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858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293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80193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2501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503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3956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8345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328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94993-AC33-4ACB-A0CF-A3602C0B7BB5}" type="datetimeFigureOut">
              <a:rPr lang="fr-FR" smtClean="0"/>
              <a:t>29/08/2023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87462-693B-4394-9349-03AABEF0835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683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 14" descr="Une image contenant croquis, texte, diagramme, dessin&#10;&#10;Description générée automatiquement">
            <a:extLst>
              <a:ext uri="{FF2B5EF4-FFF2-40B4-BE49-F238E27FC236}">
                <a16:creationId xmlns:a16="http://schemas.microsoft.com/office/drawing/2014/main" id="{8D6311B9-41EF-A164-B6A7-D3B10C4980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" y="0"/>
            <a:ext cx="6330462" cy="91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19920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0</TotalTime>
  <Words>0</Words>
  <Application>Microsoft Office PowerPoint</Application>
  <PresentationFormat>Format US (216 x 279 mm)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stefan djordjevic</dc:creator>
  <cp:lastModifiedBy>stefan djordjevic</cp:lastModifiedBy>
  <cp:revision>6</cp:revision>
  <dcterms:created xsi:type="dcterms:W3CDTF">2023-08-29T15:58:12Z</dcterms:created>
  <dcterms:modified xsi:type="dcterms:W3CDTF">2023-08-29T16:01:46Z</dcterms:modified>
</cp:coreProperties>
</file>