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1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video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0205" y="988695"/>
            <a:ext cx="6430010" cy="48171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6942455" y="1229995"/>
            <a:ext cx="49739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  <a:buClrTx/>
              <a:buSzTx/>
              <a:buNone/>
            </a:pP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Palatal Tremor Observed in a Patient with HOD After a Pontine Stroke by Laryngoscopy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942455" y="2050415"/>
            <a:ext cx="4973955" cy="2962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just" fontAlgn="auto">
              <a:lnSpc>
                <a:spcPct val="150000"/>
              </a:lnSpc>
            </a:pPr>
            <a:r>
              <a:rPr>
                <a:latin typeface="Times New Roman" panose="02020603050405020304" charset="0"/>
                <a:cs typeface="Times New Roman" panose="02020603050405020304" charset="0"/>
              </a:rPr>
              <a:t>This video illustrates a palatal tremor observed during a laryngoscopy examination in a 54-year-old male patient with HOD seven months after a pontine stroke. In the video, a clear tremor movement can be seen in the patient's palate, characterized by brief, involuntary, rhythmic muscular contractions of the soft palate. </a:t>
            </a:r>
            <a:endParaRPr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4833*3563*459*459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2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3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4.xml><?xml version="1.0" encoding="utf-8"?>
<p:tagLst xmlns:p="http://schemas.openxmlformats.org/presentationml/2006/main">
  <p:tag name="COMMONDATA" val="eyJoZGlkIjoiYmU2MjU2MjdmMjZmZTIwYjUzY2RkMGMxZjFmMjAxNT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</Words>
  <Application>WPS 演示</Application>
  <PresentationFormat>宽屏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咕噜咕噜</cp:lastModifiedBy>
  <cp:revision>3</cp:revision>
  <dcterms:created xsi:type="dcterms:W3CDTF">2023-09-06T14:05:00Z</dcterms:created>
  <dcterms:modified xsi:type="dcterms:W3CDTF">2023-09-06T14:43:38Z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FA9728E210B64E40B6BF29E1EDA8FBF1_12</vt:lpwstr>
  </property>
  <property fmtid="{D5CDD505-2E9C-101B-9397-08002B2CF9AE}" pid="3" name="KSOProductBuildVer">
    <vt:lpwstr>2052-11.1.0.14309</vt:lpwstr>
  </property>
</Properties>
</file>