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1" r:id="rId5"/>
    <p:sldId id="260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83"/>
    <p:restoredTop sz="94649"/>
  </p:normalViewPr>
  <p:slideViewPr>
    <p:cSldViewPr snapToGrid="0">
      <p:cViewPr>
        <p:scale>
          <a:sx n="71" d="100"/>
          <a:sy n="71" d="100"/>
        </p:scale>
        <p:origin x="1728" y="84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1327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2980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835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0298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3839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4281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038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2843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996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52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1652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F6DF6-7F57-864A-BE9A-DF31F67936C0}" type="datetimeFigureOut">
              <a:rPr kumimoji="1" lang="zh-CN" altLang="en-US" smtClean="0"/>
              <a:t>2023/9/4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C5BEB-B9DA-0044-AC41-14F940F2F4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9721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"/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"/><Relationship Id="rId13" Type="http://schemas.openxmlformats.org/officeDocument/2006/relationships/image" Target="../media/image19.Tif"/><Relationship Id="rId3" Type="http://schemas.openxmlformats.org/officeDocument/2006/relationships/image" Target="../media/image9.Tif"/><Relationship Id="rId7" Type="http://schemas.openxmlformats.org/officeDocument/2006/relationships/image" Target="../media/image13.Tif"/><Relationship Id="rId12" Type="http://schemas.openxmlformats.org/officeDocument/2006/relationships/image" Target="../media/image18.Tif"/><Relationship Id="rId2" Type="http://schemas.openxmlformats.org/officeDocument/2006/relationships/image" Target="../media/image8.Tif"/><Relationship Id="rId16" Type="http://schemas.openxmlformats.org/officeDocument/2006/relationships/image" Target="../media/image22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Tif"/><Relationship Id="rId11" Type="http://schemas.openxmlformats.org/officeDocument/2006/relationships/image" Target="../media/image17.Tif"/><Relationship Id="rId5" Type="http://schemas.openxmlformats.org/officeDocument/2006/relationships/image" Target="../media/image11.Tif"/><Relationship Id="rId15" Type="http://schemas.openxmlformats.org/officeDocument/2006/relationships/image" Target="../media/image21.Tif"/><Relationship Id="rId10" Type="http://schemas.openxmlformats.org/officeDocument/2006/relationships/image" Target="../media/image16.Tif"/><Relationship Id="rId4" Type="http://schemas.openxmlformats.org/officeDocument/2006/relationships/image" Target="../media/image10.Tif"/><Relationship Id="rId9" Type="http://schemas.openxmlformats.org/officeDocument/2006/relationships/image" Target="../media/image15.Tif"/><Relationship Id="rId14" Type="http://schemas.openxmlformats.org/officeDocument/2006/relationships/image" Target="../media/image20.T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Tif"/><Relationship Id="rId3" Type="http://schemas.openxmlformats.org/officeDocument/2006/relationships/image" Target="../media/image24.Tif"/><Relationship Id="rId7" Type="http://schemas.openxmlformats.org/officeDocument/2006/relationships/image" Target="../media/image28.Tif"/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Tif"/><Relationship Id="rId5" Type="http://schemas.openxmlformats.org/officeDocument/2006/relationships/image" Target="../media/image26.Tif"/><Relationship Id="rId10" Type="http://schemas.openxmlformats.org/officeDocument/2006/relationships/image" Target="../media/image31.Tif"/><Relationship Id="rId4" Type="http://schemas.openxmlformats.org/officeDocument/2006/relationships/image" Target="../media/image25.Tif"/><Relationship Id="rId9" Type="http://schemas.openxmlformats.org/officeDocument/2006/relationships/image" Target="../media/image30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"/><Relationship Id="rId7" Type="http://schemas.openxmlformats.org/officeDocument/2006/relationships/image" Target="../media/image36.Tif"/><Relationship Id="rId2" Type="http://schemas.openxmlformats.org/officeDocument/2006/relationships/image" Target="../media/image32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Tif"/><Relationship Id="rId5" Type="http://schemas.openxmlformats.org/officeDocument/2006/relationships/image" Target="../media/image34.Tif"/><Relationship Id="rId4" Type="http://schemas.openxmlformats.org/officeDocument/2006/relationships/image" Target="../media/image31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"/><Relationship Id="rId7" Type="http://schemas.openxmlformats.org/officeDocument/2006/relationships/image" Target="../media/image42.Tif"/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Tif"/><Relationship Id="rId5" Type="http://schemas.openxmlformats.org/officeDocument/2006/relationships/image" Target="../media/image40.Tif"/><Relationship Id="rId4" Type="http://schemas.openxmlformats.org/officeDocument/2006/relationships/image" Target="../media/image39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D2C188FA-3A7E-B38D-1F11-025E985E4EC7}"/>
              </a:ext>
            </a:extLst>
          </p:cNvPr>
          <p:cNvSpPr txBox="1"/>
          <p:nvPr/>
        </p:nvSpPr>
        <p:spPr>
          <a:xfrm>
            <a:off x="5193603" y="288216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Fig2D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C82BDD7-691E-0382-5BB8-0546591B002A}"/>
              </a:ext>
            </a:extLst>
          </p:cNvPr>
          <p:cNvSpPr txBox="1"/>
          <p:nvPr/>
        </p:nvSpPr>
        <p:spPr>
          <a:xfrm>
            <a:off x="302183" y="288216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Fig2A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 descr="黑暗的房间里&#10;&#10;低可信度描述已自动生成">
            <a:extLst>
              <a:ext uri="{FF2B5EF4-FFF2-40B4-BE49-F238E27FC236}">
                <a16:creationId xmlns:a16="http://schemas.microsoft.com/office/drawing/2014/main" id="{5FCF3DD2-5BB2-A98E-7C93-51D371947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39" t="20969" r="48121" b="48938"/>
          <a:stretch/>
        </p:blipFill>
        <p:spPr>
          <a:xfrm>
            <a:off x="1464503" y="688656"/>
            <a:ext cx="1634682" cy="105220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6C83D76-E6C6-6F62-D325-6EE7FBFC4A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43" t="34886" r="27820" b="42915"/>
          <a:stretch/>
        </p:blipFill>
        <p:spPr>
          <a:xfrm>
            <a:off x="1112077" y="2919215"/>
            <a:ext cx="1926105" cy="88897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2AC76A-C37D-B918-93EF-C45D3CDEAA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02" t="38068" r="30504" b="24441"/>
          <a:stretch/>
        </p:blipFill>
        <p:spPr>
          <a:xfrm>
            <a:off x="6555155" y="2020488"/>
            <a:ext cx="1438574" cy="115807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4031B16-F193-0D4F-F00E-A0F454F511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76" t="44148" r="4765" b="37750"/>
          <a:stretch/>
        </p:blipFill>
        <p:spPr>
          <a:xfrm>
            <a:off x="440263" y="2530613"/>
            <a:ext cx="2658922" cy="40526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CA1451B-7404-4C49-39E0-1FA51885793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303" t="24639" r="39756" b="35492"/>
          <a:stretch/>
        </p:blipFill>
        <p:spPr>
          <a:xfrm>
            <a:off x="1841269" y="1737895"/>
            <a:ext cx="1125065" cy="739036"/>
          </a:xfrm>
          <a:prstGeom prst="rect">
            <a:avLst/>
          </a:prstGeom>
        </p:spPr>
      </p:pic>
      <p:pic>
        <p:nvPicPr>
          <p:cNvPr id="26" name="图片 25" descr="黑暗中的光&#10;&#10;中度可信度描述已自动生成">
            <a:extLst>
              <a:ext uri="{FF2B5EF4-FFF2-40B4-BE49-F238E27FC236}">
                <a16:creationId xmlns:a16="http://schemas.microsoft.com/office/drawing/2014/main" id="{795BAF0C-7DE2-AB33-F2C0-3439636CEDC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248" t="19133" r="24330" b="57740"/>
          <a:stretch/>
        </p:blipFill>
        <p:spPr>
          <a:xfrm>
            <a:off x="6555155" y="3293843"/>
            <a:ext cx="1430453" cy="739036"/>
          </a:xfrm>
          <a:prstGeom prst="rect">
            <a:avLst/>
          </a:prstGeom>
        </p:spPr>
      </p:pic>
      <p:pic>
        <p:nvPicPr>
          <p:cNvPr id="28" name="图片 27" descr="图片包含 游戏机, 吉他&#10;&#10;描述已自动生成">
            <a:extLst>
              <a:ext uri="{FF2B5EF4-FFF2-40B4-BE49-F238E27FC236}">
                <a16:creationId xmlns:a16="http://schemas.microsoft.com/office/drawing/2014/main" id="{DC92D2C0-1B57-49E2-807D-F4A03B9712E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104" t="29001" r="36382" b="29751"/>
          <a:stretch/>
        </p:blipFill>
        <p:spPr>
          <a:xfrm>
            <a:off x="6350928" y="338720"/>
            <a:ext cx="1634680" cy="163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1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在黑暗中&#10;&#10;中度可信度描述已自动生成">
            <a:extLst>
              <a:ext uri="{FF2B5EF4-FFF2-40B4-BE49-F238E27FC236}">
                <a16:creationId xmlns:a16="http://schemas.microsoft.com/office/drawing/2014/main" id="{55B3AB9F-9B99-E7FB-B632-94F40DD93D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00" t="19716" r="48821" b="52591"/>
          <a:stretch/>
        </p:blipFill>
        <p:spPr>
          <a:xfrm>
            <a:off x="2432957" y="3184470"/>
            <a:ext cx="1616528" cy="97971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CE554EB-51CC-B933-0BB3-2710F9DA9FC1}"/>
              </a:ext>
            </a:extLst>
          </p:cNvPr>
          <p:cNvSpPr txBox="1"/>
          <p:nvPr/>
        </p:nvSpPr>
        <p:spPr>
          <a:xfrm>
            <a:off x="81060" y="28704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Fig4C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26F0B1E-8828-3F23-0627-44A7FDC6AD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4" t="28234" r="51814" b="52067"/>
          <a:stretch/>
        </p:blipFill>
        <p:spPr>
          <a:xfrm>
            <a:off x="2432957" y="736945"/>
            <a:ext cx="1616528" cy="67663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F6B26CA-2194-7ABB-7968-8A3BA388E3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679" t="11069" r="28185" b="29389"/>
          <a:stretch/>
        </p:blipFill>
        <p:spPr>
          <a:xfrm>
            <a:off x="3742168" y="4758897"/>
            <a:ext cx="1616528" cy="200111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2CA229E-9BED-D498-C5CB-E4F3EA549374}"/>
              </a:ext>
            </a:extLst>
          </p:cNvPr>
          <p:cNvSpPr txBox="1"/>
          <p:nvPr/>
        </p:nvSpPr>
        <p:spPr>
          <a:xfrm>
            <a:off x="-37350" y="4336357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Fig4G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E7B8F429-9DE8-938A-A236-B213922F6A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230" t="13311" r="27007" b="27801"/>
          <a:stretch/>
        </p:blipFill>
        <p:spPr>
          <a:xfrm>
            <a:off x="2002451" y="4758897"/>
            <a:ext cx="1616528" cy="194791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687E2D0-4F68-9986-F635-83EE582083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116" t="28924" r="16476" b="47030"/>
          <a:stretch/>
        </p:blipFill>
        <p:spPr>
          <a:xfrm>
            <a:off x="2002451" y="151193"/>
            <a:ext cx="2047034" cy="56883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AB43DC83-00B0-4B51-3303-52F98FF7E45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294" t="29259" r="39971" b="41558"/>
          <a:stretch/>
        </p:blipFill>
        <p:spPr>
          <a:xfrm>
            <a:off x="2217703" y="-1743185"/>
            <a:ext cx="1616529" cy="966043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753AC5AD-8D87-D9EE-CE8A-9CB778C5F7EC}"/>
              </a:ext>
            </a:extLst>
          </p:cNvPr>
          <p:cNvSpPr txBox="1"/>
          <p:nvPr/>
        </p:nvSpPr>
        <p:spPr>
          <a:xfrm>
            <a:off x="81060" y="-185611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Fig4A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F73CE7D2-C720-0AA5-B85C-B5C12B0A107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849" t="42230" r="45303" b="39512"/>
          <a:stretch/>
        </p:blipFill>
        <p:spPr>
          <a:xfrm>
            <a:off x="2282915" y="2395654"/>
            <a:ext cx="1916612" cy="772733"/>
          </a:xfrm>
          <a:prstGeom prst="rect">
            <a:avLst/>
          </a:prstGeom>
        </p:spPr>
      </p:pic>
      <p:pic>
        <p:nvPicPr>
          <p:cNvPr id="25" name="图片 24" descr="黑暗里有字&#10;&#10;低可信度描述已自动生成">
            <a:extLst>
              <a:ext uri="{FF2B5EF4-FFF2-40B4-BE49-F238E27FC236}">
                <a16:creationId xmlns:a16="http://schemas.microsoft.com/office/drawing/2014/main" id="{377CFE71-CF96-6F0F-3EA4-64F0AFD1EE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9170" t="34457" r="30459" b="41883"/>
          <a:stretch/>
        </p:blipFill>
        <p:spPr>
          <a:xfrm>
            <a:off x="2432957" y="1429666"/>
            <a:ext cx="1616528" cy="913918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89BBB44D-4CAE-29B8-B5A6-6CAC7C3864F4}"/>
              </a:ext>
            </a:extLst>
          </p:cNvPr>
          <p:cNvSpPr txBox="1"/>
          <p:nvPr/>
        </p:nvSpPr>
        <p:spPr>
          <a:xfrm>
            <a:off x="5183480" y="-185611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Fig4B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6FDE365C-8C6C-DDD9-039A-7AB7A47933D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137" t="52865" r="22356" b="33767"/>
          <a:stretch/>
        </p:blipFill>
        <p:spPr>
          <a:xfrm>
            <a:off x="6071770" y="-1694712"/>
            <a:ext cx="3354092" cy="613100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B78B05BB-69A7-38CF-FBA8-A0F129466BAA}"/>
              </a:ext>
            </a:extLst>
          </p:cNvPr>
          <p:cNvSpPr/>
          <p:nvPr/>
        </p:nvSpPr>
        <p:spPr>
          <a:xfrm>
            <a:off x="7748816" y="-1729256"/>
            <a:ext cx="1677046" cy="70963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F7DD810A-1AB0-8CF1-3E38-18E972EB2CD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5808" t="17707" r="50013" b="29669"/>
          <a:stretch/>
        </p:blipFill>
        <p:spPr>
          <a:xfrm>
            <a:off x="166723" y="4758897"/>
            <a:ext cx="1712539" cy="2145445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40ECF4C4-8D13-1761-9009-62B3ACF6139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641" t="21461" r="26409" b="23606"/>
          <a:stretch/>
        </p:blipFill>
        <p:spPr>
          <a:xfrm>
            <a:off x="6391110" y="31101"/>
            <a:ext cx="1353313" cy="177973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5DBCE7F-9F23-E6A1-0FA1-39CEE8C78C6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7611" t="19657" r="33675" b="39895"/>
          <a:stretch/>
        </p:blipFill>
        <p:spPr>
          <a:xfrm>
            <a:off x="7744423" y="-41947"/>
            <a:ext cx="1616528" cy="1852784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0B123FD2-9778-F850-7E46-2F2A689C8D48}"/>
              </a:ext>
            </a:extLst>
          </p:cNvPr>
          <p:cNvSpPr txBox="1"/>
          <p:nvPr/>
        </p:nvSpPr>
        <p:spPr>
          <a:xfrm>
            <a:off x="5202779" y="2870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Fig4F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8E572C80-D8F8-94BE-3931-7A6F98E32A74}"/>
              </a:ext>
            </a:extLst>
          </p:cNvPr>
          <p:cNvSpPr txBox="1"/>
          <p:nvPr/>
        </p:nvSpPr>
        <p:spPr>
          <a:xfrm>
            <a:off x="5202778" y="244822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Fig4I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744FB7E0-2E52-F023-CF39-92C771E3DC5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55844" t="15022" r="14314" b="30746"/>
          <a:stretch/>
        </p:blipFill>
        <p:spPr>
          <a:xfrm>
            <a:off x="8552687" y="2395654"/>
            <a:ext cx="1353313" cy="2001118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9493E2DE-856A-2A92-5AC0-AF414E7088C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61272" t="10815" r="11171" b="33776"/>
          <a:stretch/>
        </p:blipFill>
        <p:spPr>
          <a:xfrm>
            <a:off x="7255058" y="2402942"/>
            <a:ext cx="1223118" cy="2001119"/>
          </a:xfrm>
          <a:prstGeom prst="rect">
            <a:avLst/>
          </a:prstGeom>
        </p:spPr>
      </p:pic>
      <p:pic>
        <p:nvPicPr>
          <p:cNvPr id="50" name="图片 49" descr="图片包含 黑暗, 亮, 游戏机, 钟表&#10;&#10;描述已自动生成">
            <a:extLst>
              <a:ext uri="{FF2B5EF4-FFF2-40B4-BE49-F238E27FC236}">
                <a16:creationId xmlns:a16="http://schemas.microsoft.com/office/drawing/2014/main" id="{8C1CAA5F-76CC-5D38-08FE-F5467813FC2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2095" t="11717" r="31715" b="25593"/>
          <a:stretch/>
        </p:blipFill>
        <p:spPr>
          <a:xfrm>
            <a:off x="5856517" y="2417519"/>
            <a:ext cx="1388689" cy="195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11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EFBBCE14-A85D-6584-4665-30F0AC836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4949" y="3663576"/>
            <a:ext cx="3556795" cy="249025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6019309-E272-7FC9-B6E6-AACCA36FCB19}"/>
              </a:ext>
            </a:extLst>
          </p:cNvPr>
          <p:cNvSpPr txBox="1"/>
          <p:nvPr/>
        </p:nvSpPr>
        <p:spPr>
          <a:xfrm>
            <a:off x="79660" y="156689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Fig5A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6A8C413-4F55-48AE-876F-5B3ABB25AB41}"/>
              </a:ext>
            </a:extLst>
          </p:cNvPr>
          <p:cNvSpPr txBox="1"/>
          <p:nvPr/>
        </p:nvSpPr>
        <p:spPr>
          <a:xfrm>
            <a:off x="4964269" y="3429000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Fig5F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29BAE83-5F8C-05A5-F6BD-96C9B5EF90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80" t="32336" r="49298" b="41861"/>
          <a:stretch/>
        </p:blipFill>
        <p:spPr>
          <a:xfrm>
            <a:off x="1218749" y="5412573"/>
            <a:ext cx="1839058" cy="95759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9A0C940-CE2B-7499-B901-A818B69FD9F7}"/>
              </a:ext>
            </a:extLst>
          </p:cNvPr>
          <p:cNvSpPr txBox="1"/>
          <p:nvPr/>
        </p:nvSpPr>
        <p:spPr>
          <a:xfrm>
            <a:off x="79660" y="3549563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Fig5E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 descr="图片包含 黑暗, 房间, 桌子, 灯光&#10;&#10;描述已自动生成">
            <a:extLst>
              <a:ext uri="{FF2B5EF4-FFF2-40B4-BE49-F238E27FC236}">
                <a16:creationId xmlns:a16="http://schemas.microsoft.com/office/drawing/2014/main" id="{8C7B4C57-F25E-2B9D-0618-BE4AD5DE71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84" t="41731" r="16489" b="24770"/>
          <a:stretch/>
        </p:blipFill>
        <p:spPr>
          <a:xfrm>
            <a:off x="5810921" y="5098057"/>
            <a:ext cx="2623278" cy="105577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0EBC491-F71D-7501-6611-3EAEB900B5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06" t="23099" r="33057" b="52954"/>
          <a:stretch/>
        </p:blipFill>
        <p:spPr>
          <a:xfrm>
            <a:off x="6905204" y="3872720"/>
            <a:ext cx="1488132" cy="669074"/>
          </a:xfrm>
          <a:prstGeom prst="rect">
            <a:avLst/>
          </a:prstGeom>
        </p:spPr>
      </p:pic>
      <p:pic>
        <p:nvPicPr>
          <p:cNvPr id="17" name="图片 16" descr="图片包含 黑暗, 房间, 屏幕, 亮&#10;&#10;描述已自动生成">
            <a:extLst>
              <a:ext uri="{FF2B5EF4-FFF2-40B4-BE49-F238E27FC236}">
                <a16:creationId xmlns:a16="http://schemas.microsoft.com/office/drawing/2014/main" id="{7C8F6C64-E39F-CBE5-2F51-01E6D521116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402" t="29990" r="25364" b="36303"/>
          <a:stretch/>
        </p:blipFill>
        <p:spPr>
          <a:xfrm>
            <a:off x="1440853" y="4116673"/>
            <a:ext cx="1616953" cy="1223887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34680944-217F-06B6-BCAD-FDADDC07D9AC}"/>
              </a:ext>
            </a:extLst>
          </p:cNvPr>
          <p:cNvSpPr txBox="1"/>
          <p:nvPr/>
        </p:nvSpPr>
        <p:spPr>
          <a:xfrm>
            <a:off x="5023526" y="15592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Fig5B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B987961E-E4D4-4CE5-A922-AC1EDD40581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071" t="34719" r="43954" b="41442"/>
          <a:stretch/>
        </p:blipFill>
        <p:spPr>
          <a:xfrm>
            <a:off x="6060529" y="307627"/>
            <a:ext cx="1609859" cy="762089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97F129CE-A2F8-8BD4-3CFF-116AA5A5B561}"/>
              </a:ext>
            </a:extLst>
          </p:cNvPr>
          <p:cNvSpPr/>
          <p:nvPr/>
        </p:nvSpPr>
        <p:spPr>
          <a:xfrm>
            <a:off x="7127154" y="5067075"/>
            <a:ext cx="1533017" cy="125982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5C92ABC2-CE43-EC20-D4A6-5FB5AEBB567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357" t="31064" r="37387" b="42357"/>
          <a:stretch/>
        </p:blipFill>
        <p:spPr>
          <a:xfrm>
            <a:off x="6138583" y="1100698"/>
            <a:ext cx="1479176" cy="907330"/>
          </a:xfrm>
          <a:prstGeom prst="rect">
            <a:avLst/>
          </a:prstGeom>
        </p:spPr>
      </p:pic>
      <p:pic>
        <p:nvPicPr>
          <p:cNvPr id="35" name="图片 34" descr="黑暗中的灯光&#10;&#10;中度可信度描述已自动生成">
            <a:extLst>
              <a:ext uri="{FF2B5EF4-FFF2-40B4-BE49-F238E27FC236}">
                <a16:creationId xmlns:a16="http://schemas.microsoft.com/office/drawing/2014/main" id="{8CB9EFF1-1CD2-44A2-7A19-58E35FEF2CF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5499" t="32336" r="30106" b="53483"/>
          <a:stretch/>
        </p:blipFill>
        <p:spPr>
          <a:xfrm>
            <a:off x="1440853" y="1517440"/>
            <a:ext cx="1721797" cy="44747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72736D29-06DA-CCF1-677F-908AE52A4EC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5690" t="42442" r="32910" b="30662"/>
          <a:stretch/>
        </p:blipFill>
        <p:spPr>
          <a:xfrm>
            <a:off x="1509741" y="525252"/>
            <a:ext cx="1479176" cy="82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3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0AF4B66-2763-A4A2-A6D4-8A5B4DD9D2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06" t="34853" r="34225" b="40169"/>
          <a:stretch/>
        </p:blipFill>
        <p:spPr>
          <a:xfrm>
            <a:off x="2398857" y="3886638"/>
            <a:ext cx="1588957" cy="824459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0E337FC0-FDB7-2F69-097D-DD9325FF90C0}"/>
              </a:ext>
            </a:extLst>
          </p:cNvPr>
          <p:cNvSpPr txBox="1"/>
          <p:nvPr/>
        </p:nvSpPr>
        <p:spPr>
          <a:xfrm>
            <a:off x="710782" y="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Fig6B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384BB47-7D2C-7920-A29F-0916C10389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80" t="34093" r="35284" b="42907"/>
          <a:stretch/>
        </p:blipFill>
        <p:spPr>
          <a:xfrm>
            <a:off x="2454588" y="1817270"/>
            <a:ext cx="1008155" cy="6471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901BA63-997A-AFDC-A135-B22C21B957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127" t="44837" r="35056" b="30020"/>
          <a:stretch/>
        </p:blipFill>
        <p:spPr>
          <a:xfrm>
            <a:off x="2454588" y="710942"/>
            <a:ext cx="1404259" cy="107129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A978294-2EEB-F2A5-AD06-A74CDDB9ED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266" t="31786" r="27033" b="35608"/>
          <a:stretch/>
        </p:blipFill>
        <p:spPr>
          <a:xfrm>
            <a:off x="2454588" y="2524560"/>
            <a:ext cx="1008155" cy="70946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2509DA4-4969-022B-33F2-8BF2571184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287" t="33918" r="29749" b="36902"/>
          <a:stretch/>
        </p:blipFill>
        <p:spPr>
          <a:xfrm>
            <a:off x="2398857" y="4832711"/>
            <a:ext cx="1404260" cy="1011425"/>
          </a:xfrm>
          <a:prstGeom prst="rect">
            <a:avLst/>
          </a:prstGeom>
        </p:spPr>
      </p:pic>
      <p:pic>
        <p:nvPicPr>
          <p:cNvPr id="18" name="图片 17" descr="黑暗中的光&#10;&#10;低可信度描述已自动生成">
            <a:extLst>
              <a:ext uri="{FF2B5EF4-FFF2-40B4-BE49-F238E27FC236}">
                <a16:creationId xmlns:a16="http://schemas.microsoft.com/office/drawing/2014/main" id="{F27AB3FD-2947-8C14-9991-CC7F0B57B4B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040" t="21026" r="30476" b="67324"/>
          <a:stretch/>
        </p:blipFill>
        <p:spPr>
          <a:xfrm>
            <a:off x="2429310" y="3348712"/>
            <a:ext cx="1558504" cy="4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22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CFF36AD-3845-1C25-5C46-BE2940FBBC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64" t="44736" r="17892" b="30240"/>
          <a:stretch/>
        </p:blipFill>
        <p:spPr>
          <a:xfrm>
            <a:off x="1535793" y="2108334"/>
            <a:ext cx="1958372" cy="79614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8998215-BF88-65E0-CFB2-CD7662D73B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18" t="21985" r="49089" b="49939"/>
          <a:stretch/>
        </p:blipFill>
        <p:spPr>
          <a:xfrm>
            <a:off x="1855580" y="973389"/>
            <a:ext cx="1638585" cy="105762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3B158DD-39B0-F16F-00C4-D5783E181A9F}"/>
              </a:ext>
            </a:extLst>
          </p:cNvPr>
          <p:cNvSpPr txBox="1"/>
          <p:nvPr/>
        </p:nvSpPr>
        <p:spPr>
          <a:xfrm>
            <a:off x="79660" y="156689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Fig7C</a:t>
            </a:r>
            <a:endParaRPr kumimoji="1"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B5EF395-7240-2DD1-2894-F45BB3653A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114" t="30526" r="27130" b="33887"/>
          <a:stretch/>
        </p:blipFill>
        <p:spPr>
          <a:xfrm>
            <a:off x="1976521" y="3905818"/>
            <a:ext cx="1598182" cy="105762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168E77F-7161-FF8B-9885-2FABBA8876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827" t="29894" r="27601" b="36109"/>
          <a:stretch/>
        </p:blipFill>
        <p:spPr>
          <a:xfrm>
            <a:off x="2126345" y="2904476"/>
            <a:ext cx="1417878" cy="9667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997C25A-0B1B-8D22-E7F6-696B7D1D1B3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217" t="35360" r="40924" b="39969"/>
          <a:stretch/>
        </p:blipFill>
        <p:spPr>
          <a:xfrm>
            <a:off x="1463154" y="99922"/>
            <a:ext cx="2031011" cy="1022888"/>
          </a:xfrm>
          <a:prstGeom prst="rect">
            <a:avLst/>
          </a:prstGeom>
        </p:spPr>
      </p:pic>
      <p:pic>
        <p:nvPicPr>
          <p:cNvPr id="19" name="图片 18" descr="黑暗中模糊的照片&#10;&#10;中度可信度描述已自动生成">
            <a:extLst>
              <a:ext uri="{FF2B5EF4-FFF2-40B4-BE49-F238E27FC236}">
                <a16:creationId xmlns:a16="http://schemas.microsoft.com/office/drawing/2014/main" id="{2B3D109C-2562-8A0A-9479-E669706A5C2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901" t="23020" r="49083" b="53446"/>
          <a:stretch/>
        </p:blipFill>
        <p:spPr>
          <a:xfrm>
            <a:off x="1828385" y="5124810"/>
            <a:ext cx="1692974" cy="92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57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360</TotalTime>
  <Words>14</Words>
  <Application>Microsoft Macintosh PowerPoint</Application>
  <PresentationFormat>A4 纸张(210x297 毫米)</PresentationFormat>
  <Paragraphs>14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A3546</dc:creator>
  <cp:lastModifiedBy>A3546</cp:lastModifiedBy>
  <cp:revision>35</cp:revision>
  <dcterms:created xsi:type="dcterms:W3CDTF">2023-09-04T05:46:08Z</dcterms:created>
  <dcterms:modified xsi:type="dcterms:W3CDTF">2023-09-04T11:46:09Z</dcterms:modified>
</cp:coreProperties>
</file>