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</p:sldIdLst>
  <p:sldSz cx="12192000" cy="6858000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CF267F-8A67-AB0B-6AA1-989CC6236EFE}" v="4" dt="2023-08-20T15:29:59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9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yoshi, Tetsuaki" userId="S::tetsuaki.hiyoshi@takeda.com::6c935de5-33b1-478a-9e60-dfb4611f244b" providerId="AD" clId="Web-{51CF267F-8A67-AB0B-6AA1-989CC6236EFE}"/>
    <pc:docChg chg="modSld">
      <pc:chgData name="Hiyoshi, Tetsuaki" userId="S::tetsuaki.hiyoshi@takeda.com::6c935de5-33b1-478a-9e60-dfb4611f244b" providerId="AD" clId="Web-{51CF267F-8A67-AB0B-6AA1-989CC6236EFE}" dt="2023-08-20T15:29:58.602" v="0" actId="20577"/>
      <pc:docMkLst>
        <pc:docMk/>
      </pc:docMkLst>
      <pc:sldChg chg="modSp">
        <pc:chgData name="Hiyoshi, Tetsuaki" userId="S::tetsuaki.hiyoshi@takeda.com::6c935de5-33b1-478a-9e60-dfb4611f244b" providerId="AD" clId="Web-{51CF267F-8A67-AB0B-6AA1-989CC6236EFE}" dt="2023-08-20T15:29:58.602" v="0" actId="20577"/>
        <pc:sldMkLst>
          <pc:docMk/>
          <pc:sldMk cId="212994639" sldId="271"/>
        </pc:sldMkLst>
        <pc:spChg chg="mod">
          <ac:chgData name="Hiyoshi, Tetsuaki" userId="S::tetsuaki.hiyoshi@takeda.com::6c935de5-33b1-478a-9e60-dfb4611f244b" providerId="AD" clId="Web-{51CF267F-8A67-AB0B-6AA1-989CC6236EFE}" dt="2023-08-20T15:29:58.602" v="0" actId="20577"/>
          <ac:spMkLst>
            <pc:docMk/>
            <pc:sldMk cId="212994639" sldId="271"/>
            <ac:spMk id="2" creationId="{C1D86C5B-E1B8-4716-BE98-4855861655B8}"/>
          </ac:spMkLst>
        </pc:spChg>
      </pc:sldChg>
    </pc:docChg>
  </pc:docChgLst>
  <pc:docChgLst>
    <pc:chgData name="Hiyoshi, Tetsuaki" userId="6c935de5-33b1-478a-9e60-dfb4611f244b" providerId="ADAL" clId="{FA346B86-272F-4AA6-9090-108297DC3B33}"/>
    <pc:docChg chg="delSld modSld delMainMaster">
      <pc:chgData name="Hiyoshi, Tetsuaki" userId="6c935de5-33b1-478a-9e60-dfb4611f244b" providerId="ADAL" clId="{FA346B86-272F-4AA6-9090-108297DC3B33}" dt="2023-08-09T12:17:37.096" v="1" actId="113"/>
      <pc:docMkLst>
        <pc:docMk/>
      </pc:docMkLst>
      <pc:sldChg chg="del">
        <pc:chgData name="Hiyoshi, Tetsuaki" userId="6c935de5-33b1-478a-9e60-dfb4611f244b" providerId="ADAL" clId="{FA346B86-272F-4AA6-9090-108297DC3B33}" dt="2023-08-09T12:17:29.976" v="0" actId="47"/>
        <pc:sldMkLst>
          <pc:docMk/>
          <pc:sldMk cId="239280867" sldId="256"/>
        </pc:sldMkLst>
      </pc:sldChg>
      <pc:sldChg chg="modSp mod">
        <pc:chgData name="Hiyoshi, Tetsuaki" userId="6c935de5-33b1-478a-9e60-dfb4611f244b" providerId="ADAL" clId="{FA346B86-272F-4AA6-9090-108297DC3B33}" dt="2023-08-09T12:17:37.096" v="1" actId="113"/>
        <pc:sldMkLst>
          <pc:docMk/>
          <pc:sldMk cId="212994639" sldId="271"/>
        </pc:sldMkLst>
        <pc:spChg chg="mod">
          <ac:chgData name="Hiyoshi, Tetsuaki" userId="6c935de5-33b1-478a-9e60-dfb4611f244b" providerId="ADAL" clId="{FA346B86-272F-4AA6-9090-108297DC3B33}" dt="2023-08-09T12:17:37.096" v="1" actId="113"/>
          <ac:spMkLst>
            <pc:docMk/>
            <pc:sldMk cId="212994639" sldId="271"/>
            <ac:spMk id="6" creationId="{3A17DEAC-F12F-5A94-9D3A-235E17946098}"/>
          </ac:spMkLst>
        </pc:spChg>
        <pc:spChg chg="mod">
          <ac:chgData name="Hiyoshi, Tetsuaki" userId="6c935de5-33b1-478a-9e60-dfb4611f244b" providerId="ADAL" clId="{FA346B86-272F-4AA6-9090-108297DC3B33}" dt="2023-08-09T12:17:37.096" v="1" actId="113"/>
          <ac:spMkLst>
            <pc:docMk/>
            <pc:sldMk cId="212994639" sldId="271"/>
            <ac:spMk id="7" creationId="{341A4E16-1E24-6C11-DACA-62EAE0CC8E1D}"/>
          </ac:spMkLst>
        </pc:spChg>
        <pc:spChg chg="mod">
          <ac:chgData name="Hiyoshi, Tetsuaki" userId="6c935de5-33b1-478a-9e60-dfb4611f244b" providerId="ADAL" clId="{FA346B86-272F-4AA6-9090-108297DC3B33}" dt="2023-08-09T12:17:37.096" v="1" actId="113"/>
          <ac:spMkLst>
            <pc:docMk/>
            <pc:sldMk cId="212994639" sldId="271"/>
            <ac:spMk id="8" creationId="{69248878-7A46-00CC-6FCE-A53910F918DC}"/>
          </ac:spMkLst>
        </pc:spChg>
        <pc:spChg chg="mod">
          <ac:chgData name="Hiyoshi, Tetsuaki" userId="6c935de5-33b1-478a-9e60-dfb4611f244b" providerId="ADAL" clId="{FA346B86-272F-4AA6-9090-108297DC3B33}" dt="2023-08-09T12:17:37.096" v="1" actId="113"/>
          <ac:spMkLst>
            <pc:docMk/>
            <pc:sldMk cId="212994639" sldId="271"/>
            <ac:spMk id="11" creationId="{AF582E37-C2CE-3786-6000-885124322A2E}"/>
          </ac:spMkLst>
        </pc:spChg>
        <pc:spChg chg="mod">
          <ac:chgData name="Hiyoshi, Tetsuaki" userId="6c935de5-33b1-478a-9e60-dfb4611f244b" providerId="ADAL" clId="{FA346B86-272F-4AA6-9090-108297DC3B33}" dt="2023-08-09T12:17:37.096" v="1" actId="113"/>
          <ac:spMkLst>
            <pc:docMk/>
            <pc:sldMk cId="212994639" sldId="271"/>
            <ac:spMk id="12" creationId="{FEBBDA3F-4B91-09BC-A69C-79B75D23CEB6}"/>
          </ac:spMkLst>
        </pc:spChg>
      </pc:sldChg>
      <pc:sldMasterChg chg="del delSldLayout">
        <pc:chgData name="Hiyoshi, Tetsuaki" userId="6c935de5-33b1-478a-9e60-dfb4611f244b" providerId="ADAL" clId="{FA346B86-272F-4AA6-9090-108297DC3B33}" dt="2023-08-09T12:17:29.976" v="0" actId="47"/>
        <pc:sldMasterMkLst>
          <pc:docMk/>
          <pc:sldMasterMk cId="1494434181" sldId="2147483648"/>
        </pc:sldMasterMkLst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2232445703" sldId="2147483649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140086974" sldId="2147483650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2343240082" sldId="2147483651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2853784761" sldId="2147483652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3031033090" sldId="2147483653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2377342400" sldId="2147483654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17919534" sldId="2147483655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2790851868" sldId="2147483656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1424633658" sldId="2147483657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1491135869" sldId="2147483658"/>
          </pc:sldLayoutMkLst>
        </pc:sldLayoutChg>
        <pc:sldLayoutChg chg="del">
          <pc:chgData name="Hiyoshi, Tetsuaki" userId="6c935de5-33b1-478a-9e60-dfb4611f244b" providerId="ADAL" clId="{FA346B86-272F-4AA6-9090-108297DC3B33}" dt="2023-08-09T12:17:29.976" v="0" actId="47"/>
          <pc:sldLayoutMkLst>
            <pc:docMk/>
            <pc:sldMasterMk cId="1494434181" sldId="2147483648"/>
            <pc:sldLayoutMk cId="341629043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F4CC-4525-4FC5-9B4F-452C34440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E1AA-A107-4B57-BB34-E63CF07E6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8B86-9FFB-4992-8BE8-391BB577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CAA0-BF05-4F76-BA43-DBE01204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59F5-E65B-439F-B833-9F3EB25F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6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AFB1-C19F-4CAC-A71E-DD70839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03B-586B-4DF2-B3C0-808C1E87C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14FA-FAD7-4196-B440-2E41FDFD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CE9C-7676-49F9-B5D2-207F0B0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0776B-9F2A-45BD-B9D6-0E32E528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5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20FE-860E-404F-8BF1-4343CDD0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FBA1E-92E7-4304-92EB-B93F962F4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B2F25-CF97-4181-A522-04E580B1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13D3-54A8-40F0-AAD5-1977D4B6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EA329-B011-4FBB-996C-6C6672A0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17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7430-FCEE-4F09-81D3-AAEA42EA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F28B-CEF0-44B1-9AAB-06971CA61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9889E-2832-428C-9D86-52B97F635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E058B-FC9E-4AAA-B0C1-9DC11D8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BD2AE-2730-4C07-A21A-515ABB4F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EC90F-478F-40AC-AD0E-97A1C3E6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3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E44C-A84C-490D-9909-0F78ECBA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B1B7D-C370-43B2-B448-120281D1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A7290-C839-40C5-8F99-5B5373CBF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DCAE1-B47B-4D80-89B8-32CEBA784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C25FF-44C6-4C5A-A3B7-39BCD5EA8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5FC7-B2DD-490D-91ED-AABF462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24E2E-78B8-49F6-8813-05FE04F7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6578D-EFC1-43BC-A538-C7CC5262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2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CA2-2857-4247-86BD-3DB1C2E0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2D60B-FF72-4630-9418-EBD7DA8D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AA9-0C96-4FE0-8DAC-05653CEA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BA52-BD3D-4CC5-B28F-F56E7721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33DD9-E6F9-4653-8E12-2DB82C99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FD711-D8F7-4DC6-B2AF-F1D60AB7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304B7-FD51-4711-AFDA-E097EA25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43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698B-E71C-4328-B7B2-27B13181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5155B-5541-408E-9CD9-9BD0A7F6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AEE5-4456-48E1-A491-74C267879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1FAA-1192-48F5-BD18-A7573A03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82905-8AFB-47B3-B09C-C7A7F6D5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C9528-18E6-4201-991D-0EB7B1C6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2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931-E31A-433B-B16F-C7135401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B3B32B-A9DB-4F1C-83EB-08CBCE9B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E8CAE-8AE1-4A61-831B-B4EB018CC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90171-9FD1-469D-8DD8-9FDB5983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649C-355F-48DA-B257-B9A1782E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7ABE1-D8A2-4677-A745-86B4B1B9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1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6D54-51DE-407A-9CDA-73773A16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77BC2-7403-4790-894B-C8D42CFBE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53CFE-34FD-435A-8F1A-DD3D0AE9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D870-35C8-4135-BA28-FCDC2E64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9F16-D8E8-448A-A69B-FD1D457D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5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BC23C-097E-4068-95A2-B211F4B12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963C-7EA5-4860-A128-4CD9B3DD4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F909E-331E-4F3D-8186-0AE52AFC3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BE8FA-A876-4139-9E48-E4545FF1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FF23E-A1F7-44FF-80C9-D15FAC70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2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オブジェクト 7" hidden="1">
            <a:extLst>
              <a:ext uri="{FF2B5EF4-FFF2-40B4-BE49-F238E27FC236}">
                <a16:creationId xmlns:a16="http://schemas.microsoft.com/office/drawing/2014/main" id="{F036EE81-27C1-9EE2-AA2D-C1B154107C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218601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14" imgW="473" imgH="473" progId="TCLayout.ActiveDocument.1">
                  <p:embed/>
                </p:oleObj>
              </mc:Choice>
              <mc:Fallback>
                <p:oleObj name="think-cell スライド" r:id="rId14" imgW="473" imgH="473" progId="TCLayout.ActiveDocument.1">
                  <p:embed/>
                  <p:pic>
                    <p:nvPicPr>
                      <p:cNvPr id="8" name="オブジェクト 7" hidden="1">
                        <a:extLst>
                          <a:ext uri="{FF2B5EF4-FFF2-40B4-BE49-F238E27FC236}">
                            <a16:creationId xmlns:a16="http://schemas.microsoft.com/office/drawing/2014/main" id="{F036EE81-27C1-9EE2-AA2D-C1B154107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91A09-BB3B-48C7-BB12-95409D72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0C97-1464-4DB6-B8EC-0E8D68524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6130-E7B9-41BC-AF10-7DD5232B4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608BE-1148-44D1-916F-B69F203A766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6118C-5B80-49E0-84B9-4DE21A45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974F5-20EE-4BEF-A3AB-5A489D08C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0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D86C5B-E1B8-4716-BE98-4855861655B8}"/>
              </a:ext>
            </a:extLst>
          </p:cNvPr>
          <p:cNvSpPr txBox="1"/>
          <p:nvPr/>
        </p:nvSpPr>
        <p:spPr>
          <a:xfrm>
            <a:off x="140853" y="107950"/>
            <a:ext cx="249693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Supplementary fig. </a:t>
            </a:r>
            <a:r>
              <a:rPr kumimoji="0" lang="en-US" dirty="0">
                <a:latin typeface="Calibri" panose="020F0502020204030204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9CA62204-2D25-48F5-4EB0-0CA0C95D02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8333" y="782229"/>
          <a:ext cx="10331264" cy="6078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8609387" imgH="5065380" progId="Prism8.Document">
                  <p:embed/>
                </p:oleObj>
              </mc:Choice>
              <mc:Fallback>
                <p:oleObj name="Prism 8" r:id="rId2" imgW="8609387" imgH="5065380" progId="Prism8.Document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9CA62204-2D25-48F5-4EB0-0CA0C95D02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8333" y="782229"/>
                        <a:ext cx="10331264" cy="6078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A17DEAC-F12F-5A94-9D3A-235E17946098}"/>
              </a:ext>
            </a:extLst>
          </p:cNvPr>
          <p:cNvSpPr txBox="1"/>
          <p:nvPr/>
        </p:nvSpPr>
        <p:spPr>
          <a:xfrm>
            <a:off x="2709572" y="646790"/>
            <a:ext cx="545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6W</a:t>
            </a: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1A4E16-1E24-6C11-DACA-62EAE0CC8E1D}"/>
              </a:ext>
            </a:extLst>
          </p:cNvPr>
          <p:cNvSpPr txBox="1"/>
          <p:nvPr/>
        </p:nvSpPr>
        <p:spPr>
          <a:xfrm>
            <a:off x="5235276" y="646790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12W</a:t>
            </a: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9248878-7A46-00CC-6FCE-A53910F918DC}"/>
              </a:ext>
            </a:extLst>
          </p:cNvPr>
          <p:cNvSpPr txBox="1"/>
          <p:nvPr/>
        </p:nvSpPr>
        <p:spPr>
          <a:xfrm>
            <a:off x="7704715" y="646790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18W</a:t>
            </a: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D8FE7C-57D8-7327-97C6-9E88E9CEA662}"/>
              </a:ext>
            </a:extLst>
          </p:cNvPr>
          <p:cNvSpPr txBox="1"/>
          <p:nvPr/>
        </p:nvSpPr>
        <p:spPr>
          <a:xfrm>
            <a:off x="410159" y="1539147"/>
            <a:ext cx="1163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Reactance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526F0F6-4A52-1DBA-1330-A3D5843BCF1F}"/>
              </a:ext>
            </a:extLst>
          </p:cNvPr>
          <p:cNvSpPr txBox="1"/>
          <p:nvPr/>
        </p:nvSpPr>
        <p:spPr>
          <a:xfrm>
            <a:off x="615728" y="5148749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Phase</a:t>
            </a:r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582E37-C2CE-3786-6000-885124322A2E}"/>
              </a:ext>
            </a:extLst>
          </p:cNvPr>
          <p:cNvSpPr txBox="1"/>
          <p:nvPr/>
        </p:nvSpPr>
        <p:spPr>
          <a:xfrm>
            <a:off x="10224305" y="646790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24W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BBDA3F-4B91-09BC-A69C-79B75D23CEB6}"/>
              </a:ext>
            </a:extLst>
          </p:cNvPr>
          <p:cNvSpPr txBox="1"/>
          <p:nvPr/>
        </p:nvSpPr>
        <p:spPr>
          <a:xfrm>
            <a:off x="745103" y="646790"/>
            <a:ext cx="519694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Age</a:t>
            </a: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5B3E124-21D0-549E-5944-89019EE85A5E}"/>
              </a:ext>
            </a:extLst>
          </p:cNvPr>
          <p:cNvSpPr txBox="1"/>
          <p:nvPr/>
        </p:nvSpPr>
        <p:spPr>
          <a:xfrm>
            <a:off x="397014" y="3339708"/>
            <a:ext cx="118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Resistance</a:t>
            </a:r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946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ワイド画面</PresentationFormat>
  <Paragraphs>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Hiyoshi, Tetsuaki</dc:creator>
  <cp:lastModifiedBy>Hiyoshi, Tetsuaki</cp:lastModifiedBy>
  <cp:revision>4</cp:revision>
  <dcterms:created xsi:type="dcterms:W3CDTF">2023-08-09T11:44:45Z</dcterms:created>
  <dcterms:modified xsi:type="dcterms:W3CDTF">2023-08-20T15:30:08Z</dcterms:modified>
</cp:coreProperties>
</file>