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</p:sldIdLst>
  <p:sldSz cx="12192000" cy="6858000"/>
  <p:notesSz cx="6858000" cy="9144000"/>
  <p:custDataLst>
    <p:tags r:id="rId3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yoshi, Tetsuaki" userId="6c935de5-33b1-478a-9e60-dfb4611f244b" providerId="ADAL" clId="{5C3E33A5-578B-4889-AC2C-728E65950E8B}"/>
    <pc:docChg chg="addSld delSld modSld delMainMaster">
      <pc:chgData name="Hiyoshi, Tetsuaki" userId="6c935de5-33b1-478a-9e60-dfb4611f244b" providerId="ADAL" clId="{5C3E33A5-578B-4889-AC2C-728E65950E8B}" dt="2023-08-09T13:01:29.269" v="9" actId="47"/>
      <pc:docMkLst>
        <pc:docMk/>
      </pc:docMkLst>
      <pc:sldChg chg="del">
        <pc:chgData name="Hiyoshi, Tetsuaki" userId="6c935de5-33b1-478a-9e60-dfb4611f244b" providerId="ADAL" clId="{5C3E33A5-578B-4889-AC2C-728E65950E8B}" dt="2023-08-09T12:16:46.439" v="7" actId="47"/>
        <pc:sldMkLst>
          <pc:docMk/>
          <pc:sldMk cId="239280867" sldId="256"/>
        </pc:sldMkLst>
      </pc:sldChg>
      <pc:sldChg chg="del">
        <pc:chgData name="Hiyoshi, Tetsuaki" userId="6c935de5-33b1-478a-9e60-dfb4611f244b" providerId="ADAL" clId="{5C3E33A5-578B-4889-AC2C-728E65950E8B}" dt="2023-08-09T13:01:29.269" v="9" actId="47"/>
        <pc:sldMkLst>
          <pc:docMk/>
          <pc:sldMk cId="3949166408" sldId="270"/>
        </pc:sldMkLst>
      </pc:sldChg>
      <pc:sldChg chg="modSp add del">
        <pc:chgData name="Hiyoshi, Tetsuaki" userId="6c935de5-33b1-478a-9e60-dfb4611f244b" providerId="ADAL" clId="{5C3E33A5-578B-4889-AC2C-728E65950E8B}" dt="2023-08-09T13:01:23.456" v="8" actId="47"/>
        <pc:sldMkLst>
          <pc:docMk/>
          <pc:sldMk cId="2110690395" sldId="272"/>
        </pc:sldMkLst>
        <pc:picChg chg="mod">
          <ac:chgData name="Hiyoshi, Tetsuaki" userId="6c935de5-33b1-478a-9e60-dfb4611f244b" providerId="ADAL" clId="{5C3E33A5-578B-4889-AC2C-728E65950E8B}" dt="2023-08-09T12:16:21.527" v="6"/>
          <ac:picMkLst>
            <pc:docMk/>
            <pc:sldMk cId="2110690395" sldId="272"/>
            <ac:picMk id="3" creationId="{E4F3FCEF-8CD6-CCD2-F284-CF82139A27D6}"/>
          </ac:picMkLst>
        </pc:picChg>
        <pc:picChg chg="mod">
          <ac:chgData name="Hiyoshi, Tetsuaki" userId="6c935de5-33b1-478a-9e60-dfb4611f244b" providerId="ADAL" clId="{5C3E33A5-578B-4889-AC2C-728E65950E8B}" dt="2023-08-09T12:16:00.116" v="1"/>
          <ac:picMkLst>
            <pc:docMk/>
            <pc:sldMk cId="2110690395" sldId="272"/>
            <ac:picMk id="4" creationId="{52824D97-3C21-490C-3000-F2D43A3FE161}"/>
          </ac:picMkLst>
        </pc:picChg>
        <pc:picChg chg="mod">
          <ac:chgData name="Hiyoshi, Tetsuaki" userId="6c935de5-33b1-478a-9e60-dfb4611f244b" providerId="ADAL" clId="{5C3E33A5-578B-4889-AC2C-728E65950E8B}" dt="2023-08-09T12:16:03.834" v="2"/>
          <ac:picMkLst>
            <pc:docMk/>
            <pc:sldMk cId="2110690395" sldId="272"/>
            <ac:picMk id="6" creationId="{020793A7-17DC-1B56-A39B-2D9A626809BD}"/>
          </ac:picMkLst>
        </pc:picChg>
        <pc:picChg chg="mod">
          <ac:chgData name="Hiyoshi, Tetsuaki" userId="6c935de5-33b1-478a-9e60-dfb4611f244b" providerId="ADAL" clId="{5C3E33A5-578B-4889-AC2C-728E65950E8B}" dt="2023-08-09T12:16:08.021" v="3"/>
          <ac:picMkLst>
            <pc:docMk/>
            <pc:sldMk cId="2110690395" sldId="272"/>
            <ac:picMk id="10" creationId="{0C015C8E-A927-27D9-A259-307713C3A083}"/>
          </ac:picMkLst>
        </pc:picChg>
        <pc:picChg chg="mod">
          <ac:chgData name="Hiyoshi, Tetsuaki" userId="6c935de5-33b1-478a-9e60-dfb4611f244b" providerId="ADAL" clId="{5C3E33A5-578B-4889-AC2C-728E65950E8B}" dt="2023-08-09T12:16:12.122" v="4"/>
          <ac:picMkLst>
            <pc:docMk/>
            <pc:sldMk cId="2110690395" sldId="272"/>
            <ac:picMk id="12" creationId="{CDB320E6-92B0-7840-E9CA-19F8B2DCC4A1}"/>
          </ac:picMkLst>
        </pc:picChg>
        <pc:picChg chg="mod">
          <ac:chgData name="Hiyoshi, Tetsuaki" userId="6c935de5-33b1-478a-9e60-dfb4611f244b" providerId="ADAL" clId="{5C3E33A5-578B-4889-AC2C-728E65950E8B}" dt="2023-08-09T12:16:16.536" v="5"/>
          <ac:picMkLst>
            <pc:docMk/>
            <pc:sldMk cId="2110690395" sldId="272"/>
            <ac:picMk id="14" creationId="{88653979-91FE-C9C0-AD92-1E92669BBF71}"/>
          </ac:picMkLst>
        </pc:picChg>
      </pc:sldChg>
      <pc:sldMasterChg chg="del delSldLayout">
        <pc:chgData name="Hiyoshi, Tetsuaki" userId="6c935de5-33b1-478a-9e60-dfb4611f244b" providerId="ADAL" clId="{5C3E33A5-578B-4889-AC2C-728E65950E8B}" dt="2023-08-09T12:16:46.439" v="7" actId="47"/>
        <pc:sldMasterMkLst>
          <pc:docMk/>
          <pc:sldMasterMk cId="1494434181" sldId="2147483648"/>
        </pc:sldMasterMkLst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2232445703" sldId="2147483649"/>
          </pc:sldLayoutMkLst>
        </pc:sldLayoutChg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140086974" sldId="2147483650"/>
          </pc:sldLayoutMkLst>
        </pc:sldLayoutChg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2343240082" sldId="2147483651"/>
          </pc:sldLayoutMkLst>
        </pc:sldLayoutChg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2853784761" sldId="2147483652"/>
          </pc:sldLayoutMkLst>
        </pc:sldLayoutChg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3031033090" sldId="2147483653"/>
          </pc:sldLayoutMkLst>
        </pc:sldLayoutChg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2377342400" sldId="2147483654"/>
          </pc:sldLayoutMkLst>
        </pc:sldLayoutChg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17919534" sldId="2147483655"/>
          </pc:sldLayoutMkLst>
        </pc:sldLayoutChg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2790851868" sldId="2147483656"/>
          </pc:sldLayoutMkLst>
        </pc:sldLayoutChg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1424633658" sldId="2147483657"/>
          </pc:sldLayoutMkLst>
        </pc:sldLayoutChg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1491135869" sldId="2147483658"/>
          </pc:sldLayoutMkLst>
        </pc:sldLayoutChg>
        <pc:sldLayoutChg chg="del">
          <pc:chgData name="Hiyoshi, Tetsuaki" userId="6c935de5-33b1-478a-9e60-dfb4611f244b" providerId="ADAL" clId="{5C3E33A5-578B-4889-AC2C-728E65950E8B}" dt="2023-08-09T12:16:46.439" v="7" actId="47"/>
          <pc:sldLayoutMkLst>
            <pc:docMk/>
            <pc:sldMasterMk cId="1494434181" sldId="2147483648"/>
            <pc:sldLayoutMk cId="3416290436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DF4CC-4525-4FC5-9B4F-452C34440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9E1AA-A107-4B57-BB34-E63CF07E6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B8B86-9FFB-4992-8BE8-391BB5774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8CAA0-BF05-4F76-BA43-DBE012048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659F5-E65B-439F-B833-9F3EB25F3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3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AFB1-C19F-4CAC-A71E-DD70839D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B303B-586B-4DF2-B3C0-808C1E87C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B14FA-FAD7-4196-B440-2E41FDFD2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CCE9C-7676-49F9-B5D2-207F0B0A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0776B-9F2A-45BD-B9D6-0E32E5281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C20FE-860E-404F-8BF1-4343CDD0C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FBA1E-92E7-4304-92EB-B93F962F4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B2F25-CF97-4181-A522-04E580B1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013D3-54A8-40F0-AAD5-1977D4B63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EA329-B011-4FBB-996C-6C6672A06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38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7430-FCEE-4F09-81D3-AAEA42EAE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BF28B-CEF0-44B1-9AAB-06971CA61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09889E-2832-428C-9D86-52B97F635F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AE058B-FC9E-4AAA-B0C1-9DC11D8B1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BD2AE-2730-4C07-A21A-515ABB4FE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6EC90F-478F-40AC-AD0E-97A1C3E6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37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2E44C-A84C-490D-9909-0F78ECBA5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B1B7D-C370-43B2-B448-120281D13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A7290-C839-40C5-8F99-5B5373CBF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9DCAE1-B47B-4D80-89B8-32CEBA784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C25FF-44C6-4C5A-A3B7-39BCD5EA8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685FC7-B2DD-490D-91ED-AABF46228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B24E2E-78B8-49F6-8813-05FE04F7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96578D-EFC1-43BC-A538-C7CC5262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5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5CA2-2857-4247-86BD-3DB1C2E0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2D60B-FF72-4630-9418-EBD7DA8D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A4AA9-0C96-4FE0-8DAC-05653CEAF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44BA52-BD3D-4CC5-B28F-F56E7721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75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B33DD9-E6F9-4653-8E12-2DB82C994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FFD711-D8F7-4DC6-B2AF-F1D60AB7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304B7-FD51-4711-AFDA-E097EA255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6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8698B-E71C-4328-B7B2-27B131815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5155B-5541-408E-9CD9-9BD0A7F69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3AEE5-4456-48E1-A491-74C267879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1FAA-1192-48F5-BD18-A7573A03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82905-8AFB-47B3-B09C-C7A7F6D5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C9528-18E6-4201-991D-0EB7B1C6F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60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74931-E31A-433B-B16F-C7135401C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B3B32B-A9DB-4F1C-83EB-08CBCE9BCD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E8CAE-8AE1-4A61-831B-B4EB018CC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90171-9FD1-469D-8DD8-9FDB59838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1649C-355F-48DA-B257-B9A1782E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7ABE1-D8A2-4677-A745-86B4B1B9B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9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6D54-51DE-407A-9CDA-73773A16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F77BC2-7403-4790-894B-C8D42CFBE5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53CFE-34FD-435A-8F1A-DD3D0AE9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3D870-35C8-4135-BA28-FCDC2E642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9F16-D8E8-448A-A69B-FD1D457D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5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3BC23C-097E-4068-95A2-B211F4B12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A963C-7EA5-4860-A128-4CD9B3DD4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F909E-331E-4F3D-8186-0AE52AFC3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BE8FA-A876-4139-9E48-E4545FF1B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FF23E-A1F7-44FF-80C9-D15FAC70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03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オブジェクト 7" hidden="1">
            <a:extLst>
              <a:ext uri="{FF2B5EF4-FFF2-40B4-BE49-F238E27FC236}">
                <a16:creationId xmlns:a16="http://schemas.microsoft.com/office/drawing/2014/main" id="{F036EE81-27C1-9EE2-AA2D-C1B154107C6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2186012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14" imgW="473" imgH="473" progId="TCLayout.ActiveDocument.1">
                  <p:embed/>
                </p:oleObj>
              </mc:Choice>
              <mc:Fallback>
                <p:oleObj name="think-cell スライド" r:id="rId14" imgW="473" imgH="473" progId="TCLayout.ActiveDocument.1">
                  <p:embed/>
                  <p:pic>
                    <p:nvPicPr>
                      <p:cNvPr id="8" name="オブジェクト 7" hidden="1">
                        <a:extLst>
                          <a:ext uri="{FF2B5EF4-FFF2-40B4-BE49-F238E27FC236}">
                            <a16:creationId xmlns:a16="http://schemas.microsoft.com/office/drawing/2014/main" id="{F036EE81-27C1-9EE2-AA2D-C1B154107C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91A09-BB3B-48C7-BB12-95409D72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80C97-1464-4DB6-B8EC-0E8D68524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96130-E7B9-41BC-AF10-7DD5232B4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608BE-1148-44D1-916F-B69F203A7669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6118C-5B80-49E0-84B9-4DE21A45E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974F5-20EE-4BEF-A3AB-5A489D08C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8FB82-69FE-497F-BD78-F53D05E9C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2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79081A-3C6E-D0D2-7093-C232947993C7}"/>
              </a:ext>
            </a:extLst>
          </p:cNvPr>
          <p:cNvSpPr txBox="1"/>
          <p:nvPr/>
        </p:nvSpPr>
        <p:spPr>
          <a:xfrm>
            <a:off x="140853" y="107950"/>
            <a:ext cx="2496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Supplementary fig. 3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4F3FCEF-8CD6-CCD2-F284-CF82139A27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4689" y="3745051"/>
            <a:ext cx="3441469" cy="23131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2824D97-3C21-490C-3000-F2D43A3FE1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990" y="1138111"/>
            <a:ext cx="3429165" cy="23255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B5E6EBE-53C7-6270-11A9-09C42780EE4C}"/>
              </a:ext>
            </a:extLst>
          </p:cNvPr>
          <p:cNvSpPr txBox="1"/>
          <p:nvPr/>
        </p:nvSpPr>
        <p:spPr>
          <a:xfrm>
            <a:off x="695758" y="1159905"/>
            <a:ext cx="45638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A</a:t>
            </a:r>
            <a:endParaRPr kumimoji="1" lang="ja-JP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20793A7-17DC-1B56-A39B-2D9A626809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6"/>
          <a:stretch/>
        </p:blipFill>
        <p:spPr>
          <a:xfrm>
            <a:off x="4392421" y="1138112"/>
            <a:ext cx="3438518" cy="23255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矢印: 右 6">
            <a:extLst>
              <a:ext uri="{FF2B5EF4-FFF2-40B4-BE49-F238E27FC236}">
                <a16:creationId xmlns:a16="http://schemas.microsoft.com/office/drawing/2014/main" id="{12FE6B6A-7FA9-9515-CC71-B74E51F35D87}"/>
              </a:ext>
            </a:extLst>
          </p:cNvPr>
          <p:cNvSpPr>
            <a:spLocks noChangeAspect="1"/>
          </p:cNvSpPr>
          <p:nvPr/>
        </p:nvSpPr>
        <p:spPr>
          <a:xfrm rot="2850365">
            <a:off x="6418092" y="2007175"/>
            <a:ext cx="206692" cy="17335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6C119903-3864-B40D-DA72-5B4CB59E39E7}"/>
              </a:ext>
            </a:extLst>
          </p:cNvPr>
          <p:cNvSpPr>
            <a:spLocks noChangeAspect="1"/>
          </p:cNvSpPr>
          <p:nvPr/>
        </p:nvSpPr>
        <p:spPr>
          <a:xfrm rot="7877031">
            <a:off x="5859334" y="2513044"/>
            <a:ext cx="206692" cy="17335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C015C8E-A927-27D9-A259-307713C3A0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4689" y="1138112"/>
            <a:ext cx="3460173" cy="23255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DB320E6-92B0-7840-E9CA-19F8B2DCC4A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53" b="-1"/>
          <a:stretch/>
        </p:blipFill>
        <p:spPr>
          <a:xfrm>
            <a:off x="681990" y="3745051"/>
            <a:ext cx="3436774" cy="23131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8653979-91FE-C9C0-AD92-1E92669BBF7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4392421" y="3745051"/>
            <a:ext cx="3441670" cy="23131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矢印: 右 17">
            <a:extLst>
              <a:ext uri="{FF2B5EF4-FFF2-40B4-BE49-F238E27FC236}">
                <a16:creationId xmlns:a16="http://schemas.microsoft.com/office/drawing/2014/main" id="{E266BA81-52BD-0D82-1BDA-EF1934D7BADC}"/>
              </a:ext>
            </a:extLst>
          </p:cNvPr>
          <p:cNvSpPr>
            <a:spLocks noChangeAspect="1"/>
          </p:cNvSpPr>
          <p:nvPr/>
        </p:nvSpPr>
        <p:spPr>
          <a:xfrm rot="12933042">
            <a:off x="9458515" y="4991153"/>
            <a:ext cx="206692" cy="17335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013DAF72-ACBA-BBDD-DEE8-4391055C5B05}"/>
              </a:ext>
            </a:extLst>
          </p:cNvPr>
          <p:cNvSpPr>
            <a:spLocks noChangeAspect="1"/>
          </p:cNvSpPr>
          <p:nvPr/>
        </p:nvSpPr>
        <p:spPr>
          <a:xfrm rot="7893332">
            <a:off x="9948715" y="4508958"/>
            <a:ext cx="206692" cy="17335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6C46C20-E502-50EF-ABE7-89490BE94B2A}"/>
              </a:ext>
            </a:extLst>
          </p:cNvPr>
          <p:cNvSpPr txBox="1"/>
          <p:nvPr/>
        </p:nvSpPr>
        <p:spPr>
          <a:xfrm>
            <a:off x="4404613" y="1159905"/>
            <a:ext cx="45638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B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AD67CC3-6026-66C2-A683-C7C550463B97}"/>
              </a:ext>
            </a:extLst>
          </p:cNvPr>
          <p:cNvSpPr txBox="1"/>
          <p:nvPr/>
        </p:nvSpPr>
        <p:spPr>
          <a:xfrm>
            <a:off x="8096404" y="1159905"/>
            <a:ext cx="45638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3396994-C644-E3A0-7F02-7493499B8480}"/>
              </a:ext>
            </a:extLst>
          </p:cNvPr>
          <p:cNvSpPr txBox="1"/>
          <p:nvPr/>
        </p:nvSpPr>
        <p:spPr>
          <a:xfrm>
            <a:off x="694182" y="3757243"/>
            <a:ext cx="45638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D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8FA28C9-07DF-C4A9-E33F-6E165D159F3B}"/>
              </a:ext>
            </a:extLst>
          </p:cNvPr>
          <p:cNvSpPr txBox="1"/>
          <p:nvPr/>
        </p:nvSpPr>
        <p:spPr>
          <a:xfrm>
            <a:off x="4404613" y="3757243"/>
            <a:ext cx="45638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E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098219A-0B67-F2D6-A1C4-C0C244238E96}"/>
              </a:ext>
            </a:extLst>
          </p:cNvPr>
          <p:cNvSpPr txBox="1"/>
          <p:nvPr/>
        </p:nvSpPr>
        <p:spPr>
          <a:xfrm>
            <a:off x="8096404" y="3757243"/>
            <a:ext cx="45638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F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2574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</Words>
  <Application>Microsoft Office PowerPoint</Application>
  <PresentationFormat>ワイド画面</PresentationFormat>
  <Paragraphs>7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think-cell スライド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Hiyoshi, Tetsuaki</dc:creator>
  <cp:lastModifiedBy>Hiyoshi, Tetsuaki</cp:lastModifiedBy>
  <cp:revision>1</cp:revision>
  <dcterms:created xsi:type="dcterms:W3CDTF">2023-08-09T11:44:45Z</dcterms:created>
  <dcterms:modified xsi:type="dcterms:W3CDTF">2023-08-09T13:01:38Z</dcterms:modified>
</cp:coreProperties>
</file>