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12192000" cy="6858000"/>
  <p:notesSz cx="6858000" cy="9144000"/>
  <p:custDataLst>
    <p:tags r:id="rId3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9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yoshi, Tetsuaki" userId="6c935de5-33b1-478a-9e60-dfb4611f244b" providerId="ADAL" clId="{00F41F50-551C-4C08-A645-E7E8813281EB}"/>
    <pc:docChg chg="delSld delMainMaster">
      <pc:chgData name="Hiyoshi, Tetsuaki" userId="6c935de5-33b1-478a-9e60-dfb4611f244b" providerId="ADAL" clId="{00F41F50-551C-4C08-A645-E7E8813281EB}" dt="2023-08-09T12:12:54.891" v="0" actId="47"/>
      <pc:docMkLst>
        <pc:docMk/>
      </pc:docMkLst>
      <pc:sldChg chg="del">
        <pc:chgData name="Hiyoshi, Tetsuaki" userId="6c935de5-33b1-478a-9e60-dfb4611f244b" providerId="ADAL" clId="{00F41F50-551C-4C08-A645-E7E8813281EB}" dt="2023-08-09T12:12:54.891" v="0" actId="47"/>
        <pc:sldMkLst>
          <pc:docMk/>
          <pc:sldMk cId="239280867" sldId="256"/>
        </pc:sldMkLst>
      </pc:sldChg>
      <pc:sldMasterChg chg="del delSldLayout">
        <pc:chgData name="Hiyoshi, Tetsuaki" userId="6c935de5-33b1-478a-9e60-dfb4611f244b" providerId="ADAL" clId="{00F41F50-551C-4C08-A645-E7E8813281EB}" dt="2023-08-09T12:12:54.891" v="0" actId="47"/>
        <pc:sldMasterMkLst>
          <pc:docMk/>
          <pc:sldMasterMk cId="1494434181" sldId="2147483648"/>
        </pc:sldMasterMkLst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2232445703" sldId="2147483649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140086974" sldId="2147483650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2343240082" sldId="2147483651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2853784761" sldId="2147483652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3031033090" sldId="2147483653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2377342400" sldId="2147483654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17919534" sldId="2147483655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2790851868" sldId="2147483656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1424633658" sldId="2147483657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1491135869" sldId="2147483658"/>
          </pc:sldLayoutMkLst>
        </pc:sldLayoutChg>
        <pc:sldLayoutChg chg="del">
          <pc:chgData name="Hiyoshi, Tetsuaki" userId="6c935de5-33b1-478a-9e60-dfb4611f244b" providerId="ADAL" clId="{00F41F50-551C-4C08-A645-E7E8813281EB}" dt="2023-08-09T12:12:54.891" v="0" actId="47"/>
          <pc:sldLayoutMkLst>
            <pc:docMk/>
            <pc:sldMasterMk cId="1494434181" sldId="2147483648"/>
            <pc:sldLayoutMk cId="3416290436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DF4CC-4525-4FC5-9B4F-452C34440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9E1AA-A107-4B57-BB34-E63CF07E6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B8B86-9FFB-4992-8BE8-391BB577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8CAA0-BF05-4F76-BA43-DBE012048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659F5-E65B-439F-B833-9F3EB25F3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43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AFB1-C19F-4CAC-A71E-DD70839D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B303B-586B-4DF2-B3C0-808C1E87C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B14FA-FAD7-4196-B440-2E41FDFD2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CCE9C-7676-49F9-B5D2-207F0B0A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0776B-9F2A-45BD-B9D6-0E32E5281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5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20FE-860E-404F-8BF1-4343CDD0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FBA1E-92E7-4304-92EB-B93F962F4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B2F25-CF97-4181-A522-04E580B1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013D3-54A8-40F0-AAD5-1977D4B63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EA329-B011-4FBB-996C-6C6672A0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55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7430-FCEE-4F09-81D3-AAEA42EAE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BF28B-CEF0-44B1-9AAB-06971CA61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9889E-2832-428C-9D86-52B97F635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AE058B-FC9E-4AAA-B0C1-9DC11D8B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BD2AE-2730-4C07-A21A-515ABB4FE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6EC90F-478F-40AC-AD0E-97A1C3E6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3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2E44C-A84C-490D-9909-0F78ECBA5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B1B7D-C370-43B2-B448-120281D13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A7290-C839-40C5-8F99-5B5373CBF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9DCAE1-B47B-4D80-89B8-32CEBA784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C25FF-44C6-4C5A-A3B7-39BCD5EA8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685FC7-B2DD-490D-91ED-AABF46228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B24E2E-78B8-49F6-8813-05FE04F7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6578D-EFC1-43BC-A538-C7CC5262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9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5CA2-2857-4247-86BD-3DB1C2E0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2D60B-FF72-4630-9418-EBD7DA8D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A4AA9-0C96-4FE0-8DAC-05653CEAF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44BA52-BD3D-4CC5-B28F-F56E7721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3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B33DD9-E6F9-4653-8E12-2DB82C99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FFD711-D8F7-4DC6-B2AF-F1D60AB7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304B7-FD51-4711-AFDA-E097EA255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8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698B-E71C-4328-B7B2-27B131815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5155B-5541-408E-9CD9-9BD0A7F69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3AEE5-4456-48E1-A491-74C267879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1FAA-1192-48F5-BD18-A7573A03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82905-8AFB-47B3-B09C-C7A7F6D5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C9528-18E6-4201-991D-0EB7B1C6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0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4931-E31A-433B-B16F-C7135401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B3B32B-A9DB-4F1C-83EB-08CBCE9BCD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E8CAE-8AE1-4A61-831B-B4EB018CC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90171-9FD1-469D-8DD8-9FDB59838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1649C-355F-48DA-B257-B9A1782E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7ABE1-D8A2-4677-A745-86B4B1B9B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72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6D54-51DE-407A-9CDA-73773A16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F77BC2-7403-4790-894B-C8D42CFBE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53CFE-34FD-435A-8F1A-DD3D0AE9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3D870-35C8-4135-BA28-FCDC2E64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9F16-D8E8-448A-A69B-FD1D457D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3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3BC23C-097E-4068-95A2-B211F4B12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A963C-7EA5-4860-A128-4CD9B3DD4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F909E-331E-4F3D-8186-0AE52AFC3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BE8FA-A876-4139-9E48-E4545FF1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FF23E-A1F7-44FF-80C9-D15FAC70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5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オブジェクト 7" hidden="1">
            <a:extLst>
              <a:ext uri="{FF2B5EF4-FFF2-40B4-BE49-F238E27FC236}">
                <a16:creationId xmlns:a16="http://schemas.microsoft.com/office/drawing/2014/main" id="{F036EE81-27C1-9EE2-AA2D-C1B154107C6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2186012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14" imgW="473" imgH="473" progId="TCLayout.ActiveDocument.1">
                  <p:embed/>
                </p:oleObj>
              </mc:Choice>
              <mc:Fallback>
                <p:oleObj name="think-cell スライド" r:id="rId14" imgW="473" imgH="473" progId="TCLayout.ActiveDocument.1">
                  <p:embed/>
                  <p:pic>
                    <p:nvPicPr>
                      <p:cNvPr id="8" name="オブジェクト 7" hidden="1">
                        <a:extLst>
                          <a:ext uri="{FF2B5EF4-FFF2-40B4-BE49-F238E27FC236}">
                            <a16:creationId xmlns:a16="http://schemas.microsoft.com/office/drawing/2014/main" id="{F036EE81-27C1-9EE2-AA2D-C1B154107C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91A09-BB3B-48C7-BB12-95409D72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80C97-1464-4DB6-B8EC-0E8D68524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96130-E7B9-41BC-AF10-7DD5232B4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6118C-5B80-49E0-84B9-4DE21A45E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974F5-20EE-4BEF-A3AB-5A489D08C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51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876280-6155-4675-8AA7-294B6C21C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67" y="1616743"/>
            <a:ext cx="4861953" cy="256793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53566AF-1B2B-45FD-920F-3C58C46276CD}"/>
              </a:ext>
            </a:extLst>
          </p:cNvPr>
          <p:cNvGrpSpPr/>
          <p:nvPr/>
        </p:nvGrpSpPr>
        <p:grpSpPr>
          <a:xfrm>
            <a:off x="3339100" y="1815046"/>
            <a:ext cx="1623831" cy="1659619"/>
            <a:chOff x="4750657" y="1647691"/>
            <a:chExt cx="2380122" cy="238012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687F5A-4A74-4D32-9462-2559AF360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4750657" y="1647691"/>
              <a:ext cx="2380122" cy="238012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084C88D-D998-4558-95EF-C9E9A63E5E27}"/>
                </a:ext>
              </a:extLst>
            </p:cNvPr>
            <p:cNvSpPr/>
            <p:nvPr/>
          </p:nvSpPr>
          <p:spPr>
            <a:xfrm>
              <a:off x="5640448" y="2517990"/>
              <a:ext cx="429768" cy="429768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BFB258B-053D-4501-A6C0-8FC92E327BC8}"/>
              </a:ext>
            </a:extLst>
          </p:cNvPr>
          <p:cNvSpPr txBox="1"/>
          <p:nvPr/>
        </p:nvSpPr>
        <p:spPr>
          <a:xfrm>
            <a:off x="3285114" y="3122445"/>
            <a:ext cx="2250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</a:t>
            </a: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 </a:t>
            </a: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 mm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C6369D-794D-40F0-B488-558FA393C527}"/>
              </a:ext>
            </a:extLst>
          </p:cNvPr>
          <p:cNvSpPr txBox="1"/>
          <p:nvPr/>
        </p:nvSpPr>
        <p:spPr>
          <a:xfrm rot="-5400000">
            <a:off x="-28517" y="2651994"/>
            <a:ext cx="1390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Magnitude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C7D3C9-4414-487E-964D-FA466FD118B4}"/>
              </a:ext>
            </a:extLst>
          </p:cNvPr>
          <p:cNvSpPr txBox="1"/>
          <p:nvPr/>
        </p:nvSpPr>
        <p:spPr>
          <a:xfrm>
            <a:off x="2378679" y="2110665"/>
            <a:ext cx="79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2E31D5-B6D8-48AE-9980-1C41DFF90A93}"/>
              </a:ext>
            </a:extLst>
          </p:cNvPr>
          <p:cNvSpPr txBox="1"/>
          <p:nvPr/>
        </p:nvSpPr>
        <p:spPr>
          <a:xfrm>
            <a:off x="1081810" y="1438382"/>
            <a:ext cx="95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 MRS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DF125A-F511-4C7A-837B-DF85FCBC4D63}"/>
              </a:ext>
            </a:extLst>
          </p:cNvPr>
          <p:cNvSpPr txBox="1"/>
          <p:nvPr/>
        </p:nvSpPr>
        <p:spPr>
          <a:xfrm>
            <a:off x="3578431" y="4042597"/>
            <a:ext cx="1750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(Hz)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A3A75D-21F3-4D91-A33B-99645307A045}"/>
              </a:ext>
            </a:extLst>
          </p:cNvPr>
          <p:cNvSpPr txBox="1"/>
          <p:nvPr/>
        </p:nvSpPr>
        <p:spPr>
          <a:xfrm>
            <a:off x="3981423" y="1746227"/>
            <a:ext cx="1003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 muscle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FD97BF-C9DB-4FE0-86E0-C2DD364908EB}"/>
              </a:ext>
            </a:extLst>
          </p:cNvPr>
          <p:cNvSpPr txBox="1"/>
          <p:nvPr/>
        </p:nvSpPr>
        <p:spPr>
          <a:xfrm>
            <a:off x="3339437" y="3563377"/>
            <a:ext cx="79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Fat</a:t>
            </a:r>
          </a:p>
        </p:txBody>
      </p:sp>
      <p:pic>
        <p:nvPicPr>
          <p:cNvPr id="15" name="Picture 14" descr="Chart, histogram&#10;&#10;Description automatically generated">
            <a:extLst>
              <a:ext uri="{FF2B5EF4-FFF2-40B4-BE49-F238E27FC236}">
                <a16:creationId xmlns:a16="http://schemas.microsoft.com/office/drawing/2014/main" id="{FB0E63DC-E9A5-4240-BB67-A893DFAE9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2930" y="1618488"/>
            <a:ext cx="4861953" cy="25679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83290F-B113-4217-9F97-E39EE9DCBD54}"/>
              </a:ext>
            </a:extLst>
          </p:cNvPr>
          <p:cNvSpPr txBox="1"/>
          <p:nvPr/>
        </p:nvSpPr>
        <p:spPr>
          <a:xfrm>
            <a:off x="9254334" y="4041648"/>
            <a:ext cx="1750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(Hz)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395D7F-8C2E-45C4-8CB4-39BF44762B98}"/>
              </a:ext>
            </a:extLst>
          </p:cNvPr>
          <p:cNvSpPr txBox="1"/>
          <p:nvPr/>
        </p:nvSpPr>
        <p:spPr>
          <a:xfrm rot="-5400000">
            <a:off x="5669259" y="2549859"/>
            <a:ext cx="1390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Magnitude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9B611D-4CAD-4142-AC52-0742E176CB70}"/>
              </a:ext>
            </a:extLst>
          </p:cNvPr>
          <p:cNvSpPr txBox="1"/>
          <p:nvPr/>
        </p:nvSpPr>
        <p:spPr>
          <a:xfrm>
            <a:off x="7972916" y="2047310"/>
            <a:ext cx="79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7583EF-D6AE-49C1-BED9-5249683977BF}"/>
              </a:ext>
            </a:extLst>
          </p:cNvPr>
          <p:cNvSpPr txBox="1"/>
          <p:nvPr/>
        </p:nvSpPr>
        <p:spPr>
          <a:xfrm>
            <a:off x="9043831" y="3009985"/>
            <a:ext cx="79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A382E5-145F-416F-B6E7-D78B4F9027DD}"/>
              </a:ext>
            </a:extLst>
          </p:cNvPr>
          <p:cNvSpPr txBox="1"/>
          <p:nvPr/>
        </p:nvSpPr>
        <p:spPr>
          <a:xfrm>
            <a:off x="6648873" y="1438382"/>
            <a:ext cx="3680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 MRS with water suppression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B08267-FF44-4F12-B107-2DF770D2F801}"/>
              </a:ext>
            </a:extLst>
          </p:cNvPr>
          <p:cNvSpPr txBox="1"/>
          <p:nvPr/>
        </p:nvSpPr>
        <p:spPr>
          <a:xfrm>
            <a:off x="140853" y="107950"/>
            <a:ext cx="2496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Supplementary fig. 1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0DBC138-5887-4C5B-0475-489F93E55B88}"/>
              </a:ext>
            </a:extLst>
          </p:cNvPr>
          <p:cNvSpPr txBox="1"/>
          <p:nvPr/>
        </p:nvSpPr>
        <p:spPr>
          <a:xfrm>
            <a:off x="414444" y="1337905"/>
            <a:ext cx="297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A</a:t>
            </a:r>
            <a:endParaRPr kumimoji="1" lang="ja-JP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FB8B587-07E9-5230-A4BB-B8BE3B9030A2}"/>
              </a:ext>
            </a:extLst>
          </p:cNvPr>
          <p:cNvSpPr txBox="1"/>
          <p:nvPr/>
        </p:nvSpPr>
        <p:spPr>
          <a:xfrm>
            <a:off x="5983866" y="1337905"/>
            <a:ext cx="297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B</a:t>
            </a:r>
            <a:endParaRPr kumimoji="1" lang="ja-JP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0502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</Words>
  <Application>Microsoft Office PowerPoint</Application>
  <PresentationFormat>ワイド画面</PresentationFormat>
  <Paragraphs>15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think-cell スライド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Hiyoshi, Tetsuaki</dc:creator>
  <cp:lastModifiedBy>Hiyoshi, Tetsuaki</cp:lastModifiedBy>
  <cp:revision>1</cp:revision>
  <dcterms:created xsi:type="dcterms:W3CDTF">2023-08-09T11:44:45Z</dcterms:created>
  <dcterms:modified xsi:type="dcterms:W3CDTF">2023-08-09T12:13:01Z</dcterms:modified>
</cp:coreProperties>
</file>