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B9B9"/>
    <a:srgbClr val="E7E6E6"/>
    <a:srgbClr val="D9D9D9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73DCF-3019-4C4E-AB43-BA4DEA9F2065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B9D10-A6C7-4078-BE5F-2AA3190310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700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B9D10-A6C7-4078-BE5F-2AA31903100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057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4873A5-9092-4D96-8830-611753D782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1B4AC5-CACF-4292-AE0E-4D4F0C8590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DC26AD-8A3C-4E33-8B49-1E9F76FA3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355082-19CD-4C37-A3EE-41314DBDF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AFF3F4-5C8E-4749-9122-F9E5F7FBE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9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652E9C-33CE-4229-8233-04017ECBD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143BE7-F9F7-44DD-9DD5-036D307E1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47C445-B14D-43C4-A338-554F4AED8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EEC0FD2-0587-4677-AA55-D04DE2830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270E7A-B098-4B4A-9C5A-B182BB02A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742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7580D88-8CCC-446E-9F6B-3DF7A0A8E3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9AF3E5-05CD-4DB9-A202-D17ADF7D9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C89756-0D8C-4969-918B-AF5B50F0F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DDF998-78A4-4BA0-B980-F90FBABA9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2CB46E-0500-42CE-81C9-0E3A178D1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555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931099-342E-4D15-ADED-FA0FEF7D9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9CE48D-30BF-4CD9-8114-3EB3A1E1E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6EF58C-378C-4776-942E-CCDD592DF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E50989-C9DD-4002-94A6-DFDF75626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E2BC59-4A6A-4362-99C1-264296C93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53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E91994-2F6D-4697-8426-FD8826312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6C37D5-76E4-4CE2-82AB-71F1581A0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DB9CCB-2FF0-4353-8639-EAE7A27C8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C2189A-4419-46E5-9111-E2E28598E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2DEB9D-0740-412A-B3EB-00924C87F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3716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8BA03F-D249-4348-A234-4261141D7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1C5201-391F-41C9-9A64-058EB34CA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42CF16F-2E42-40E9-8DCD-E68D056AF5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5F78A1F-B7A3-452D-9DC1-55F6A49F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281A416-2958-4385-B78E-14137137B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5DF3C1B-5B24-43E6-8FFE-D07AE24C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37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4BCEE3-04DF-4476-81C6-9ED88A8DA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5DE2FE-E8B7-4B31-836C-9D37B0103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4D36C98-BE5D-45BC-8F58-9DD110C44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49ADC5-EDD3-4E8C-855B-DB2B9B6298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D9D9872-AE77-43FC-A2CF-C3B3222242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30382A6-7151-4C05-ADB6-060C12D48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F57EC19-D9C3-4D92-B204-80E4C2789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1B701DF-B7AA-4770-B5A2-7399B3EEC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11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1CDFA8-02AF-4E7F-B560-30B9FD736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2E2A572-0DEF-4564-80B2-96C949CF1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56AF8C9-A6B2-48B0-A4ED-F2F4FC9D1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BD93406-1A96-4715-B20C-5099B5580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6834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0585CF1-B7FD-4760-AEF7-06C2897E6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62190BE-808B-4872-A39B-AE24343CB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6E4D70C-6F0A-4B74-A157-2441F9EA7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5031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07F90C-0436-4501-BD22-56FBCE63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48DE86-A0A5-4EED-9E29-52593E88A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B661E0C-0288-4AEA-A41B-F653E5EA95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3CD052A-95D7-496A-BAD0-30D871AAC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198F3F-523B-4DF7-9CCB-BDDE66B5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79788E2-3FCE-4DA1-93C7-3F62C0998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1744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E4005F-57C6-4C45-A88B-261D38072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3207BA7-0BA7-4F05-B0BF-110D6BB71F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D9048B-5C13-4EB2-B161-1DD1E1BD05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7D88C1-4B8F-4FDA-8A6E-205AF6C29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B1CF879-643E-4AEB-8FCE-D5804B948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6E8BF6-A54A-437B-A6B9-9CFA28F2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406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027831C-8594-4E66-8BF5-64FA5E79D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3EDF209-01D1-422B-B366-232B400D9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A886C1-3316-4320-B43E-E516A2018E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8B50F-F920-4D30-BC98-B5819EB42396}" type="datetimeFigureOut">
              <a:rPr lang="zh-CN" altLang="en-US" smtClean="0"/>
              <a:t>2023/8/29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946AEA-9EB8-402A-80A8-8344B52E4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6C6054-78DF-4902-B1CC-60811CC18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9406C-431F-48C8-8FBC-A886DDC708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406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image" Target="../media/image1.png"/><Relationship Id="rId21" Type="http://schemas.openxmlformats.org/officeDocument/2006/relationships/image" Target="../media/image13.png"/><Relationship Id="rId7" Type="http://schemas.openxmlformats.org/officeDocument/2006/relationships/image" Target="../media/image3.png"/><Relationship Id="rId12" Type="http://schemas.microsoft.com/office/2007/relationships/hdphoto" Target="../media/hdphoto5.wdp"/><Relationship Id="rId17" Type="http://schemas.openxmlformats.org/officeDocument/2006/relationships/image" Target="../media/image10.png"/><Relationship Id="rId25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20" Type="http://schemas.microsoft.com/office/2007/relationships/hdphoto" Target="../media/hdphoto6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5.png"/><Relationship Id="rId24" Type="http://schemas.openxmlformats.org/officeDocument/2006/relationships/image" Target="../media/image16.png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5.png"/><Relationship Id="rId10" Type="http://schemas.microsoft.com/office/2007/relationships/hdphoto" Target="../media/hdphoto4.wdp"/><Relationship Id="rId19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CB2B36D7-961C-450D-92D8-1D627A9E4F75}"/>
              </a:ext>
            </a:extLst>
          </p:cNvPr>
          <p:cNvGrpSpPr/>
          <p:nvPr/>
        </p:nvGrpSpPr>
        <p:grpSpPr>
          <a:xfrm>
            <a:off x="2588976" y="197438"/>
            <a:ext cx="6864587" cy="6489696"/>
            <a:chOff x="2588976" y="197438"/>
            <a:chExt cx="6864587" cy="6489696"/>
          </a:xfrm>
        </p:grpSpPr>
        <p:grpSp>
          <p:nvGrpSpPr>
            <p:cNvPr id="218" name="组合 217">
              <a:extLst>
                <a:ext uri="{FF2B5EF4-FFF2-40B4-BE49-F238E27FC236}">
                  <a16:creationId xmlns:a16="http://schemas.microsoft.com/office/drawing/2014/main" id="{13CFFFFE-2F73-4BDF-957D-03178688B823}"/>
                </a:ext>
              </a:extLst>
            </p:cNvPr>
            <p:cNvGrpSpPr/>
            <p:nvPr/>
          </p:nvGrpSpPr>
          <p:grpSpPr>
            <a:xfrm>
              <a:off x="2588976" y="197438"/>
              <a:ext cx="6864587" cy="6489696"/>
              <a:chOff x="2588976" y="197438"/>
              <a:chExt cx="6864587" cy="6489696"/>
            </a:xfrm>
          </p:grpSpPr>
          <p:grpSp>
            <p:nvGrpSpPr>
              <p:cNvPr id="192" name="组合 191">
                <a:extLst>
                  <a:ext uri="{FF2B5EF4-FFF2-40B4-BE49-F238E27FC236}">
                    <a16:creationId xmlns:a16="http://schemas.microsoft.com/office/drawing/2014/main" id="{A7125F5A-75CA-4B90-8BF8-057A6D9E3543}"/>
                  </a:ext>
                </a:extLst>
              </p:cNvPr>
              <p:cNvGrpSpPr/>
              <p:nvPr/>
            </p:nvGrpSpPr>
            <p:grpSpPr>
              <a:xfrm>
                <a:off x="2588976" y="197438"/>
                <a:ext cx="6864587" cy="6489696"/>
                <a:chOff x="2601411" y="197438"/>
                <a:chExt cx="6864587" cy="6489696"/>
              </a:xfrm>
            </p:grpSpPr>
            <p:grpSp>
              <p:nvGrpSpPr>
                <p:cNvPr id="169" name="组合 168">
                  <a:extLst>
                    <a:ext uri="{FF2B5EF4-FFF2-40B4-BE49-F238E27FC236}">
                      <a16:creationId xmlns:a16="http://schemas.microsoft.com/office/drawing/2014/main" id="{F81564A0-F9CB-4104-AE88-995C0F96B501}"/>
                    </a:ext>
                  </a:extLst>
                </p:cNvPr>
                <p:cNvGrpSpPr/>
                <p:nvPr/>
              </p:nvGrpSpPr>
              <p:grpSpPr>
                <a:xfrm>
                  <a:off x="2601411" y="197438"/>
                  <a:ext cx="6864587" cy="6489696"/>
                  <a:chOff x="2601411" y="197438"/>
                  <a:chExt cx="6864587" cy="6489696"/>
                </a:xfrm>
              </p:grpSpPr>
              <p:sp>
                <p:nvSpPr>
                  <p:cNvPr id="2" name="流程图: 接点 1">
                    <a:extLst>
                      <a:ext uri="{FF2B5EF4-FFF2-40B4-BE49-F238E27FC236}">
                        <a16:creationId xmlns:a16="http://schemas.microsoft.com/office/drawing/2014/main" id="{48D51817-B084-4CB0-B10D-A1A48A4A5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01411" y="207134"/>
                    <a:ext cx="6760577" cy="6480000"/>
                  </a:xfrm>
                  <a:prstGeom prst="flowChartConnector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 w="28575"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/>
                  </a:p>
                </p:txBody>
              </p:sp>
              <p:grpSp>
                <p:nvGrpSpPr>
                  <p:cNvPr id="161" name="组合 160">
                    <a:extLst>
                      <a:ext uri="{FF2B5EF4-FFF2-40B4-BE49-F238E27FC236}">
                        <a16:creationId xmlns:a16="http://schemas.microsoft.com/office/drawing/2014/main" id="{C96ECDC8-6CF6-407A-8582-3CE8FF0B18CB}"/>
                      </a:ext>
                    </a:extLst>
                  </p:cNvPr>
                  <p:cNvGrpSpPr/>
                  <p:nvPr/>
                </p:nvGrpSpPr>
                <p:grpSpPr>
                  <a:xfrm>
                    <a:off x="4541699" y="2061645"/>
                    <a:ext cx="2880000" cy="2770978"/>
                    <a:chOff x="4541699" y="2061645"/>
                    <a:chExt cx="2880000" cy="2770978"/>
                  </a:xfrm>
                </p:grpSpPr>
                <p:grpSp>
                  <p:nvGrpSpPr>
                    <p:cNvPr id="95" name="组合 94">
                      <a:extLst>
                        <a:ext uri="{FF2B5EF4-FFF2-40B4-BE49-F238E27FC236}">
                          <a16:creationId xmlns:a16="http://schemas.microsoft.com/office/drawing/2014/main" id="{67845513-29DC-44B5-8D65-FD55FA3485C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41699" y="2061645"/>
                      <a:ext cx="2880000" cy="2770978"/>
                      <a:chOff x="4622188" y="1729651"/>
                      <a:chExt cx="2880000" cy="2770978"/>
                    </a:xfrm>
                  </p:grpSpPr>
                  <p:grpSp>
                    <p:nvGrpSpPr>
                      <p:cNvPr id="92" name="组合 91">
                        <a:extLst>
                          <a:ext uri="{FF2B5EF4-FFF2-40B4-BE49-F238E27FC236}">
                            <a16:creationId xmlns:a16="http://schemas.microsoft.com/office/drawing/2014/main" id="{55BE363C-C372-4D8A-81E0-2D9B38430ABB}"/>
                          </a:ext>
                        </a:extLst>
                      </p:cNvPr>
                      <p:cNvGrpSpPr>
                        <a:grpSpLocks noChangeAspect="1"/>
                      </p:cNvGrpSpPr>
                      <p:nvPr/>
                    </p:nvGrpSpPr>
                    <p:grpSpPr>
                      <a:xfrm>
                        <a:off x="5005002" y="2084207"/>
                        <a:ext cx="2160000" cy="2084724"/>
                        <a:chOff x="4732255" y="2112782"/>
                        <a:chExt cx="2727489" cy="2632436"/>
                      </a:xfrm>
                    </p:grpSpPr>
                    <p:sp>
                      <p:nvSpPr>
                        <p:cNvPr id="3" name="流程图: 接点 2">
                          <a:extLst>
                            <a:ext uri="{FF2B5EF4-FFF2-40B4-BE49-F238E27FC236}">
                              <a16:creationId xmlns:a16="http://schemas.microsoft.com/office/drawing/2014/main" id="{40B32875-C926-441F-81BE-4A939CDC6E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32255" y="2112782"/>
                          <a:ext cx="2727489" cy="2632436"/>
                        </a:xfrm>
                        <a:prstGeom prst="flowChartConnector">
                          <a:avLst/>
                        </a:prstGeom>
                        <a:noFill/>
                        <a:ln w="9525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zh-CN" altLang="en-US" dirty="0"/>
                        </a:p>
                      </p:txBody>
                    </p:sp>
                    <p:sp>
                      <p:nvSpPr>
                        <p:cNvPr id="65" name="文本框 64">
                          <a:extLst>
                            <a:ext uri="{FF2B5EF4-FFF2-40B4-BE49-F238E27FC236}">
                              <a16:creationId xmlns:a16="http://schemas.microsoft.com/office/drawing/2014/main" id="{8B115F5A-63A8-4707-92F5-27295A15E944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825576" y="2486034"/>
                          <a:ext cx="2538531" cy="42750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en-US" altLang="zh-CN" sz="16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Salt-enhancing</a:t>
                          </a:r>
                          <a:endParaRPr lang="zh-CN" altLang="en-US" sz="11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grpSp>
                      <p:nvGrpSpPr>
                        <p:cNvPr id="67" name="组合 66">
                          <a:extLst>
                            <a:ext uri="{FF2B5EF4-FFF2-40B4-BE49-F238E27FC236}">
                              <a16:creationId xmlns:a16="http://schemas.microsoft.com/office/drawing/2014/main" id="{9446D211-C754-4744-89E0-687802D171A7}"/>
                            </a:ext>
                          </a:extLst>
                        </p:cNvPr>
                        <p:cNvGrpSpPr>
                          <a:grpSpLocks noChangeAspect="1"/>
                        </p:cNvGrpSpPr>
                        <p:nvPr/>
                      </p:nvGrpSpPr>
                      <p:grpSpPr>
                        <a:xfrm>
                          <a:off x="4936574" y="3075157"/>
                          <a:ext cx="2376000" cy="1324664"/>
                          <a:chOff x="4188442" y="1767759"/>
                          <a:chExt cx="5382502" cy="3000844"/>
                        </a:xfrm>
                      </p:grpSpPr>
                      <p:sp>
                        <p:nvSpPr>
                          <p:cNvPr id="68" name="流程图: 离页连接符 67">
                            <a:extLst>
                              <a:ext uri="{FF2B5EF4-FFF2-40B4-BE49-F238E27FC236}">
                                <a16:creationId xmlns:a16="http://schemas.microsoft.com/office/drawing/2014/main" id="{DD34960A-31B7-4461-AEC0-CC3E6571E62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719063" y="1953486"/>
                            <a:ext cx="372721" cy="594685"/>
                          </a:xfrm>
                          <a:prstGeom prst="flowChartOffpageConnector">
                            <a:avLst/>
                          </a:prstGeom>
                          <a:solidFill>
                            <a:schemeClr val="bg1">
                              <a:lumMod val="7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CN" altLang="en-US"/>
                          </a:p>
                        </p:txBody>
                      </p:sp>
                      <p:sp>
                        <p:nvSpPr>
                          <p:cNvPr id="69" name="流程图: 可选过程 68">
                            <a:extLst>
                              <a:ext uri="{FF2B5EF4-FFF2-40B4-BE49-F238E27FC236}">
                                <a16:creationId xmlns:a16="http://schemas.microsoft.com/office/drawing/2014/main" id="{4B544B25-A049-48F6-8282-AAF3396438D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812338" y="2455574"/>
                            <a:ext cx="205349" cy="1980992"/>
                          </a:xfrm>
                          <a:prstGeom prst="flowChartAlternateProcess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CN" altLang="en-US" dirty="0"/>
                          </a:p>
                        </p:txBody>
                      </p:sp>
                      <p:sp>
                        <p:nvSpPr>
                          <p:cNvPr id="70" name="流程图: 延期 69">
                            <a:extLst>
                              <a:ext uri="{FF2B5EF4-FFF2-40B4-BE49-F238E27FC236}">
                                <a16:creationId xmlns:a16="http://schemas.microsoft.com/office/drawing/2014/main" id="{5D92FEC2-26E0-42D4-BC70-3F69CE5E6E8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16200000">
                            <a:off x="6706520" y="4250304"/>
                            <a:ext cx="416986" cy="330623"/>
                          </a:xfrm>
                          <a:prstGeom prst="flowChartDelay">
                            <a:avLst/>
                          </a:prstGeom>
                          <a:solidFill>
                            <a:schemeClr val="bg1">
                              <a:lumMod val="7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CN" altLang="en-US"/>
                          </a:p>
                        </p:txBody>
                      </p:sp>
                      <p:sp>
                        <p:nvSpPr>
                          <p:cNvPr id="71" name="矩形 70">
                            <a:extLst>
                              <a:ext uri="{FF2B5EF4-FFF2-40B4-BE49-F238E27FC236}">
                                <a16:creationId xmlns:a16="http://schemas.microsoft.com/office/drawing/2014/main" id="{73C71429-3A4F-4EF9-A803-884A7AC37D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558385" y="4624109"/>
                            <a:ext cx="691308" cy="36385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7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CN" altLang="en-US"/>
                          </a:p>
                        </p:txBody>
                      </p:sp>
                      <p:sp>
                        <p:nvSpPr>
                          <p:cNvPr id="72" name="矩形 71">
                            <a:extLst>
                              <a:ext uri="{FF2B5EF4-FFF2-40B4-BE49-F238E27FC236}">
                                <a16:creationId xmlns:a16="http://schemas.microsoft.com/office/drawing/2014/main" id="{3DDE4447-A344-4E63-81ED-427EAF9B141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169817" y="4652991"/>
                            <a:ext cx="1495576" cy="115612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75000"/>
                            </a:schemeClr>
                          </a:solidFill>
                          <a:ln w="3175">
                            <a:solidFill>
                              <a:schemeClr val="bg1">
                                <a:lumMod val="8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CN" altLang="en-US"/>
                          </a:p>
                        </p:txBody>
                      </p:sp>
                      <p:sp>
                        <p:nvSpPr>
                          <p:cNvPr id="73" name="矩形 72">
                            <a:extLst>
                              <a:ext uri="{FF2B5EF4-FFF2-40B4-BE49-F238E27FC236}">
                                <a16:creationId xmlns:a16="http://schemas.microsoft.com/office/drawing/2014/main" id="{80085ED0-58E9-40B3-99FA-BF5D85FC6E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20840307">
                            <a:off x="5435178" y="2305353"/>
                            <a:ext cx="1304697" cy="89391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CN" altLang="en-US"/>
                          </a:p>
                        </p:txBody>
                      </p:sp>
                      <p:sp>
                        <p:nvSpPr>
                          <p:cNvPr id="74" name="矩形 73">
                            <a:extLst>
                              <a:ext uri="{FF2B5EF4-FFF2-40B4-BE49-F238E27FC236}">
                                <a16:creationId xmlns:a16="http://schemas.microsoft.com/office/drawing/2014/main" id="{1D0757EC-1534-421F-BBAA-74774B46C69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20952656">
                            <a:off x="7077450" y="1969568"/>
                            <a:ext cx="1306442" cy="87412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CN" altLang="en-US" dirty="0"/>
                          </a:p>
                        </p:txBody>
                      </p:sp>
                      <p:sp>
                        <p:nvSpPr>
                          <p:cNvPr id="75" name="圆: 空心 74">
                            <a:extLst>
                              <a:ext uri="{FF2B5EF4-FFF2-40B4-BE49-F238E27FC236}">
                                <a16:creationId xmlns:a16="http://schemas.microsoft.com/office/drawing/2014/main" id="{C284C4C6-6CAB-4B05-8DA0-19B66C43DB7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818434" y="2133591"/>
                            <a:ext cx="177653" cy="165596"/>
                          </a:xfrm>
                          <a:prstGeom prst="donu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CN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grpSp>
                        <p:nvGrpSpPr>
                          <p:cNvPr id="76" name="组合 75">
                            <a:extLst>
                              <a:ext uri="{FF2B5EF4-FFF2-40B4-BE49-F238E27FC236}">
                                <a16:creationId xmlns:a16="http://schemas.microsoft.com/office/drawing/2014/main" id="{1EB11DCD-B702-41E7-BF6E-ABD1C5AE957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188442" y="2373835"/>
                            <a:ext cx="2255789" cy="1509810"/>
                            <a:chOff x="4183659" y="2259791"/>
                            <a:chExt cx="2255789" cy="1509810"/>
                          </a:xfrm>
                        </p:grpSpPr>
                        <p:sp>
                          <p:nvSpPr>
                            <p:cNvPr id="85" name="矩形 84">
                              <a:extLst>
                                <a:ext uri="{FF2B5EF4-FFF2-40B4-BE49-F238E27FC236}">
                                  <a16:creationId xmlns:a16="http://schemas.microsoft.com/office/drawing/2014/main" id="{BC503AAD-D21C-4997-B8BC-769CA33804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5400000">
                              <a:off x="5258503" y="2738683"/>
                              <a:ext cx="73385" cy="1803206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/>
                            </a:p>
                          </p:txBody>
                        </p:sp>
                        <p:sp>
                          <p:nvSpPr>
                            <p:cNvPr id="86" name="矩形 85">
                              <a:extLst>
                                <a:ext uri="{FF2B5EF4-FFF2-40B4-BE49-F238E27FC236}">
                                  <a16:creationId xmlns:a16="http://schemas.microsoft.com/office/drawing/2014/main" id="{D9322B0F-8FA4-4CBF-ADB7-72A343BA080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5400000">
                              <a:off x="5260643" y="2590795"/>
                              <a:ext cx="101822" cy="2255789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7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 dirty="0"/>
                            </a:p>
                          </p:txBody>
                        </p:sp>
                        <p:sp>
                          <p:nvSpPr>
                            <p:cNvPr id="87" name="矩形 86">
                              <a:extLst>
                                <a:ext uri="{FF2B5EF4-FFF2-40B4-BE49-F238E27FC236}">
                                  <a16:creationId xmlns:a16="http://schemas.microsoft.com/office/drawing/2014/main" id="{CC52F024-BBC0-49F4-A8C3-6179F69C07F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1976062">
                              <a:off x="4953701" y="2440653"/>
                              <a:ext cx="55259" cy="1306234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/>
                            </a:p>
                          </p:txBody>
                        </p:sp>
                        <p:sp>
                          <p:nvSpPr>
                            <p:cNvPr id="88" name="矩形 87">
                              <a:extLst>
                                <a:ext uri="{FF2B5EF4-FFF2-40B4-BE49-F238E27FC236}">
                                  <a16:creationId xmlns:a16="http://schemas.microsoft.com/office/drawing/2014/main" id="{24D87673-D02E-424B-AA63-24306733E95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19715607">
                              <a:off x="5687149" y="2429442"/>
                              <a:ext cx="55259" cy="1306234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/>
                            </a:p>
                          </p:txBody>
                        </p:sp>
                        <p:sp>
                          <p:nvSpPr>
                            <p:cNvPr id="89" name="圆: 空心 88">
                              <a:extLst>
                                <a:ext uri="{FF2B5EF4-FFF2-40B4-BE49-F238E27FC236}">
                                  <a16:creationId xmlns:a16="http://schemas.microsoft.com/office/drawing/2014/main" id="{A107F0E2-31B2-40D7-A482-DE89BF27139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4556" y="2259791"/>
                              <a:ext cx="280039" cy="293256"/>
                            </a:xfrm>
                            <a:prstGeom prst="donu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 dirty="0">
                                <a:solidFill>
                                  <a:schemeClr val="tx1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90" name="矩形 89">
                              <a:extLst>
                                <a:ext uri="{FF2B5EF4-FFF2-40B4-BE49-F238E27FC236}">
                                  <a16:creationId xmlns:a16="http://schemas.microsoft.com/office/drawing/2014/main" id="{9056BF42-F725-4DD3-A10B-E45922581F9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20924068">
                              <a:off x="5161069" y="2400835"/>
                              <a:ext cx="86266" cy="88931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 dirty="0"/>
                            </a:p>
                          </p:txBody>
                        </p:sp>
                        <p:pic>
                          <p:nvPicPr>
                            <p:cNvPr id="91" name="图片 90">
                              <a:extLst>
                                <a:ext uri="{FF2B5EF4-FFF2-40B4-BE49-F238E27FC236}">
                                  <a16:creationId xmlns:a16="http://schemas.microsoft.com/office/drawing/2014/main" id="{B0141B36-5D40-4801-9F13-56ABF22BC968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 rotWithShape="1">
                            <a:blip r:embed="rId3">
                              <a:extLst>
                                <a:ext uri="{BEBA8EAE-BF5A-486C-A8C5-ECC9F3942E4B}">
                                  <a14:imgProps xmlns:a14="http://schemas.microsoft.com/office/drawing/2010/main">
                                    <a14:imgLayer r:embed="rId4">
                                      <a14:imgEffect>
                                        <a14:backgroundRemoval t="38772" b="67044" l="28864" r="54873">
                                          <a14:foregroundMark x1="33657" y1="42885" x2="32095" y2="41640"/>
                                          <a14:foregroundMark x1="34353" y1="43440" x2="33796" y2="42996"/>
                                          <a14:foregroundMark x1="39154" y1="47269" x2="35468" y2="44330"/>
                                          <a14:foregroundMark x1="49111" y1="55210" x2="43973" y2="51113"/>
                                          <a14:foregroundMark x1="40819" y1="38772" x2="44965" y2="41922"/>
                                          <a14:foregroundMark x1="48358" y1="58078" x2="48358" y2="58078"/>
                                          <a14:backgroundMark x1="42434" y1="49354" x2="43565" y2="50808"/>
                                          <a14:backgroundMark x1="43619" y1="50848" x2="43619" y2="50848"/>
                                          <a14:backgroundMark x1="39903" y1="47981" x2="39472" y2="47779"/>
                                          <a14:backgroundMark x1="41034" y1="49152" x2="41034" y2="49152"/>
                                          <a14:backgroundMark x1="41357" y1="49313" x2="41357" y2="49313"/>
                                          <a14:backgroundMark x1="41357" y1="49233" x2="41357" y2="49233"/>
                                          <a14:backgroundMark x1="41357" y1="49233" x2="41034" y2="49031"/>
                                          <a14:backgroundMark x1="35272" y1="44023" x2="34518" y2="43700"/>
                                          <a14:backgroundMark x1="34518" y1="43174" x2="34356" y2="43174"/>
                                          <a14:backgroundMark x1="44265" y1="51454" x2="43834" y2="51333"/>
                                          <a14:backgroundMark x1="39365" y1="47536" x2="38934" y2="47415"/>
                                          <a14:backgroundMark x1="41626" y1="51050" x2="43726" y2="51373"/>
                                          <a14:backgroundMark x1="39957" y1="47334" x2="39526" y2="47213"/>
                                          <a14:backgroundMark x1="33226" y1="43619" x2="33549" y2="43417"/>
                                          <a14:backgroundMark x1="42165" y1="51131" x2="43619" y2="51454"/>
                                        </a14:backgroundRemoval>
                                      </a14:imgEffect>
                                    </a14:imgLayer>
                                  </a14:imgProps>
                                </a:ex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 l="25667" t="37192" r="41859" b="29602"/>
                            <a:stretch/>
                          </p:blipFill>
                          <p:spPr>
                            <a:xfrm rot="16200000">
                              <a:off x="5030623" y="2869737"/>
                              <a:ext cx="632722" cy="862615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grpSp>
                        <p:nvGrpSpPr>
                          <p:cNvPr id="77" name="组合 76">
                            <a:extLst>
                              <a:ext uri="{FF2B5EF4-FFF2-40B4-BE49-F238E27FC236}">
                                <a16:creationId xmlns:a16="http://schemas.microsoft.com/office/drawing/2014/main" id="{43B006D0-45ED-46D6-9B33-30BE43E99F9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7315212" y="1767759"/>
                            <a:ext cx="2255732" cy="1510106"/>
                            <a:chOff x="7327929" y="1892593"/>
                            <a:chExt cx="2255732" cy="1510106"/>
                          </a:xfrm>
                        </p:grpSpPr>
                        <p:sp>
                          <p:nvSpPr>
                            <p:cNvPr id="78" name="矩形 77">
                              <a:extLst>
                                <a:ext uri="{FF2B5EF4-FFF2-40B4-BE49-F238E27FC236}">
                                  <a16:creationId xmlns:a16="http://schemas.microsoft.com/office/drawing/2014/main" id="{324CAECB-B820-4563-BDFA-64A245D8A78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20924068">
                              <a:off x="8595132" y="1941867"/>
                              <a:ext cx="86264" cy="90203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/>
                            </a:p>
                          </p:txBody>
                        </p:sp>
                        <p:sp>
                          <p:nvSpPr>
                            <p:cNvPr id="79" name="矩形 78">
                              <a:extLst>
                                <a:ext uri="{FF2B5EF4-FFF2-40B4-BE49-F238E27FC236}">
                                  <a16:creationId xmlns:a16="http://schemas.microsoft.com/office/drawing/2014/main" id="{EE2723DD-B900-47AC-8BEB-10BD2A577C6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5400000">
                              <a:off x="8402737" y="2371779"/>
                              <a:ext cx="73399" cy="1803159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/>
                            </a:p>
                          </p:txBody>
                        </p:sp>
                        <p:sp>
                          <p:nvSpPr>
                            <p:cNvPr id="80" name="矩形 79">
                              <a:extLst>
                                <a:ext uri="{FF2B5EF4-FFF2-40B4-BE49-F238E27FC236}">
                                  <a16:creationId xmlns:a16="http://schemas.microsoft.com/office/drawing/2014/main" id="{3B54C8D8-8811-4994-962C-D66B017046E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5400000">
                              <a:off x="8404873" y="2223912"/>
                              <a:ext cx="101843" cy="2255732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7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 dirty="0"/>
                            </a:p>
                          </p:txBody>
                        </p:sp>
                        <p:sp>
                          <p:nvSpPr>
                            <p:cNvPr id="81" name="矩形 80">
                              <a:extLst>
                                <a:ext uri="{FF2B5EF4-FFF2-40B4-BE49-F238E27FC236}">
                                  <a16:creationId xmlns:a16="http://schemas.microsoft.com/office/drawing/2014/main" id="{D5D536FA-014E-4E50-B4CD-D4941F539B5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1976062">
                              <a:off x="8097950" y="2073492"/>
                              <a:ext cx="55258" cy="130649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/>
                            </a:p>
                          </p:txBody>
                        </p:sp>
                        <p:sp>
                          <p:nvSpPr>
                            <p:cNvPr id="82" name="矩形 81">
                              <a:extLst>
                                <a:ext uri="{FF2B5EF4-FFF2-40B4-BE49-F238E27FC236}">
                                  <a16:creationId xmlns:a16="http://schemas.microsoft.com/office/drawing/2014/main" id="{9D7DE195-F9BB-4A3E-BB1F-88790CB4159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19715607">
                              <a:off x="8831379" y="2062278"/>
                              <a:ext cx="55258" cy="130649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/>
                            </a:p>
                          </p:txBody>
                        </p:sp>
                        <p:sp>
                          <p:nvSpPr>
                            <p:cNvPr id="83" name="圆: 空心 82">
                              <a:extLst>
                                <a:ext uri="{FF2B5EF4-FFF2-40B4-BE49-F238E27FC236}">
                                  <a16:creationId xmlns:a16="http://schemas.microsoft.com/office/drawing/2014/main" id="{76F681A3-5DB6-43BA-983E-297C9536956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8348799" y="1892593"/>
                              <a:ext cx="280032" cy="293315"/>
                            </a:xfrm>
                            <a:prstGeom prst="donu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 dirty="0">
                                <a:solidFill>
                                  <a:schemeClr val="tx1"/>
                                </a:solidFill>
                              </a:endParaRPr>
                            </a:p>
                          </p:txBody>
                        </p:sp>
                        <p:pic>
                          <p:nvPicPr>
                            <p:cNvPr id="84" name="图片 83">
                              <a:extLst>
                                <a:ext uri="{FF2B5EF4-FFF2-40B4-BE49-F238E27FC236}">
                                  <a16:creationId xmlns:a16="http://schemas.microsoft.com/office/drawing/2014/main" id="{4B036EF1-DF33-49EA-9360-71DA930C3E37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 rotWithShape="1">
                            <a:blip r:embed="rId5">
                              <a:alphaModFix/>
                              <a:extLst>
                                <a:ext uri="{BEBA8EAE-BF5A-486C-A8C5-ECC9F3942E4B}">
                                  <a14:imgProps xmlns:a14="http://schemas.microsoft.com/office/drawing/2010/main">
                                    <a14:imgLayer r:embed="rId6">
                                      <a14:imgEffect>
                                        <a14:backgroundRemoval t="58417" b="96250" l="2908" r="83281">
                                          <a14:foregroundMark x1="42575" y1="74167" x2="53479" y2="76583"/>
                                          <a14:foregroundMark x1="64798" y1="69583" x2="20561" y2="92917"/>
                                          <a14:foregroundMark x1="20561" y1="92917" x2="9969" y2="87750"/>
                                          <a14:foregroundMark x1="54102" y1="92583" x2="57217" y2="89833"/>
                                          <a14:foregroundMark x1="43925" y1="88000" x2="13084" y2="90917"/>
                                          <a14:foregroundMark x1="7996" y1="86500" x2="43925" y2="89833"/>
                                          <a14:foregroundMark x1="2908" y1="87000" x2="45483" y2="92250"/>
                                          <a14:foregroundMark x1="13603" y1="86833" x2="75597" y2="84833"/>
                                          <a14:foregroundMark x1="75597" y1="84833" x2="80893" y2="83167"/>
                                          <a14:foregroundMark x1="44133" y1="92417" x2="67082" y2="91500"/>
                                          <a14:foregroundMark x1="24091" y1="92417" x2="49637" y2="92417"/>
                                          <a14:foregroundMark x1="20457" y1="94083" x2="38525" y2="95667"/>
                                          <a14:foregroundMark x1="24299" y1="93500" x2="61475" y2="94250"/>
                                          <a14:foregroundMark x1="41641" y1="95167" x2="55452" y2="94250"/>
                                          <a14:foregroundMark x1="39668" y1="96250" x2="57736" y2="95500"/>
                                          <a14:foregroundMark x1="39668" y1="60000" x2="40083" y2="58500"/>
                                          <a14:foregroundMark x1="79128" y1="85417" x2="83281" y2="80417"/>
                                        </a14:backgroundRemoval>
                                      </a14:imgEffect>
                                    </a14:imgLayer>
                                  </a14:imgProps>
                                </a:ex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 t="54181" r="12373" b="2679"/>
                            <a:stretch/>
                          </p:blipFill>
                          <p:spPr>
                            <a:xfrm flipH="1">
                              <a:off x="8057413" y="2665525"/>
                              <a:ext cx="862803" cy="621934"/>
                            </a:xfrm>
                            <a:prstGeom prst="rect">
                              <a:avLst/>
                            </a:prstGeom>
                            <a:ln>
                              <a:noFill/>
                            </a:ln>
                          </p:spPr>
                        </p:pic>
                      </p:grpSp>
                    </p:grpSp>
                  </p:grpSp>
                  <p:sp>
                    <p:nvSpPr>
                      <p:cNvPr id="93" name="流程图: 接点 92">
                        <a:extLst>
                          <a:ext uri="{FF2B5EF4-FFF2-40B4-BE49-F238E27FC236}">
                            <a16:creationId xmlns:a16="http://schemas.microsoft.com/office/drawing/2014/main" id="{C62CADB9-BB3F-4656-B655-30E5B2AAAA8D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622188" y="1729651"/>
                        <a:ext cx="2880000" cy="2770978"/>
                      </a:xfrm>
                      <a:prstGeom prst="flowChartConnector">
                        <a:avLst/>
                      </a:prstGeom>
                      <a:noFill/>
                      <a:ln w="3810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dirty="0"/>
                      </a:p>
                    </p:txBody>
                  </p:sp>
                </p:grpSp>
                <p:sp>
                  <p:nvSpPr>
                    <p:cNvPr id="96" name="文本框 95">
                      <a:extLst>
                        <a:ext uri="{FF2B5EF4-FFF2-40B4-BE49-F238E27FC236}">
                          <a16:creationId xmlns:a16="http://schemas.microsoft.com/office/drawing/2014/main" id="{8E1D839E-E88F-4D53-8028-45C6187A870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23545" y="3936608"/>
                      <a:ext cx="836172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 cucumber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97" name="文本框 96">
                      <a:extLst>
                        <a:ext uri="{FF2B5EF4-FFF2-40B4-BE49-F238E27FC236}">
                          <a16:creationId xmlns:a16="http://schemas.microsoft.com/office/drawing/2014/main" id="{21F4FF41-CD60-400A-BD01-54C1E768136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29534" y="3688410"/>
                      <a:ext cx="380129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Salt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125" name="文本框 124">
                    <a:extLst>
                      <a:ext uri="{FF2B5EF4-FFF2-40B4-BE49-F238E27FC236}">
                        <a16:creationId xmlns:a16="http://schemas.microsoft.com/office/drawing/2014/main" id="{D3EACEC1-33D9-41DF-9347-22D3B8CAAE56}"/>
                      </a:ext>
                    </a:extLst>
                  </p:cNvPr>
                  <p:cNvSpPr txBox="1"/>
                  <p:nvPr/>
                </p:nvSpPr>
                <p:spPr>
                  <a:xfrm>
                    <a:off x="2612187" y="4805954"/>
                    <a:ext cx="2386230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600" b="1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AF2 modeling</a:t>
                    </a:r>
                    <a:endParaRPr lang="zh-CN" altLang="en-U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67" name="组合 166">
                    <a:extLst>
                      <a:ext uri="{FF2B5EF4-FFF2-40B4-BE49-F238E27FC236}">
                        <a16:creationId xmlns:a16="http://schemas.microsoft.com/office/drawing/2014/main" id="{127DEB73-E8DA-436C-A65E-48614E350F6E}"/>
                      </a:ext>
                    </a:extLst>
                  </p:cNvPr>
                  <p:cNvGrpSpPr/>
                  <p:nvPr/>
                </p:nvGrpSpPr>
                <p:grpSpPr>
                  <a:xfrm>
                    <a:off x="2691860" y="197438"/>
                    <a:ext cx="6514698" cy="5971753"/>
                    <a:chOff x="2691860" y="197438"/>
                    <a:chExt cx="6514698" cy="5971753"/>
                  </a:xfrm>
                </p:grpSpPr>
                <p:sp>
                  <p:nvSpPr>
                    <p:cNvPr id="108" name="矩形 107">
                      <a:extLst>
                        <a:ext uri="{FF2B5EF4-FFF2-40B4-BE49-F238E27FC236}">
                          <a16:creationId xmlns:a16="http://schemas.microsoft.com/office/drawing/2014/main" id="{D6DEFD04-B41A-4BEA-9A6A-D43959BA835C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867447" y="197438"/>
                      <a:ext cx="92781" cy="18720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grpSp>
                  <p:nvGrpSpPr>
                    <p:cNvPr id="165" name="组合 164">
                      <a:extLst>
                        <a:ext uri="{FF2B5EF4-FFF2-40B4-BE49-F238E27FC236}">
                          <a16:creationId xmlns:a16="http://schemas.microsoft.com/office/drawing/2014/main" id="{A6AAF7ED-FE4A-42CC-A9C8-EA319A87D7B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955427" y="4261191"/>
                      <a:ext cx="496035" cy="1908000"/>
                      <a:chOff x="3955427" y="4261191"/>
                      <a:chExt cx="496035" cy="1908000"/>
                    </a:xfrm>
                  </p:grpSpPr>
                  <p:sp>
                    <p:nvSpPr>
                      <p:cNvPr id="110" name="矩形 109">
                        <a:extLst>
                          <a:ext uri="{FF2B5EF4-FFF2-40B4-BE49-F238E27FC236}">
                            <a16:creationId xmlns:a16="http://schemas.microsoft.com/office/drawing/2014/main" id="{3648FA2A-AE04-42E9-87BB-8CD1CBBDFF26}"/>
                          </a:ext>
                        </a:extLst>
                      </p:cNvPr>
                      <p:cNvSpPr/>
                      <p:nvPr/>
                    </p:nvSpPr>
                    <p:spPr>
                      <a:xfrm rot="13105958">
                        <a:off x="4358681" y="4261191"/>
                        <a:ext cx="92781" cy="1908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dirty="0"/>
                      </a:p>
                    </p:txBody>
                  </p:sp>
                  <p:sp>
                    <p:nvSpPr>
                      <p:cNvPr id="124" name="箭头: 左弧形 123">
                        <a:extLst>
                          <a:ext uri="{FF2B5EF4-FFF2-40B4-BE49-F238E27FC236}">
                            <a16:creationId xmlns:a16="http://schemas.microsoft.com/office/drawing/2014/main" id="{B1F7C363-E4EE-4819-B3F6-40385AF87DBC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 rot="19238346">
                        <a:off x="3955427" y="5191921"/>
                        <a:ext cx="428659" cy="720000"/>
                      </a:xfrm>
                      <a:prstGeom prst="curvedRightArrow">
                        <a:avLst/>
                      </a:prstGeom>
                      <a:solidFill>
                        <a:schemeClr val="bg2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162" name="组合 161">
                      <a:extLst>
                        <a:ext uri="{FF2B5EF4-FFF2-40B4-BE49-F238E27FC236}">
                          <a16:creationId xmlns:a16="http://schemas.microsoft.com/office/drawing/2014/main" id="{E659272C-29C6-4697-91EB-2B8848F19CF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691860" y="2264981"/>
                      <a:ext cx="1980000" cy="720000"/>
                      <a:chOff x="2691860" y="2264981"/>
                      <a:chExt cx="1980000" cy="720000"/>
                    </a:xfrm>
                  </p:grpSpPr>
                  <p:sp>
                    <p:nvSpPr>
                      <p:cNvPr id="107" name="矩形 106">
                        <a:extLst>
                          <a:ext uri="{FF2B5EF4-FFF2-40B4-BE49-F238E27FC236}">
                            <a16:creationId xmlns:a16="http://schemas.microsoft.com/office/drawing/2014/main" id="{7077F68C-7601-4194-8454-6B13CB596BC2}"/>
                          </a:ext>
                        </a:extLst>
                      </p:cNvPr>
                      <p:cNvSpPr/>
                      <p:nvPr/>
                    </p:nvSpPr>
                    <p:spPr>
                      <a:xfrm rot="17163313">
                        <a:off x="3635469" y="1753106"/>
                        <a:ext cx="92781" cy="1980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  <p:sp>
                    <p:nvSpPr>
                      <p:cNvPr id="126" name="箭头: 左弧形 125">
                        <a:extLst>
                          <a:ext uri="{FF2B5EF4-FFF2-40B4-BE49-F238E27FC236}">
                            <a16:creationId xmlns:a16="http://schemas.microsoft.com/office/drawing/2014/main" id="{919DE591-B587-4CE7-857E-2D7001B7C4D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 rot="21047391">
                        <a:off x="3152309" y="2264981"/>
                        <a:ext cx="428659" cy="720000"/>
                      </a:xfrm>
                      <a:prstGeom prst="curvedRightArrow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166" name="组合 165">
                      <a:extLst>
                        <a:ext uri="{FF2B5EF4-FFF2-40B4-BE49-F238E27FC236}">
                          <a16:creationId xmlns:a16="http://schemas.microsoft.com/office/drawing/2014/main" id="{754BDD8F-88F1-4365-9919-4E0BA48C750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29531" y="5059598"/>
                      <a:ext cx="1908000" cy="724361"/>
                      <a:chOff x="6729531" y="5059598"/>
                      <a:chExt cx="1908000" cy="724361"/>
                    </a:xfrm>
                  </p:grpSpPr>
                  <p:sp>
                    <p:nvSpPr>
                      <p:cNvPr id="112" name="矩形 111">
                        <a:extLst>
                          <a:ext uri="{FF2B5EF4-FFF2-40B4-BE49-F238E27FC236}">
                            <a16:creationId xmlns:a16="http://schemas.microsoft.com/office/drawing/2014/main" id="{698B1302-3CC9-468E-94D6-F205A37BBE4C}"/>
                          </a:ext>
                        </a:extLst>
                      </p:cNvPr>
                      <p:cNvSpPr/>
                      <p:nvPr/>
                    </p:nvSpPr>
                    <p:spPr>
                      <a:xfrm rot="8018593">
                        <a:off x="7637140" y="4151989"/>
                        <a:ext cx="92781" cy="1908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  <p:sp>
                    <p:nvSpPr>
                      <p:cNvPr id="127" name="箭头: 左弧形 126">
                        <a:extLst>
                          <a:ext uri="{FF2B5EF4-FFF2-40B4-BE49-F238E27FC236}">
                            <a16:creationId xmlns:a16="http://schemas.microsoft.com/office/drawing/2014/main" id="{6C6720CC-651E-42E2-9A14-E39E45D7315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 rot="13090850">
                        <a:off x="7905141" y="5063959"/>
                        <a:ext cx="428659" cy="720000"/>
                      </a:xfrm>
                      <a:prstGeom prst="curvedRightArrow">
                        <a:avLst/>
                      </a:prstGeom>
                      <a:solidFill>
                        <a:schemeClr val="bg2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163" name="组合 162">
                      <a:extLst>
                        <a:ext uri="{FF2B5EF4-FFF2-40B4-BE49-F238E27FC236}">
                          <a16:creationId xmlns:a16="http://schemas.microsoft.com/office/drawing/2014/main" id="{B2CCD85A-8C9E-4662-B9D1-67E5AF1DCB2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262558" y="2046882"/>
                      <a:ext cx="1944000" cy="720000"/>
                      <a:chOff x="7262558" y="2046882"/>
                      <a:chExt cx="1944000" cy="720000"/>
                    </a:xfrm>
                  </p:grpSpPr>
                  <p:sp>
                    <p:nvSpPr>
                      <p:cNvPr id="109" name="矩形 108">
                        <a:extLst>
                          <a:ext uri="{FF2B5EF4-FFF2-40B4-BE49-F238E27FC236}">
                            <a16:creationId xmlns:a16="http://schemas.microsoft.com/office/drawing/2014/main" id="{A7020856-8F31-4C45-B2AE-51091E4D17E5}"/>
                          </a:ext>
                        </a:extLst>
                      </p:cNvPr>
                      <p:cNvSpPr/>
                      <p:nvPr/>
                    </p:nvSpPr>
                    <p:spPr>
                      <a:xfrm rot="15147490">
                        <a:off x="8188167" y="1624297"/>
                        <a:ext cx="92781" cy="1944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  <p:sp>
                    <p:nvSpPr>
                      <p:cNvPr id="128" name="箭头: 左弧形 127">
                        <a:extLst>
                          <a:ext uri="{FF2B5EF4-FFF2-40B4-BE49-F238E27FC236}">
                            <a16:creationId xmlns:a16="http://schemas.microsoft.com/office/drawing/2014/main" id="{BE2297E2-6915-4310-9338-27B541522DEA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 rot="10131560">
                        <a:off x="8488665" y="2046882"/>
                        <a:ext cx="428659" cy="720000"/>
                      </a:xfrm>
                      <a:prstGeom prst="curvedRightArrow">
                        <a:avLst/>
                      </a:prstGeom>
                      <a:solidFill>
                        <a:schemeClr val="bg2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130" name="文本框 129">
                    <a:extLst>
                      <a:ext uri="{FF2B5EF4-FFF2-40B4-BE49-F238E27FC236}">
                        <a16:creationId xmlns:a16="http://schemas.microsoft.com/office/drawing/2014/main" id="{69A362FC-831B-4708-8717-103A621B3F1E}"/>
                      </a:ext>
                    </a:extLst>
                  </p:cNvPr>
                  <p:cNvSpPr txBox="1"/>
                  <p:nvPr/>
                </p:nvSpPr>
                <p:spPr>
                  <a:xfrm>
                    <a:off x="4874917" y="6256590"/>
                    <a:ext cx="2386230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600" b="1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Molecular docking</a:t>
                    </a:r>
                    <a:endParaRPr lang="zh-CN" altLang="en-U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1" name="文本框 130">
                    <a:extLst>
                      <a:ext uri="{FF2B5EF4-FFF2-40B4-BE49-F238E27FC236}">
                        <a16:creationId xmlns:a16="http://schemas.microsoft.com/office/drawing/2014/main" id="{FF56094A-FC60-4215-9384-C17771BB1D32}"/>
                      </a:ext>
                    </a:extLst>
                  </p:cNvPr>
                  <p:cNvSpPr txBox="1"/>
                  <p:nvPr/>
                </p:nvSpPr>
                <p:spPr>
                  <a:xfrm rot="224003">
                    <a:off x="7541826" y="4738365"/>
                    <a:ext cx="135302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600" b="1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a:t>Evaluation</a:t>
                    </a:r>
                    <a:endParaRPr lang="zh-CN" altLang="en-U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2" name="文本框 131">
                    <a:extLst>
                      <a:ext uri="{FF2B5EF4-FFF2-40B4-BE49-F238E27FC236}">
                        <a16:creationId xmlns:a16="http://schemas.microsoft.com/office/drawing/2014/main" id="{CE8EC9DA-25E6-4012-BFFA-D7533FF5BD09}"/>
                      </a:ext>
                    </a:extLst>
                  </p:cNvPr>
                  <p:cNvSpPr txBox="1"/>
                  <p:nvPr/>
                </p:nvSpPr>
                <p:spPr>
                  <a:xfrm rot="19065570">
                    <a:off x="7036137" y="1975058"/>
                    <a:ext cx="2386230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600" b="1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MD simulation</a:t>
                    </a:r>
                    <a:endParaRPr lang="zh-CN" altLang="en-U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58" name="组合 157">
                    <a:extLst>
                      <a:ext uri="{FF2B5EF4-FFF2-40B4-BE49-F238E27FC236}">
                        <a16:creationId xmlns:a16="http://schemas.microsoft.com/office/drawing/2014/main" id="{523DA6A1-F8F8-4D5B-8175-EA1EE0703F70}"/>
                      </a:ext>
                    </a:extLst>
                  </p:cNvPr>
                  <p:cNvGrpSpPr/>
                  <p:nvPr/>
                </p:nvGrpSpPr>
                <p:grpSpPr>
                  <a:xfrm>
                    <a:off x="7407491" y="2998077"/>
                    <a:ext cx="2058507" cy="962186"/>
                    <a:chOff x="7407491" y="2998077"/>
                    <a:chExt cx="2058507" cy="962186"/>
                  </a:xfrm>
                </p:grpSpPr>
                <p:pic>
                  <p:nvPicPr>
                    <p:cNvPr id="134" name="图片 133">
                      <a:extLst>
                        <a:ext uri="{FF2B5EF4-FFF2-40B4-BE49-F238E27FC236}">
                          <a16:creationId xmlns:a16="http://schemas.microsoft.com/office/drawing/2014/main" id="{21354F91-A274-4E90-92E2-73724F5ABB6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>
                      <a:extLst>
                        <a:ext uri="{BEBA8EAE-BF5A-486C-A8C5-ECC9F3942E4B}">
                          <a14:imgProps xmlns:a14="http://schemas.microsoft.com/office/drawing/2010/main">
                            <a14:imgLayer r:embed="rId8">
                              <a14:imgEffect>
                                <a14:backgroundRemoval t="16418" b="99254" l="21333" r="79750">
                                  <a14:foregroundMark x1="46500" y1="21045" x2="42500" y2="20149"/>
                                  <a14:foregroundMark x1="43500" y1="21791" x2="50750" y2="16716"/>
                                  <a14:foregroundMark x1="40500" y1="91493" x2="32167" y2="94478"/>
                                  <a14:foregroundMark x1="33583" y1="93582" x2="28917" y2="95672"/>
                                  <a14:foregroundMark x1="28917" y1="95672" x2="28667" y2="98657"/>
                                  <a14:foregroundMark x1="54750" y1="92836" x2="51083" y2="96269"/>
                                  <a14:foregroundMark x1="56417" y1="95373" x2="51250" y2="98060"/>
                                  <a14:foregroundMark x1="72167" y1="95075" x2="77583" y2="97612"/>
                                  <a14:foregroundMark x1="79333" y1="98806" x2="79833" y2="98955"/>
                                  <a14:foregroundMark x1="25917" y1="96716" x2="23333" y2="97313"/>
                                  <a14:foregroundMark x1="23833" y1="98060" x2="21333" y2="99254"/>
                                  <a14:backgroundMark x1="31333" y1="87164" x2="31333" y2="87164"/>
                                  <a14:backgroundMark x1="31083" y1="87164" x2="29500" y2="87015"/>
                                </a14:backgroundRemoval>
                              </a14:imgEffect>
                              <a14:imgEffect>
                                <a14:colorTemperature colorTemp="5300"/>
                              </a14:imgEffect>
                              <a14:imgEffect>
                                <a14:saturation sat="66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4729" t="11940" r="23148" b="12443"/>
                    <a:stretch/>
                  </p:blipFill>
                  <p:spPr>
                    <a:xfrm flipH="1">
                      <a:off x="8354887" y="2998077"/>
                      <a:ext cx="1111111" cy="900000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138" name="组合 137">
                      <a:extLst>
                        <a:ext uri="{FF2B5EF4-FFF2-40B4-BE49-F238E27FC236}">
                          <a16:creationId xmlns:a16="http://schemas.microsoft.com/office/drawing/2014/main" id="{67C85026-7F30-4B90-9CD2-7C9C902C1161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7407491" y="3672256"/>
                      <a:ext cx="776197" cy="288007"/>
                      <a:chOff x="7512755" y="3603084"/>
                      <a:chExt cx="873221" cy="365191"/>
                    </a:xfrm>
                  </p:grpSpPr>
                  <p:pic>
                    <p:nvPicPr>
                      <p:cNvPr id="135" name="图片 134">
                        <a:extLst>
                          <a:ext uri="{FF2B5EF4-FFF2-40B4-BE49-F238E27FC236}">
                            <a16:creationId xmlns:a16="http://schemas.microsoft.com/office/drawing/2014/main" id="{8758228F-81C2-4AA6-AA16-DCD3353425C2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9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10">
                                <a14:imgEffect>
                                  <a14:backgroundRemoval t="10000" b="90000" l="10000" r="90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5825" t="27972" r="31560" b="24862"/>
                      <a:stretch/>
                    </p:blipFill>
                    <p:spPr>
                      <a:xfrm>
                        <a:off x="7512755" y="3603087"/>
                        <a:ext cx="275618" cy="36000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6" name="图片 135">
                        <a:extLst>
                          <a:ext uri="{FF2B5EF4-FFF2-40B4-BE49-F238E27FC236}">
                            <a16:creationId xmlns:a16="http://schemas.microsoft.com/office/drawing/2014/main" id="{804DF4BD-2249-4C97-B76C-80EF7A7D67A5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9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10">
                                <a14:imgEffect>
                                  <a14:backgroundRemoval t="10000" b="90000" l="10000" r="90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5825" t="27972" r="31560" b="24862"/>
                      <a:stretch/>
                    </p:blipFill>
                    <p:spPr>
                      <a:xfrm>
                        <a:off x="7824837" y="3603084"/>
                        <a:ext cx="275618" cy="36000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7" name="图片 136">
                        <a:extLst>
                          <a:ext uri="{FF2B5EF4-FFF2-40B4-BE49-F238E27FC236}">
                            <a16:creationId xmlns:a16="http://schemas.microsoft.com/office/drawing/2014/main" id="{11745BD2-47BA-4A01-BD7F-41AD5EAC17C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9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10">
                                <a14:imgEffect>
                                  <a14:backgroundRemoval t="10000" b="90000" l="10000" r="90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5825" t="27972" r="31560" b="24862"/>
                      <a:stretch/>
                    </p:blipFill>
                    <p:spPr>
                      <a:xfrm>
                        <a:off x="8110358" y="3608276"/>
                        <a:ext cx="275618" cy="359999"/>
                      </a:xfrm>
                      <a:prstGeom prst="rect">
                        <a:avLst/>
                      </a:prstGeom>
                    </p:spPr>
                  </p:pic>
                </p:grpSp>
                <p:cxnSp>
                  <p:nvCxnSpPr>
                    <p:cNvPr id="151" name="连接符: 曲线 150">
                      <a:extLst>
                        <a:ext uri="{FF2B5EF4-FFF2-40B4-BE49-F238E27FC236}">
                          <a16:creationId xmlns:a16="http://schemas.microsoft.com/office/drawing/2014/main" id="{726F5C3F-C948-471A-BC25-43975060A992}"/>
                        </a:ext>
                      </a:extLst>
                    </p:cNvPr>
                    <p:cNvCxnSpPr>
                      <a:stCxn id="137" idx="2"/>
                    </p:cNvCxnSpPr>
                    <p:nvPr/>
                  </p:nvCxnSpPr>
                  <p:spPr>
                    <a:xfrm rot="5400000" flipH="1" flipV="1">
                      <a:off x="8137271" y="3491287"/>
                      <a:ext cx="392892" cy="545051"/>
                    </a:xfrm>
                    <a:prstGeom prst="curvedConnector4">
                      <a:avLst>
                        <a:gd name="adj1" fmla="val -58184"/>
                        <a:gd name="adj2" fmla="val 61237"/>
                      </a:avLst>
                    </a:prstGeom>
                    <a:ln>
                      <a:solidFill>
                        <a:schemeClr val="bg1">
                          <a:lumMod val="50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55" name="组合 154">
                    <a:extLst>
                      <a:ext uri="{FF2B5EF4-FFF2-40B4-BE49-F238E27FC236}">
                        <a16:creationId xmlns:a16="http://schemas.microsoft.com/office/drawing/2014/main" id="{9A023C78-EE33-409C-9D8F-9372C71B457B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3863076" y="891810"/>
                    <a:ext cx="1683484" cy="1368000"/>
                    <a:chOff x="3938053" y="891810"/>
                    <a:chExt cx="1487209" cy="1208507"/>
                  </a:xfrm>
                </p:grpSpPr>
                <p:pic>
                  <p:nvPicPr>
                    <p:cNvPr id="115" name="图片 114">
                      <a:extLst>
                        <a:ext uri="{FF2B5EF4-FFF2-40B4-BE49-F238E27FC236}">
                          <a16:creationId xmlns:a16="http://schemas.microsoft.com/office/drawing/2014/main" id="{AE11FFB4-EDB0-42D4-90EC-53F6BE2436E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1">
                      <a:extLst>
                        <a:ext uri="{BEBA8EAE-BF5A-486C-A8C5-ECC9F3942E4B}">
                          <a14:imgProps xmlns:a14="http://schemas.microsoft.com/office/drawing/2010/main">
                            <a14:imgLayer r:embed="rId12">
                              <a14:imgEffect>
                                <a14:backgroundRemoval t="65316" b="91141" l="21875" r="74688">
                                  <a14:foregroundMark x1="27734" y1="65142" x2="38203" y2="65605"/>
                                  <a14:foregroundMark x1="38203" y1="65605" x2="49297" y2="65316"/>
                                  <a14:foregroundMark x1="49297" y1="65316" x2="57891" y2="65721"/>
                                  <a14:foregroundMark x1="37109" y1="87840" x2="51250" y2="88998"/>
                                  <a14:foregroundMark x1="51250" y1="88998" x2="31484" y2="90504"/>
                                  <a14:foregroundMark x1="31484" y1="90504" x2="41875" y2="91314"/>
                                  <a14:foregroundMark x1="41875" y1="91314" x2="52188" y2="91141"/>
                                  <a14:foregroundMark x1="52188" y1="91141" x2="60469" y2="91141"/>
                                  <a14:foregroundMark x1="60234" y1="90735" x2="52109" y2="86856"/>
                                  <a14:foregroundMark x1="52109" y1="86856" x2="31953" y2="87898"/>
                                  <a14:foregroundMark x1="31953" y1="87898" x2="55078" y2="87145"/>
                                  <a14:foregroundMark x1="55078" y1="87145" x2="33594" y2="87551"/>
                                  <a14:foregroundMark x1="33594" y1="87551" x2="45703" y2="87551"/>
                                  <a14:foregroundMark x1="45703" y1="87551" x2="57891" y2="88593"/>
                                  <a14:foregroundMark x1="57891" y1="88593" x2="35703" y2="88130"/>
                                  <a14:foregroundMark x1="35703" y1="88130" x2="47266" y2="90620"/>
                                  <a14:foregroundMark x1="47266" y1="90620" x2="58125" y2="89983"/>
                                  <a14:foregroundMark x1="58125" y1="89983" x2="36875" y2="88825"/>
                                  <a14:foregroundMark x1="36875" y1="88825" x2="51250" y2="89809"/>
                                  <a14:foregroundMark x1="51250" y1="89809" x2="40547" y2="88651"/>
                                  <a14:foregroundMark x1="40547" y1="88651" x2="44531" y2="90041"/>
                                  <a14:foregroundMark x1="59652" y1="80577" x2="59411" y2="80408"/>
                                  <a14:foregroundMark x1="57259" y1="84878" x2="56797" y2="85235"/>
                                  <a14:foregroundMark x1="57341" y1="84156" x2="57031" y2="84424"/>
                                  <a14:backgroundMark x1="58984" y1="85987" x2="58359" y2="86335"/>
                                  <a14:backgroundMark x1="56953" y1="86450" x2="57673" y2="85730"/>
                                  <a14:backgroundMark x1="57621" y1="85701" x2="57344" y2="85987"/>
                                  <a14:backgroundMark x1="57266" y1="85987" x2="57344" y2="85814"/>
                                  <a14:backgroundMark x1="56964" y1="86472" x2="57188" y2="86045"/>
                                  <a14:backgroundMark x1="58047" y1="85466" x2="57109" y2="86508"/>
                                  <a14:backgroundMark x1="57771" y1="85786" x2="57109" y2="86277"/>
                                  <a14:backgroundMark x1="57422" y1="86277" x2="56719" y2="86566"/>
                                  <a14:backgroundMark x1="61719" y1="81413" x2="62187" y2="82339"/>
                                  <a14:backgroundMark x1="60156" y1="81471" x2="60078" y2="80950"/>
                                  <a14:backgroundMark x1="59922" y1="81297" x2="59922" y2="81008"/>
                                  <a14:backgroundMark x1="60156" y1="81760" x2="60156" y2="80776"/>
                                  <a14:backgroundMark x1="61641" y1="81123" x2="62422" y2="82455"/>
                                  <a14:backgroundMark x1="60156" y1="84771" x2="59813" y2="84669"/>
                                  <a14:backgroundMark x1="60391" y1="84771" x2="60045" y2="84489"/>
                                  <a14:backgroundMark x1="60469" y1="84713" x2="60065" y2="84474"/>
                                  <a14:backgroundMark x1="61953" y1="85003" x2="60531" y2="84113"/>
                                  <a14:backgroundMark x1="62109" y1="85987" x2="61875" y2="85929"/>
                                  <a14:backgroundMark x1="60547" y1="84598" x2="60143" y2="84413"/>
                                  <a14:backgroundMark x1="60078" y1="84771" x2="59810" y2="84672"/>
                                  <a14:backgroundMark x1="61563" y1="84308" x2="60535" y2="83278"/>
                                  <a14:backgroundMark x1="60313" y1="84250" x2="58906" y2="83497"/>
                                  <a14:backgroundMark x1="59219" y1="84308" x2="58359" y2="83903"/>
                                  <a14:backgroundMark x1="59141" y1="84250" x2="58672" y2="83671"/>
                                  <a14:backgroundMark x1="59609" y1="84540" x2="58203" y2="83729"/>
                                  <a14:backgroundMark x1="59844" y1="84945" x2="57891" y2="84192"/>
                                  <a14:backgroundMark x1="60391" y1="85640" x2="57891" y2="84771"/>
                                  <a14:backgroundMark x1="61406" y1="85466" x2="58047" y2="84250"/>
                                  <a14:backgroundMark x1="58047" y1="84250" x2="57813" y2="84250"/>
                                  <a14:backgroundMark x1="57891" y1="84250" x2="57422" y2="84250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6312" t="63859" r="27288" b="8195"/>
                    <a:stretch/>
                  </p:blipFill>
                  <p:spPr>
                    <a:xfrm>
                      <a:off x="3938053" y="891810"/>
                      <a:ext cx="1487209" cy="1208507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53" name="文本框 152">
                      <a:extLst>
                        <a:ext uri="{FF2B5EF4-FFF2-40B4-BE49-F238E27FC236}">
                          <a16:creationId xmlns:a16="http://schemas.microsoft.com/office/drawing/2014/main" id="{ACEC47AC-71FC-4270-8878-88A9D355F55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976254" y="937150"/>
                      <a:ext cx="1067771" cy="61017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9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silico hydrolysis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9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Toxicity and activity prediction</a:t>
                      </a:r>
                      <a:endParaRPr lang="zh-CN" altLang="en-US" sz="9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91" name="组合 190">
                  <a:extLst>
                    <a:ext uri="{FF2B5EF4-FFF2-40B4-BE49-F238E27FC236}">
                      <a16:creationId xmlns:a16="http://schemas.microsoft.com/office/drawing/2014/main" id="{100069C6-3DC9-4582-B490-576B452B1A58}"/>
                    </a:ext>
                  </a:extLst>
                </p:cNvPr>
                <p:cNvGrpSpPr/>
                <p:nvPr/>
              </p:nvGrpSpPr>
              <p:grpSpPr>
                <a:xfrm>
                  <a:off x="3414017" y="3284851"/>
                  <a:ext cx="1031685" cy="1266345"/>
                  <a:chOff x="3414017" y="3284851"/>
                  <a:chExt cx="1031685" cy="1266345"/>
                </a:xfrm>
              </p:grpSpPr>
              <p:grpSp>
                <p:nvGrpSpPr>
                  <p:cNvPr id="186" name="组合 185">
                    <a:extLst>
                      <a:ext uri="{FF2B5EF4-FFF2-40B4-BE49-F238E27FC236}">
                        <a16:creationId xmlns:a16="http://schemas.microsoft.com/office/drawing/2014/main" id="{60D80FED-F43D-45DC-AB4A-515D81E84675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3725702" y="3284851"/>
                    <a:ext cx="720000" cy="1266345"/>
                    <a:chOff x="4514302" y="238125"/>
                    <a:chExt cx="2887200" cy="5078043"/>
                  </a:xfrm>
                </p:grpSpPr>
                <p:pic>
                  <p:nvPicPr>
                    <p:cNvPr id="187" name="图片 186">
                      <a:extLst>
                        <a:ext uri="{FF2B5EF4-FFF2-40B4-BE49-F238E27FC236}">
                          <a16:creationId xmlns:a16="http://schemas.microsoft.com/office/drawing/2014/main" id="{789799C1-623D-4CE3-ACA9-EF2D94042E0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6171" t="7500" r="8530" b="32361"/>
                    <a:stretch/>
                  </p:blipFill>
                  <p:spPr>
                    <a:xfrm>
                      <a:off x="4514851" y="238125"/>
                      <a:ext cx="2886651" cy="2880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88" name="图片 187">
                      <a:extLst>
                        <a:ext uri="{FF2B5EF4-FFF2-40B4-BE49-F238E27FC236}">
                          <a16:creationId xmlns:a16="http://schemas.microsoft.com/office/drawing/2014/main" id="{6E533B01-B4B9-40D5-90C2-D6A2D900B66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514302" y="3118125"/>
                      <a:ext cx="2887200" cy="133918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89" name="图片 188">
                      <a:extLst>
                        <a:ext uri="{FF2B5EF4-FFF2-40B4-BE49-F238E27FC236}">
                          <a16:creationId xmlns:a16="http://schemas.microsoft.com/office/drawing/2014/main" id="{6F79524E-8479-4BB7-8823-9F139BAD6B0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22987" r="2893" b="21272"/>
                    <a:stretch/>
                  </p:blipFill>
                  <p:spPr>
                    <a:xfrm>
                      <a:off x="4514302" y="4457314"/>
                      <a:ext cx="2887200" cy="858854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190" name="箭头: 燕尾形 189">
                    <a:extLst>
                      <a:ext uri="{FF2B5EF4-FFF2-40B4-BE49-F238E27FC236}">
                        <a16:creationId xmlns:a16="http://schemas.microsoft.com/office/drawing/2014/main" id="{C9C36C0F-6268-427E-A556-20E98BAF0E5C}"/>
                      </a:ext>
                    </a:extLst>
                  </p:cNvPr>
                  <p:cNvSpPr/>
                  <p:nvPr/>
                </p:nvSpPr>
                <p:spPr>
                  <a:xfrm>
                    <a:off x="3414017" y="3659685"/>
                    <a:ext cx="233492" cy="157857"/>
                  </a:xfrm>
                  <a:prstGeom prst="notchedRightArrow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/>
                  </a:p>
                </p:txBody>
              </p:sp>
            </p:grpSp>
          </p:grpSp>
          <p:pic>
            <p:nvPicPr>
              <p:cNvPr id="203" name="图片 202">
                <a:extLst>
                  <a:ext uri="{FF2B5EF4-FFF2-40B4-BE49-F238E27FC236}">
                    <a16:creationId xmlns:a16="http://schemas.microsoft.com/office/drawing/2014/main" id="{D1003279-0CE3-4178-8E45-8C76A8D976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/>
              <a:srcRect l="33561" t="19111" r="36093" b="21365"/>
              <a:stretch/>
            </p:blipFill>
            <p:spPr>
              <a:xfrm>
                <a:off x="2720262" y="3354448"/>
                <a:ext cx="648000" cy="811616"/>
              </a:xfrm>
              <a:prstGeom prst="rect">
                <a:avLst/>
              </a:prstGeom>
            </p:spPr>
          </p:pic>
          <p:grpSp>
            <p:nvGrpSpPr>
              <p:cNvPr id="217" name="组合 216">
                <a:extLst>
                  <a:ext uri="{FF2B5EF4-FFF2-40B4-BE49-F238E27FC236}">
                    <a16:creationId xmlns:a16="http://schemas.microsoft.com/office/drawing/2014/main" id="{3EE36813-FFA6-4E4C-80C3-A27A395CBA87}"/>
                  </a:ext>
                </a:extLst>
              </p:cNvPr>
              <p:cNvGrpSpPr/>
              <p:nvPr/>
            </p:nvGrpSpPr>
            <p:grpSpPr>
              <a:xfrm>
                <a:off x="6067832" y="363212"/>
                <a:ext cx="1882741" cy="1944810"/>
                <a:chOff x="6067832" y="363212"/>
                <a:chExt cx="1882741" cy="1944810"/>
              </a:xfrm>
            </p:grpSpPr>
            <p:grpSp>
              <p:nvGrpSpPr>
                <p:cNvPr id="199" name="组合 198">
                  <a:extLst>
                    <a:ext uri="{FF2B5EF4-FFF2-40B4-BE49-F238E27FC236}">
                      <a16:creationId xmlns:a16="http://schemas.microsoft.com/office/drawing/2014/main" id="{94DA9E51-7654-4CC2-90D1-05A64F16E1D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870573" y="1419650"/>
                  <a:ext cx="1080000" cy="888372"/>
                  <a:chOff x="1984442" y="0"/>
                  <a:chExt cx="8337323" cy="6858000"/>
                </a:xfrm>
              </p:grpSpPr>
              <p:pic>
                <p:nvPicPr>
                  <p:cNvPr id="200" name="图片 199">
                    <a:extLst>
                      <a:ext uri="{FF2B5EF4-FFF2-40B4-BE49-F238E27FC236}">
                        <a16:creationId xmlns:a16="http://schemas.microsoft.com/office/drawing/2014/main" id="{7CA0D66A-D3FC-4064-AEA9-135E769B9BA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159" r="49136"/>
                  <a:stretch/>
                </p:blipFill>
                <p:spPr>
                  <a:xfrm>
                    <a:off x="1984442" y="0"/>
                    <a:ext cx="4192620" cy="6858000"/>
                  </a:xfrm>
                  <a:prstGeom prst="rect">
                    <a:avLst/>
                  </a:prstGeom>
                </p:spPr>
              </p:pic>
              <p:pic>
                <p:nvPicPr>
                  <p:cNvPr id="201" name="图片 200">
                    <a:extLst>
                      <a:ext uri="{FF2B5EF4-FFF2-40B4-BE49-F238E27FC236}">
                        <a16:creationId xmlns:a16="http://schemas.microsoft.com/office/drawing/2014/main" id="{6C6D5998-7300-48BA-BF36-C0C769BE8FC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5294" t="993" b="1"/>
                  <a:stretch/>
                </p:blipFill>
                <p:spPr>
                  <a:xfrm>
                    <a:off x="6129143" y="26009"/>
                    <a:ext cx="4192622" cy="678990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04" name="图片 203">
                  <a:extLst>
                    <a:ext uri="{FF2B5EF4-FFF2-40B4-BE49-F238E27FC236}">
                      <a16:creationId xmlns:a16="http://schemas.microsoft.com/office/drawing/2014/main" id="{5BFBA461-058D-4011-BCC4-A61FE73E91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8"/>
                <a:srcRect l="37864" t="17512" r="37451" b="14737"/>
                <a:stretch/>
              </p:blipFill>
              <p:spPr>
                <a:xfrm>
                  <a:off x="6067832" y="365008"/>
                  <a:ext cx="576000" cy="825770"/>
                </a:xfrm>
                <a:prstGeom prst="rect">
                  <a:avLst/>
                </a:prstGeom>
              </p:spPr>
            </p:pic>
            <p:pic>
              <p:nvPicPr>
                <p:cNvPr id="205" name="图片 204">
                  <a:extLst>
                    <a:ext uri="{FF2B5EF4-FFF2-40B4-BE49-F238E27FC236}">
                      <a16:creationId xmlns:a16="http://schemas.microsoft.com/office/drawing/2014/main" id="{F8AC0554-3D7B-4E1F-B288-BAA06CC647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9">
                  <a:extLst>
                    <a:ext uri="{BEBA8EAE-BF5A-486C-A8C5-ECC9F3942E4B}">
                      <a14:imgProps xmlns:a14="http://schemas.microsoft.com/office/drawing/2010/main">
                        <a14:imgLayer r:embed="rId20">
                          <a14:imgEffect>
                            <a14:backgroundRemoval t="23964" b="75389" l="41026" r="63524">
                              <a14:foregroundMark x1="45161" y1="26166" x2="45161" y2="26166"/>
                              <a14:foregroundMark x1="44665" y1="23964" x2="44665" y2="23964"/>
                              <a14:foregroundMark x1="63524" y1="43523" x2="63524" y2="43523"/>
                              <a14:foregroundMark x1="44251" y1="75000" x2="44251" y2="75000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8526" t="20651" r="34867" b="18501"/>
                <a:stretch/>
              </p:blipFill>
              <p:spPr>
                <a:xfrm>
                  <a:off x="6784916" y="363212"/>
                  <a:ext cx="576000" cy="841143"/>
                </a:xfrm>
                <a:prstGeom prst="rect">
                  <a:avLst/>
                </a:prstGeom>
              </p:spPr>
            </p:pic>
            <p:sp>
              <p:nvSpPr>
                <p:cNvPr id="207" name="加号 206">
                  <a:extLst>
                    <a:ext uri="{FF2B5EF4-FFF2-40B4-BE49-F238E27FC236}">
                      <a16:creationId xmlns:a16="http://schemas.microsoft.com/office/drawing/2014/main" id="{DA2AA702-20C4-4798-BA3C-A5CFC5538D7B}"/>
                    </a:ext>
                  </a:extLst>
                </p:cNvPr>
                <p:cNvSpPr/>
                <p:nvPr/>
              </p:nvSpPr>
              <p:spPr>
                <a:xfrm>
                  <a:off x="6700806" y="692699"/>
                  <a:ext cx="168221" cy="138221"/>
                </a:xfrm>
                <a:prstGeom prst="mathPlus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16" name="箭头: 燕尾形 215">
                  <a:extLst>
                    <a:ext uri="{FF2B5EF4-FFF2-40B4-BE49-F238E27FC236}">
                      <a16:creationId xmlns:a16="http://schemas.microsoft.com/office/drawing/2014/main" id="{CE0F9C85-DDF6-4FF7-AB3A-C80AD47C6CBF}"/>
                    </a:ext>
                  </a:extLst>
                </p:cNvPr>
                <p:cNvSpPr/>
                <p:nvPr/>
              </p:nvSpPr>
              <p:spPr>
                <a:xfrm rot="5400000">
                  <a:off x="7199733" y="1152368"/>
                  <a:ext cx="299323" cy="172409"/>
                </a:xfrm>
                <a:prstGeom prst="notchedRightArrow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C177C3DE-F74C-421E-B88F-9051CDA36F53}"/>
                </a:ext>
              </a:extLst>
            </p:cNvPr>
            <p:cNvGrpSpPr/>
            <p:nvPr/>
          </p:nvGrpSpPr>
          <p:grpSpPr>
            <a:xfrm>
              <a:off x="4744325" y="5032876"/>
              <a:ext cx="2650101" cy="1084225"/>
              <a:chOff x="4744325" y="5032876"/>
              <a:chExt cx="2650101" cy="1084225"/>
            </a:xfrm>
          </p:grpSpPr>
          <p:pic>
            <p:nvPicPr>
              <p:cNvPr id="219" name="图片 218">
                <a:extLst>
                  <a:ext uri="{FF2B5EF4-FFF2-40B4-BE49-F238E27FC236}">
                    <a16:creationId xmlns:a16="http://schemas.microsoft.com/office/drawing/2014/main" id="{7646D390-E09D-41E2-8809-2C35A215E6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740" r="5053"/>
              <a:stretch/>
            </p:blipFill>
            <p:spPr>
              <a:xfrm>
                <a:off x="4744325" y="5037101"/>
                <a:ext cx="753744" cy="1080000"/>
              </a:xfrm>
              <a:prstGeom prst="rect">
                <a:avLst/>
              </a:prstGeom>
            </p:spPr>
          </p:pic>
          <p:sp>
            <p:nvSpPr>
              <p:cNvPr id="220" name="箭头: 燕尾形 219">
                <a:extLst>
                  <a:ext uri="{FF2B5EF4-FFF2-40B4-BE49-F238E27FC236}">
                    <a16:creationId xmlns:a16="http://schemas.microsoft.com/office/drawing/2014/main" id="{A0FE963E-F288-4B2A-81F5-641986CEDB6E}"/>
                  </a:ext>
                </a:extLst>
              </p:cNvPr>
              <p:cNvSpPr/>
              <p:nvPr/>
            </p:nvSpPr>
            <p:spPr>
              <a:xfrm>
                <a:off x="5555797" y="5509009"/>
                <a:ext cx="233492" cy="157857"/>
              </a:xfrm>
              <a:prstGeom prst="notchedRightArrow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221" name="组合 220">
                <a:extLst>
                  <a:ext uri="{FF2B5EF4-FFF2-40B4-BE49-F238E27FC236}">
                    <a16:creationId xmlns:a16="http://schemas.microsoft.com/office/drawing/2014/main" id="{5C5BBB67-C33A-4B33-80AD-33F89ADB37F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898886" y="5032876"/>
                <a:ext cx="1495540" cy="1038090"/>
                <a:chOff x="2094658" y="499619"/>
                <a:chExt cx="7017179" cy="4870781"/>
              </a:xfrm>
            </p:grpSpPr>
            <p:grpSp>
              <p:nvGrpSpPr>
                <p:cNvPr id="222" name="组合 221">
                  <a:extLst>
                    <a:ext uri="{FF2B5EF4-FFF2-40B4-BE49-F238E27FC236}">
                      <a16:creationId xmlns:a16="http://schemas.microsoft.com/office/drawing/2014/main" id="{903ED663-9A7E-4268-870D-F64A23838012}"/>
                    </a:ext>
                  </a:extLst>
                </p:cNvPr>
                <p:cNvGrpSpPr/>
                <p:nvPr/>
              </p:nvGrpSpPr>
              <p:grpSpPr>
                <a:xfrm>
                  <a:off x="2102177" y="499619"/>
                  <a:ext cx="3497806" cy="2398586"/>
                  <a:chOff x="2149311" y="480765"/>
                  <a:chExt cx="3497806" cy="2398586"/>
                </a:xfrm>
              </p:grpSpPr>
              <p:pic>
                <p:nvPicPr>
                  <p:cNvPr id="232" name="图片 231">
                    <a:extLst>
                      <a:ext uri="{FF2B5EF4-FFF2-40B4-BE49-F238E27FC236}">
                        <a16:creationId xmlns:a16="http://schemas.microsoft.com/office/drawing/2014/main" id="{D3E871CE-8FFB-403E-9FEB-0FD9D4C68D8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786" t="12658" r="13175" b="9101"/>
                  <a:stretch/>
                </p:blipFill>
                <p:spPr>
                  <a:xfrm>
                    <a:off x="2149311" y="480765"/>
                    <a:ext cx="3191235" cy="2398586"/>
                  </a:xfrm>
                  <a:prstGeom prst="rect">
                    <a:avLst/>
                  </a:prstGeom>
                </p:spPr>
              </p:pic>
              <p:sp>
                <p:nvSpPr>
                  <p:cNvPr id="233" name="文本框 232">
                    <a:extLst>
                      <a:ext uri="{FF2B5EF4-FFF2-40B4-BE49-F238E27FC236}">
                        <a16:creationId xmlns:a16="http://schemas.microsoft.com/office/drawing/2014/main" id="{3EACA86A-FC7C-4095-B305-7A03C5A99122}"/>
                      </a:ext>
                    </a:extLst>
                  </p:cNvPr>
                  <p:cNvSpPr txBox="1"/>
                  <p:nvPr/>
                </p:nvSpPr>
                <p:spPr>
                  <a:xfrm>
                    <a:off x="4182617" y="666477"/>
                    <a:ext cx="1464500" cy="57764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CSRH</a:t>
                    </a:r>
                    <a:endParaRPr lang="zh-CN" altLang="en-US" sz="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23" name="组合 222">
                  <a:extLst>
                    <a:ext uri="{FF2B5EF4-FFF2-40B4-BE49-F238E27FC236}">
                      <a16:creationId xmlns:a16="http://schemas.microsoft.com/office/drawing/2014/main" id="{5272040B-9893-4154-BBA0-D0ABB4CDDDC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326164" y="499620"/>
                  <a:ext cx="3785673" cy="2405459"/>
                  <a:chOff x="5834571" y="480766"/>
                  <a:chExt cx="4218370" cy="2680402"/>
                </a:xfrm>
              </p:grpSpPr>
              <p:pic>
                <p:nvPicPr>
                  <p:cNvPr id="230" name="图片 229">
                    <a:extLst>
                      <a:ext uri="{FF2B5EF4-FFF2-40B4-BE49-F238E27FC236}">
                        <a16:creationId xmlns:a16="http://schemas.microsoft.com/office/drawing/2014/main" id="{25187F9B-4ABC-4D14-A381-465FDCD0442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834571" y="480766"/>
                    <a:ext cx="3098988" cy="2680402"/>
                  </a:xfrm>
                  <a:prstGeom prst="rect">
                    <a:avLst/>
                  </a:prstGeom>
                </p:spPr>
              </p:pic>
              <p:sp>
                <p:nvSpPr>
                  <p:cNvPr id="231" name="文本框 230">
                    <a:extLst>
                      <a:ext uri="{FF2B5EF4-FFF2-40B4-BE49-F238E27FC236}">
                        <a16:creationId xmlns:a16="http://schemas.microsoft.com/office/drawing/2014/main" id="{F733ACC3-6790-45C0-81F6-A4A638944111}"/>
                      </a:ext>
                    </a:extLst>
                  </p:cNvPr>
                  <p:cNvSpPr txBox="1"/>
                  <p:nvPr/>
                </p:nvSpPr>
                <p:spPr>
                  <a:xfrm>
                    <a:off x="7716322" y="687705"/>
                    <a:ext cx="2336619" cy="64367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9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</a:lstStyle>
                  <a:p>
                    <a:r>
                      <a:rPr lang="en-US" altLang="zh-CN" sz="200" dirty="0"/>
                      <a:t>KDINNRF</a:t>
                    </a:r>
                    <a:endParaRPr lang="zh-CN" altLang="en-US" sz="200" dirty="0"/>
                  </a:p>
                </p:txBody>
              </p:sp>
            </p:grpSp>
            <p:grpSp>
              <p:nvGrpSpPr>
                <p:cNvPr id="224" name="组合 223">
                  <a:extLst>
                    <a:ext uri="{FF2B5EF4-FFF2-40B4-BE49-F238E27FC236}">
                      <a16:creationId xmlns:a16="http://schemas.microsoft.com/office/drawing/2014/main" id="{7AC0378A-EF5A-4E6A-8B5C-B7C5878018B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094658" y="2981026"/>
                  <a:ext cx="3943674" cy="2386800"/>
                  <a:chOff x="2207781" y="2950886"/>
                  <a:chExt cx="4205563" cy="2545301"/>
                </a:xfrm>
              </p:grpSpPr>
              <p:pic>
                <p:nvPicPr>
                  <p:cNvPr id="228" name="图片 227">
                    <a:extLst>
                      <a:ext uri="{FF2B5EF4-FFF2-40B4-BE49-F238E27FC236}">
                        <a16:creationId xmlns:a16="http://schemas.microsoft.com/office/drawing/2014/main" id="{D50AE4E9-E433-4F8B-903B-A2A3E201AED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07781" y="2950886"/>
                    <a:ext cx="3403157" cy="2545301"/>
                  </a:xfrm>
                  <a:prstGeom prst="rect">
                    <a:avLst/>
                  </a:prstGeom>
                </p:spPr>
              </p:pic>
              <p:sp>
                <p:nvSpPr>
                  <p:cNvPr id="229" name="文本框 228">
                    <a:extLst>
                      <a:ext uri="{FF2B5EF4-FFF2-40B4-BE49-F238E27FC236}">
                        <a16:creationId xmlns:a16="http://schemas.microsoft.com/office/drawing/2014/main" id="{13A6899B-3BA6-476A-96C2-9C10C1672892}"/>
                      </a:ext>
                    </a:extLst>
                  </p:cNvPr>
                  <p:cNvSpPr txBox="1"/>
                  <p:nvPr/>
                </p:nvSpPr>
                <p:spPr>
                  <a:xfrm>
                    <a:off x="4248782" y="3118468"/>
                    <a:ext cx="2164562" cy="616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9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</a:lstStyle>
                  <a:p>
                    <a:r>
                      <a:rPr lang="en-US" altLang="zh-CN" sz="200" dirty="0"/>
                      <a:t>DGATGPRG</a:t>
                    </a:r>
                    <a:endParaRPr lang="zh-CN" altLang="en-US" sz="200" dirty="0"/>
                  </a:p>
                </p:txBody>
              </p:sp>
            </p:grpSp>
            <p:grpSp>
              <p:nvGrpSpPr>
                <p:cNvPr id="225" name="组合 224">
                  <a:extLst>
                    <a:ext uri="{FF2B5EF4-FFF2-40B4-BE49-F238E27FC236}">
                      <a16:creationId xmlns:a16="http://schemas.microsoft.com/office/drawing/2014/main" id="{FE2160C0-B5E4-48D4-9D49-6F74C48143F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332121" y="2983600"/>
                  <a:ext cx="3107924" cy="2386800"/>
                  <a:chOff x="5846270" y="3020197"/>
                  <a:chExt cx="3274621" cy="2514818"/>
                </a:xfrm>
              </p:grpSpPr>
              <p:pic>
                <p:nvPicPr>
                  <p:cNvPr id="226" name="图片 225">
                    <a:extLst>
                      <a:ext uri="{FF2B5EF4-FFF2-40B4-BE49-F238E27FC236}">
                        <a16:creationId xmlns:a16="http://schemas.microsoft.com/office/drawing/2014/main" id="{857A5BC0-C276-44D2-BAD3-0AE9F8CC66E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846270" y="3020197"/>
                    <a:ext cx="2956818" cy="2514818"/>
                  </a:xfrm>
                  <a:prstGeom prst="rect">
                    <a:avLst/>
                  </a:prstGeom>
                </p:spPr>
              </p:pic>
              <p:sp>
                <p:nvSpPr>
                  <p:cNvPr id="227" name="文本框 226">
                    <a:extLst>
                      <a:ext uri="{FF2B5EF4-FFF2-40B4-BE49-F238E27FC236}">
                        <a16:creationId xmlns:a16="http://schemas.microsoft.com/office/drawing/2014/main" id="{689C7617-6D68-456E-A7EF-C8283A54FA83}"/>
                      </a:ext>
                    </a:extLst>
                  </p:cNvPr>
                  <p:cNvSpPr txBox="1"/>
                  <p:nvPr/>
                </p:nvSpPr>
                <p:spPr>
                  <a:xfrm>
                    <a:off x="7437243" y="3203377"/>
                    <a:ext cx="1683648" cy="6086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9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</a:lstStyle>
                  <a:p>
                    <a:r>
                      <a:rPr lang="en-US" altLang="zh-CN" sz="200" dirty="0"/>
                      <a:t>GADGVPGL</a:t>
                    </a:r>
                    <a:endParaRPr lang="zh-CN" altLang="en-US" sz="200" dirty="0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3368180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23</Words>
  <Application>Microsoft Office PowerPoint</Application>
  <PresentationFormat>宽屏</PresentationFormat>
  <Paragraphs>14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周 洋</dc:creator>
  <cp:lastModifiedBy>周 洋</cp:lastModifiedBy>
  <cp:revision>77</cp:revision>
  <dcterms:created xsi:type="dcterms:W3CDTF">2023-08-27T11:07:56Z</dcterms:created>
  <dcterms:modified xsi:type="dcterms:W3CDTF">2023-08-29T11:06:50Z</dcterms:modified>
</cp:coreProperties>
</file>