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4211638" cy="25193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739" autoAdjust="0"/>
    <p:restoredTop sz="94660"/>
  </p:normalViewPr>
  <p:slideViewPr>
    <p:cSldViewPr snapToGrid="0">
      <p:cViewPr varScale="1">
        <p:scale>
          <a:sx n="263" d="100"/>
          <a:sy n="263" d="100"/>
        </p:scale>
        <p:origin x="74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6455" y="412312"/>
            <a:ext cx="3158729" cy="877112"/>
          </a:xfrm>
        </p:spPr>
        <p:txBody>
          <a:bodyPr anchor="b"/>
          <a:lstStyle>
            <a:lvl1pPr algn="ctr">
              <a:defRPr sz="2072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6455" y="1323249"/>
            <a:ext cx="3158729" cy="608263"/>
          </a:xfrm>
        </p:spPr>
        <p:txBody>
          <a:bodyPr/>
          <a:lstStyle>
            <a:lvl1pPr marL="0" indent="0" algn="ctr">
              <a:buNone/>
              <a:defRPr sz="829"/>
            </a:lvl1pPr>
            <a:lvl2pPr marL="157917" indent="0" algn="ctr">
              <a:buNone/>
              <a:defRPr sz="691"/>
            </a:lvl2pPr>
            <a:lvl3pPr marL="315834" indent="0" algn="ctr">
              <a:buNone/>
              <a:defRPr sz="622"/>
            </a:lvl3pPr>
            <a:lvl4pPr marL="473751" indent="0" algn="ctr">
              <a:buNone/>
              <a:defRPr sz="553"/>
            </a:lvl4pPr>
            <a:lvl5pPr marL="631668" indent="0" algn="ctr">
              <a:buNone/>
              <a:defRPr sz="553"/>
            </a:lvl5pPr>
            <a:lvl6pPr marL="789584" indent="0" algn="ctr">
              <a:buNone/>
              <a:defRPr sz="553"/>
            </a:lvl6pPr>
            <a:lvl7pPr marL="947501" indent="0" algn="ctr">
              <a:buNone/>
              <a:defRPr sz="553"/>
            </a:lvl7pPr>
            <a:lvl8pPr marL="1105418" indent="0" algn="ctr">
              <a:buNone/>
              <a:defRPr sz="553"/>
            </a:lvl8pPr>
            <a:lvl9pPr marL="1263335" indent="0" algn="ctr">
              <a:buNone/>
              <a:defRPr sz="553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9757D-729E-4148-B5BB-A73F54666CB7}" type="datetimeFigureOut">
              <a:rPr lang="zh-CN" altLang="en-US" smtClean="0"/>
              <a:t>2023/8/15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4624C-C3BE-4B85-B8C5-F40DF850EA1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89013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9757D-729E-4148-B5BB-A73F54666CB7}" type="datetimeFigureOut">
              <a:rPr lang="zh-CN" altLang="en-US" smtClean="0"/>
              <a:t>2023/8/15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4624C-C3BE-4B85-B8C5-F40DF850EA1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842202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013954" y="134133"/>
            <a:ext cx="908134" cy="2135044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50" y="134133"/>
            <a:ext cx="2671758" cy="2135044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9757D-729E-4148-B5BB-A73F54666CB7}" type="datetimeFigureOut">
              <a:rPr lang="zh-CN" altLang="en-US" smtClean="0"/>
              <a:t>2023/8/15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4624C-C3BE-4B85-B8C5-F40DF850EA1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052524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9757D-729E-4148-B5BB-A73F54666CB7}" type="datetimeFigureOut">
              <a:rPr lang="zh-CN" altLang="en-US" smtClean="0"/>
              <a:t>2023/8/15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4624C-C3BE-4B85-B8C5-F40DF850EA1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92454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7356" y="628091"/>
            <a:ext cx="3632538" cy="1047985"/>
          </a:xfrm>
        </p:spPr>
        <p:txBody>
          <a:bodyPr anchor="b"/>
          <a:lstStyle>
            <a:lvl1pPr>
              <a:defRPr sz="2072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7356" y="1685991"/>
            <a:ext cx="3632538" cy="551110"/>
          </a:xfrm>
        </p:spPr>
        <p:txBody>
          <a:bodyPr/>
          <a:lstStyle>
            <a:lvl1pPr marL="0" indent="0">
              <a:buNone/>
              <a:defRPr sz="829">
                <a:solidFill>
                  <a:schemeClr val="tx1">
                    <a:tint val="75000"/>
                  </a:schemeClr>
                </a:solidFill>
              </a:defRPr>
            </a:lvl1pPr>
            <a:lvl2pPr marL="157917" indent="0">
              <a:buNone/>
              <a:defRPr sz="691">
                <a:solidFill>
                  <a:schemeClr val="tx1">
                    <a:tint val="75000"/>
                  </a:schemeClr>
                </a:solidFill>
              </a:defRPr>
            </a:lvl2pPr>
            <a:lvl3pPr marL="315834" indent="0">
              <a:buNone/>
              <a:defRPr sz="622">
                <a:solidFill>
                  <a:schemeClr val="tx1">
                    <a:tint val="75000"/>
                  </a:schemeClr>
                </a:solidFill>
              </a:defRPr>
            </a:lvl3pPr>
            <a:lvl4pPr marL="473751" indent="0">
              <a:buNone/>
              <a:defRPr sz="553">
                <a:solidFill>
                  <a:schemeClr val="tx1">
                    <a:tint val="75000"/>
                  </a:schemeClr>
                </a:solidFill>
              </a:defRPr>
            </a:lvl4pPr>
            <a:lvl5pPr marL="631668" indent="0">
              <a:buNone/>
              <a:defRPr sz="553">
                <a:solidFill>
                  <a:schemeClr val="tx1">
                    <a:tint val="75000"/>
                  </a:schemeClr>
                </a:solidFill>
              </a:defRPr>
            </a:lvl5pPr>
            <a:lvl6pPr marL="789584" indent="0">
              <a:buNone/>
              <a:defRPr sz="553">
                <a:solidFill>
                  <a:schemeClr val="tx1">
                    <a:tint val="75000"/>
                  </a:schemeClr>
                </a:solidFill>
              </a:defRPr>
            </a:lvl6pPr>
            <a:lvl7pPr marL="947501" indent="0">
              <a:buNone/>
              <a:defRPr sz="553">
                <a:solidFill>
                  <a:schemeClr val="tx1">
                    <a:tint val="75000"/>
                  </a:schemeClr>
                </a:solidFill>
              </a:defRPr>
            </a:lvl7pPr>
            <a:lvl8pPr marL="1105418" indent="0">
              <a:buNone/>
              <a:defRPr sz="553">
                <a:solidFill>
                  <a:schemeClr val="tx1">
                    <a:tint val="75000"/>
                  </a:schemeClr>
                </a:solidFill>
              </a:defRPr>
            </a:lvl8pPr>
            <a:lvl9pPr marL="1263335" indent="0">
              <a:buNone/>
              <a:defRPr sz="55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9757D-729E-4148-B5BB-A73F54666CB7}" type="datetimeFigureOut">
              <a:rPr lang="zh-CN" altLang="en-US" smtClean="0"/>
              <a:t>2023/8/15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4624C-C3BE-4B85-B8C5-F40DF850EA1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415820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89550" y="670664"/>
            <a:ext cx="1789946" cy="159851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32142" y="670664"/>
            <a:ext cx="1789946" cy="159851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9757D-729E-4148-B5BB-A73F54666CB7}" type="datetimeFigureOut">
              <a:rPr lang="zh-CN" altLang="en-US" smtClean="0"/>
              <a:t>2023/8/15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4624C-C3BE-4B85-B8C5-F40DF850EA1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963522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0099" y="134133"/>
            <a:ext cx="3632538" cy="48696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0099" y="617594"/>
            <a:ext cx="1781720" cy="302673"/>
          </a:xfrm>
        </p:spPr>
        <p:txBody>
          <a:bodyPr anchor="b"/>
          <a:lstStyle>
            <a:lvl1pPr marL="0" indent="0">
              <a:buNone/>
              <a:defRPr sz="829" b="1"/>
            </a:lvl1pPr>
            <a:lvl2pPr marL="157917" indent="0">
              <a:buNone/>
              <a:defRPr sz="691" b="1"/>
            </a:lvl2pPr>
            <a:lvl3pPr marL="315834" indent="0">
              <a:buNone/>
              <a:defRPr sz="622" b="1"/>
            </a:lvl3pPr>
            <a:lvl4pPr marL="473751" indent="0">
              <a:buNone/>
              <a:defRPr sz="553" b="1"/>
            </a:lvl4pPr>
            <a:lvl5pPr marL="631668" indent="0">
              <a:buNone/>
              <a:defRPr sz="553" b="1"/>
            </a:lvl5pPr>
            <a:lvl6pPr marL="789584" indent="0">
              <a:buNone/>
              <a:defRPr sz="553" b="1"/>
            </a:lvl6pPr>
            <a:lvl7pPr marL="947501" indent="0">
              <a:buNone/>
              <a:defRPr sz="553" b="1"/>
            </a:lvl7pPr>
            <a:lvl8pPr marL="1105418" indent="0">
              <a:buNone/>
              <a:defRPr sz="553" b="1"/>
            </a:lvl8pPr>
            <a:lvl9pPr marL="1263335" indent="0">
              <a:buNone/>
              <a:defRPr sz="553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0099" y="920267"/>
            <a:ext cx="1781720" cy="135357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132142" y="617594"/>
            <a:ext cx="1790495" cy="302673"/>
          </a:xfrm>
        </p:spPr>
        <p:txBody>
          <a:bodyPr anchor="b"/>
          <a:lstStyle>
            <a:lvl1pPr marL="0" indent="0">
              <a:buNone/>
              <a:defRPr sz="829" b="1"/>
            </a:lvl1pPr>
            <a:lvl2pPr marL="157917" indent="0">
              <a:buNone/>
              <a:defRPr sz="691" b="1"/>
            </a:lvl2pPr>
            <a:lvl3pPr marL="315834" indent="0">
              <a:buNone/>
              <a:defRPr sz="622" b="1"/>
            </a:lvl3pPr>
            <a:lvl4pPr marL="473751" indent="0">
              <a:buNone/>
              <a:defRPr sz="553" b="1"/>
            </a:lvl4pPr>
            <a:lvl5pPr marL="631668" indent="0">
              <a:buNone/>
              <a:defRPr sz="553" b="1"/>
            </a:lvl5pPr>
            <a:lvl6pPr marL="789584" indent="0">
              <a:buNone/>
              <a:defRPr sz="553" b="1"/>
            </a:lvl6pPr>
            <a:lvl7pPr marL="947501" indent="0">
              <a:buNone/>
              <a:defRPr sz="553" b="1"/>
            </a:lvl7pPr>
            <a:lvl8pPr marL="1105418" indent="0">
              <a:buNone/>
              <a:defRPr sz="553" b="1"/>
            </a:lvl8pPr>
            <a:lvl9pPr marL="1263335" indent="0">
              <a:buNone/>
              <a:defRPr sz="553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132142" y="920267"/>
            <a:ext cx="1790495" cy="135357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9757D-729E-4148-B5BB-A73F54666CB7}" type="datetimeFigureOut">
              <a:rPr lang="zh-CN" altLang="en-US" smtClean="0"/>
              <a:t>2023/8/15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4624C-C3BE-4B85-B8C5-F40DF850EA1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9082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9757D-729E-4148-B5BB-A73F54666CB7}" type="datetimeFigureOut">
              <a:rPr lang="zh-CN" altLang="en-US" smtClean="0"/>
              <a:t>2023/8/15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4624C-C3BE-4B85-B8C5-F40DF850EA1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715327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9757D-729E-4148-B5BB-A73F54666CB7}" type="datetimeFigureOut">
              <a:rPr lang="zh-CN" altLang="en-US" smtClean="0"/>
              <a:t>2023/8/15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4624C-C3BE-4B85-B8C5-F40DF850EA1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34263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0099" y="167958"/>
            <a:ext cx="1358363" cy="587851"/>
          </a:xfrm>
        </p:spPr>
        <p:txBody>
          <a:bodyPr anchor="b"/>
          <a:lstStyle>
            <a:lvl1pPr>
              <a:defRPr sz="1105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0495" y="362742"/>
            <a:ext cx="2132142" cy="1790381"/>
          </a:xfrm>
        </p:spPr>
        <p:txBody>
          <a:bodyPr/>
          <a:lstStyle>
            <a:lvl1pPr>
              <a:defRPr sz="1105"/>
            </a:lvl1pPr>
            <a:lvl2pPr>
              <a:defRPr sz="967"/>
            </a:lvl2pPr>
            <a:lvl3pPr>
              <a:defRPr sz="829"/>
            </a:lvl3pPr>
            <a:lvl4pPr>
              <a:defRPr sz="691"/>
            </a:lvl4pPr>
            <a:lvl5pPr>
              <a:defRPr sz="691"/>
            </a:lvl5pPr>
            <a:lvl6pPr>
              <a:defRPr sz="691"/>
            </a:lvl6pPr>
            <a:lvl7pPr>
              <a:defRPr sz="691"/>
            </a:lvl7pPr>
            <a:lvl8pPr>
              <a:defRPr sz="691"/>
            </a:lvl8pPr>
            <a:lvl9pPr>
              <a:defRPr sz="691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0099" y="755809"/>
            <a:ext cx="1358363" cy="1400229"/>
          </a:xfrm>
        </p:spPr>
        <p:txBody>
          <a:bodyPr/>
          <a:lstStyle>
            <a:lvl1pPr marL="0" indent="0">
              <a:buNone/>
              <a:defRPr sz="553"/>
            </a:lvl1pPr>
            <a:lvl2pPr marL="157917" indent="0">
              <a:buNone/>
              <a:defRPr sz="484"/>
            </a:lvl2pPr>
            <a:lvl3pPr marL="315834" indent="0">
              <a:buNone/>
              <a:defRPr sz="414"/>
            </a:lvl3pPr>
            <a:lvl4pPr marL="473751" indent="0">
              <a:buNone/>
              <a:defRPr sz="345"/>
            </a:lvl4pPr>
            <a:lvl5pPr marL="631668" indent="0">
              <a:buNone/>
              <a:defRPr sz="345"/>
            </a:lvl5pPr>
            <a:lvl6pPr marL="789584" indent="0">
              <a:buNone/>
              <a:defRPr sz="345"/>
            </a:lvl6pPr>
            <a:lvl7pPr marL="947501" indent="0">
              <a:buNone/>
              <a:defRPr sz="345"/>
            </a:lvl7pPr>
            <a:lvl8pPr marL="1105418" indent="0">
              <a:buNone/>
              <a:defRPr sz="345"/>
            </a:lvl8pPr>
            <a:lvl9pPr marL="1263335" indent="0">
              <a:buNone/>
              <a:defRPr sz="345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9757D-729E-4148-B5BB-A73F54666CB7}" type="datetimeFigureOut">
              <a:rPr lang="zh-CN" altLang="en-US" smtClean="0"/>
              <a:t>2023/8/15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4624C-C3BE-4B85-B8C5-F40DF850EA1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88598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0099" y="167958"/>
            <a:ext cx="1358363" cy="587851"/>
          </a:xfrm>
        </p:spPr>
        <p:txBody>
          <a:bodyPr anchor="b"/>
          <a:lstStyle>
            <a:lvl1pPr>
              <a:defRPr sz="1105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90495" y="362742"/>
            <a:ext cx="2132142" cy="1790381"/>
          </a:xfrm>
        </p:spPr>
        <p:txBody>
          <a:bodyPr anchor="t"/>
          <a:lstStyle>
            <a:lvl1pPr marL="0" indent="0">
              <a:buNone/>
              <a:defRPr sz="1105"/>
            </a:lvl1pPr>
            <a:lvl2pPr marL="157917" indent="0">
              <a:buNone/>
              <a:defRPr sz="967"/>
            </a:lvl2pPr>
            <a:lvl3pPr marL="315834" indent="0">
              <a:buNone/>
              <a:defRPr sz="829"/>
            </a:lvl3pPr>
            <a:lvl4pPr marL="473751" indent="0">
              <a:buNone/>
              <a:defRPr sz="691"/>
            </a:lvl4pPr>
            <a:lvl5pPr marL="631668" indent="0">
              <a:buNone/>
              <a:defRPr sz="691"/>
            </a:lvl5pPr>
            <a:lvl6pPr marL="789584" indent="0">
              <a:buNone/>
              <a:defRPr sz="691"/>
            </a:lvl6pPr>
            <a:lvl7pPr marL="947501" indent="0">
              <a:buNone/>
              <a:defRPr sz="691"/>
            </a:lvl7pPr>
            <a:lvl8pPr marL="1105418" indent="0">
              <a:buNone/>
              <a:defRPr sz="691"/>
            </a:lvl8pPr>
            <a:lvl9pPr marL="1263335" indent="0">
              <a:buNone/>
              <a:defRPr sz="691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0099" y="755809"/>
            <a:ext cx="1358363" cy="1400229"/>
          </a:xfrm>
        </p:spPr>
        <p:txBody>
          <a:bodyPr/>
          <a:lstStyle>
            <a:lvl1pPr marL="0" indent="0">
              <a:buNone/>
              <a:defRPr sz="553"/>
            </a:lvl1pPr>
            <a:lvl2pPr marL="157917" indent="0">
              <a:buNone/>
              <a:defRPr sz="484"/>
            </a:lvl2pPr>
            <a:lvl3pPr marL="315834" indent="0">
              <a:buNone/>
              <a:defRPr sz="414"/>
            </a:lvl3pPr>
            <a:lvl4pPr marL="473751" indent="0">
              <a:buNone/>
              <a:defRPr sz="345"/>
            </a:lvl4pPr>
            <a:lvl5pPr marL="631668" indent="0">
              <a:buNone/>
              <a:defRPr sz="345"/>
            </a:lvl5pPr>
            <a:lvl6pPr marL="789584" indent="0">
              <a:buNone/>
              <a:defRPr sz="345"/>
            </a:lvl6pPr>
            <a:lvl7pPr marL="947501" indent="0">
              <a:buNone/>
              <a:defRPr sz="345"/>
            </a:lvl7pPr>
            <a:lvl8pPr marL="1105418" indent="0">
              <a:buNone/>
              <a:defRPr sz="345"/>
            </a:lvl8pPr>
            <a:lvl9pPr marL="1263335" indent="0">
              <a:buNone/>
              <a:defRPr sz="345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9757D-729E-4148-B5BB-A73F54666CB7}" type="datetimeFigureOut">
              <a:rPr lang="zh-CN" altLang="en-US" smtClean="0"/>
              <a:t>2023/8/15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4624C-C3BE-4B85-B8C5-F40DF850EA1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7870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50" y="134133"/>
            <a:ext cx="3632538" cy="4869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9550" y="670664"/>
            <a:ext cx="3632538" cy="15985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89550" y="2335076"/>
            <a:ext cx="947619" cy="1341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1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E9757D-729E-4148-B5BB-A73F54666CB7}" type="datetimeFigureOut">
              <a:rPr lang="zh-CN" altLang="en-US" smtClean="0"/>
              <a:t>2023/8/15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95105" y="2335076"/>
            <a:ext cx="1421428" cy="1341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1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974469" y="2335076"/>
            <a:ext cx="947619" cy="1341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1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E4624C-C3BE-4B85-B8C5-F40DF850EA1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44988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15834" rtl="0" eaLnBrk="1" latinLnBrk="0" hangingPunct="1">
        <a:lnSpc>
          <a:spcPct val="90000"/>
        </a:lnSpc>
        <a:spcBef>
          <a:spcPct val="0"/>
        </a:spcBef>
        <a:buNone/>
        <a:defRPr sz="15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8958" indent="-78958" algn="l" defTabSz="315834" rtl="0" eaLnBrk="1" latinLnBrk="0" hangingPunct="1">
        <a:lnSpc>
          <a:spcPct val="90000"/>
        </a:lnSpc>
        <a:spcBef>
          <a:spcPts val="345"/>
        </a:spcBef>
        <a:buFont typeface="Arial" panose="020B0604020202020204" pitchFamily="34" charset="0"/>
        <a:buChar char="•"/>
        <a:defRPr sz="967" kern="1200">
          <a:solidFill>
            <a:schemeClr val="tx1"/>
          </a:solidFill>
          <a:latin typeface="+mn-lt"/>
          <a:ea typeface="+mn-ea"/>
          <a:cs typeface="+mn-cs"/>
        </a:defRPr>
      </a:lvl1pPr>
      <a:lvl2pPr marL="236875" indent="-78958" algn="l" defTabSz="315834" rtl="0" eaLnBrk="1" latinLnBrk="0" hangingPunct="1">
        <a:lnSpc>
          <a:spcPct val="90000"/>
        </a:lnSpc>
        <a:spcBef>
          <a:spcPts val="173"/>
        </a:spcBef>
        <a:buFont typeface="Arial" panose="020B0604020202020204" pitchFamily="34" charset="0"/>
        <a:buChar char="•"/>
        <a:defRPr sz="829" kern="1200">
          <a:solidFill>
            <a:schemeClr val="tx1"/>
          </a:solidFill>
          <a:latin typeface="+mn-lt"/>
          <a:ea typeface="+mn-ea"/>
          <a:cs typeface="+mn-cs"/>
        </a:defRPr>
      </a:lvl2pPr>
      <a:lvl3pPr marL="394792" indent="-78958" algn="l" defTabSz="315834" rtl="0" eaLnBrk="1" latinLnBrk="0" hangingPunct="1">
        <a:lnSpc>
          <a:spcPct val="90000"/>
        </a:lnSpc>
        <a:spcBef>
          <a:spcPts val="173"/>
        </a:spcBef>
        <a:buFont typeface="Arial" panose="020B0604020202020204" pitchFamily="34" charset="0"/>
        <a:buChar char="•"/>
        <a:defRPr sz="691" kern="1200">
          <a:solidFill>
            <a:schemeClr val="tx1"/>
          </a:solidFill>
          <a:latin typeface="+mn-lt"/>
          <a:ea typeface="+mn-ea"/>
          <a:cs typeface="+mn-cs"/>
        </a:defRPr>
      </a:lvl3pPr>
      <a:lvl4pPr marL="552709" indent="-78958" algn="l" defTabSz="315834" rtl="0" eaLnBrk="1" latinLnBrk="0" hangingPunct="1">
        <a:lnSpc>
          <a:spcPct val="90000"/>
        </a:lnSpc>
        <a:spcBef>
          <a:spcPts val="173"/>
        </a:spcBef>
        <a:buFont typeface="Arial" panose="020B0604020202020204" pitchFamily="34" charset="0"/>
        <a:buChar char="•"/>
        <a:defRPr sz="622" kern="1200">
          <a:solidFill>
            <a:schemeClr val="tx1"/>
          </a:solidFill>
          <a:latin typeface="+mn-lt"/>
          <a:ea typeface="+mn-ea"/>
          <a:cs typeface="+mn-cs"/>
        </a:defRPr>
      </a:lvl4pPr>
      <a:lvl5pPr marL="710626" indent="-78958" algn="l" defTabSz="315834" rtl="0" eaLnBrk="1" latinLnBrk="0" hangingPunct="1">
        <a:lnSpc>
          <a:spcPct val="90000"/>
        </a:lnSpc>
        <a:spcBef>
          <a:spcPts val="173"/>
        </a:spcBef>
        <a:buFont typeface="Arial" panose="020B0604020202020204" pitchFamily="34" charset="0"/>
        <a:buChar char="•"/>
        <a:defRPr sz="622" kern="1200">
          <a:solidFill>
            <a:schemeClr val="tx1"/>
          </a:solidFill>
          <a:latin typeface="+mn-lt"/>
          <a:ea typeface="+mn-ea"/>
          <a:cs typeface="+mn-cs"/>
        </a:defRPr>
      </a:lvl5pPr>
      <a:lvl6pPr marL="868543" indent="-78958" algn="l" defTabSz="315834" rtl="0" eaLnBrk="1" latinLnBrk="0" hangingPunct="1">
        <a:lnSpc>
          <a:spcPct val="90000"/>
        </a:lnSpc>
        <a:spcBef>
          <a:spcPts val="173"/>
        </a:spcBef>
        <a:buFont typeface="Arial" panose="020B0604020202020204" pitchFamily="34" charset="0"/>
        <a:buChar char="•"/>
        <a:defRPr sz="622" kern="1200">
          <a:solidFill>
            <a:schemeClr val="tx1"/>
          </a:solidFill>
          <a:latin typeface="+mn-lt"/>
          <a:ea typeface="+mn-ea"/>
          <a:cs typeface="+mn-cs"/>
        </a:defRPr>
      </a:lvl6pPr>
      <a:lvl7pPr marL="1026460" indent="-78958" algn="l" defTabSz="315834" rtl="0" eaLnBrk="1" latinLnBrk="0" hangingPunct="1">
        <a:lnSpc>
          <a:spcPct val="90000"/>
        </a:lnSpc>
        <a:spcBef>
          <a:spcPts val="173"/>
        </a:spcBef>
        <a:buFont typeface="Arial" panose="020B0604020202020204" pitchFamily="34" charset="0"/>
        <a:buChar char="•"/>
        <a:defRPr sz="622" kern="1200">
          <a:solidFill>
            <a:schemeClr val="tx1"/>
          </a:solidFill>
          <a:latin typeface="+mn-lt"/>
          <a:ea typeface="+mn-ea"/>
          <a:cs typeface="+mn-cs"/>
        </a:defRPr>
      </a:lvl7pPr>
      <a:lvl8pPr marL="1184377" indent="-78958" algn="l" defTabSz="315834" rtl="0" eaLnBrk="1" latinLnBrk="0" hangingPunct="1">
        <a:lnSpc>
          <a:spcPct val="90000"/>
        </a:lnSpc>
        <a:spcBef>
          <a:spcPts val="173"/>
        </a:spcBef>
        <a:buFont typeface="Arial" panose="020B0604020202020204" pitchFamily="34" charset="0"/>
        <a:buChar char="•"/>
        <a:defRPr sz="622" kern="1200">
          <a:solidFill>
            <a:schemeClr val="tx1"/>
          </a:solidFill>
          <a:latin typeface="+mn-lt"/>
          <a:ea typeface="+mn-ea"/>
          <a:cs typeface="+mn-cs"/>
        </a:defRPr>
      </a:lvl8pPr>
      <a:lvl9pPr marL="1342293" indent="-78958" algn="l" defTabSz="315834" rtl="0" eaLnBrk="1" latinLnBrk="0" hangingPunct="1">
        <a:lnSpc>
          <a:spcPct val="90000"/>
        </a:lnSpc>
        <a:spcBef>
          <a:spcPts val="173"/>
        </a:spcBef>
        <a:buFont typeface="Arial" panose="020B0604020202020204" pitchFamily="34" charset="0"/>
        <a:buChar char="•"/>
        <a:defRPr sz="62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15834" rtl="0" eaLnBrk="1" latinLnBrk="0" hangingPunct="1">
        <a:defRPr sz="622" kern="1200">
          <a:solidFill>
            <a:schemeClr val="tx1"/>
          </a:solidFill>
          <a:latin typeface="+mn-lt"/>
          <a:ea typeface="+mn-ea"/>
          <a:cs typeface="+mn-cs"/>
        </a:defRPr>
      </a:lvl1pPr>
      <a:lvl2pPr marL="157917" algn="l" defTabSz="315834" rtl="0" eaLnBrk="1" latinLnBrk="0" hangingPunct="1">
        <a:defRPr sz="622" kern="1200">
          <a:solidFill>
            <a:schemeClr val="tx1"/>
          </a:solidFill>
          <a:latin typeface="+mn-lt"/>
          <a:ea typeface="+mn-ea"/>
          <a:cs typeface="+mn-cs"/>
        </a:defRPr>
      </a:lvl2pPr>
      <a:lvl3pPr marL="315834" algn="l" defTabSz="315834" rtl="0" eaLnBrk="1" latinLnBrk="0" hangingPunct="1">
        <a:defRPr sz="622" kern="1200">
          <a:solidFill>
            <a:schemeClr val="tx1"/>
          </a:solidFill>
          <a:latin typeface="+mn-lt"/>
          <a:ea typeface="+mn-ea"/>
          <a:cs typeface="+mn-cs"/>
        </a:defRPr>
      </a:lvl3pPr>
      <a:lvl4pPr marL="473751" algn="l" defTabSz="315834" rtl="0" eaLnBrk="1" latinLnBrk="0" hangingPunct="1">
        <a:defRPr sz="622" kern="1200">
          <a:solidFill>
            <a:schemeClr val="tx1"/>
          </a:solidFill>
          <a:latin typeface="+mn-lt"/>
          <a:ea typeface="+mn-ea"/>
          <a:cs typeface="+mn-cs"/>
        </a:defRPr>
      </a:lvl4pPr>
      <a:lvl5pPr marL="631668" algn="l" defTabSz="315834" rtl="0" eaLnBrk="1" latinLnBrk="0" hangingPunct="1">
        <a:defRPr sz="622" kern="1200">
          <a:solidFill>
            <a:schemeClr val="tx1"/>
          </a:solidFill>
          <a:latin typeface="+mn-lt"/>
          <a:ea typeface="+mn-ea"/>
          <a:cs typeface="+mn-cs"/>
        </a:defRPr>
      </a:lvl5pPr>
      <a:lvl6pPr marL="789584" algn="l" defTabSz="315834" rtl="0" eaLnBrk="1" latinLnBrk="0" hangingPunct="1">
        <a:defRPr sz="622" kern="1200">
          <a:solidFill>
            <a:schemeClr val="tx1"/>
          </a:solidFill>
          <a:latin typeface="+mn-lt"/>
          <a:ea typeface="+mn-ea"/>
          <a:cs typeface="+mn-cs"/>
        </a:defRPr>
      </a:lvl6pPr>
      <a:lvl7pPr marL="947501" algn="l" defTabSz="315834" rtl="0" eaLnBrk="1" latinLnBrk="0" hangingPunct="1">
        <a:defRPr sz="622" kern="1200">
          <a:solidFill>
            <a:schemeClr val="tx1"/>
          </a:solidFill>
          <a:latin typeface="+mn-lt"/>
          <a:ea typeface="+mn-ea"/>
          <a:cs typeface="+mn-cs"/>
        </a:defRPr>
      </a:lvl7pPr>
      <a:lvl8pPr marL="1105418" algn="l" defTabSz="315834" rtl="0" eaLnBrk="1" latinLnBrk="0" hangingPunct="1">
        <a:defRPr sz="622" kern="1200">
          <a:solidFill>
            <a:schemeClr val="tx1"/>
          </a:solidFill>
          <a:latin typeface="+mn-lt"/>
          <a:ea typeface="+mn-ea"/>
          <a:cs typeface="+mn-cs"/>
        </a:defRPr>
      </a:lvl8pPr>
      <a:lvl9pPr marL="1263335" algn="l" defTabSz="315834" rtl="0" eaLnBrk="1" latinLnBrk="0" hangingPunct="1">
        <a:defRPr sz="62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69E03707-99F4-8FC5-F175-F66B2E5E99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908" y="672443"/>
            <a:ext cx="2266325" cy="142256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F97814A2-5E8B-1793-04BF-2BB7068A01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995" y="118029"/>
            <a:ext cx="3723050" cy="332327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AB0C650D-7D34-7D6F-0D55-E2D90992C8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60019" y="533712"/>
            <a:ext cx="1200983" cy="766656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674CF9EC-9B30-087E-85AD-CE5D3A8F0C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35341" y="1541902"/>
            <a:ext cx="1225660" cy="789690"/>
          </a:xfrm>
          <a:prstGeom prst="rect">
            <a:avLst/>
          </a:prstGeom>
        </p:spPr>
      </p:pic>
      <p:cxnSp>
        <p:nvCxnSpPr>
          <p:cNvPr id="16" name="直接箭头连接符 15">
            <a:extLst>
              <a:ext uri="{FF2B5EF4-FFF2-40B4-BE49-F238E27FC236}">
                <a16:creationId xmlns:a16="http://schemas.microsoft.com/office/drawing/2014/main" id="{6B8475BE-C88B-D538-2C2F-3A2E1780DE16}"/>
              </a:ext>
            </a:extLst>
          </p:cNvPr>
          <p:cNvCxnSpPr/>
          <p:nvPr/>
        </p:nvCxnSpPr>
        <p:spPr>
          <a:xfrm>
            <a:off x="2835214" y="1331753"/>
            <a:ext cx="0" cy="214195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文本框 16">
            <a:extLst>
              <a:ext uri="{FF2B5EF4-FFF2-40B4-BE49-F238E27FC236}">
                <a16:creationId xmlns:a16="http://schemas.microsoft.com/office/drawing/2014/main" id="{F31C5918-E53D-4979-0678-90B04310CDD7}"/>
              </a:ext>
            </a:extLst>
          </p:cNvPr>
          <p:cNvSpPr txBox="1"/>
          <p:nvPr/>
        </p:nvSpPr>
        <p:spPr>
          <a:xfrm>
            <a:off x="2780785" y="1331753"/>
            <a:ext cx="352982" cy="1666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83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weight</a:t>
            </a:r>
            <a:endParaRPr lang="zh-CN" altLang="en-US" sz="483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85044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18</TotalTime>
  <Words>1</Words>
  <Application>Microsoft Office PowerPoint</Application>
  <PresentationFormat>自定义</PresentationFormat>
  <Paragraphs>1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主题​​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余 宏圣</dc:creator>
  <cp:lastModifiedBy>余 宏圣</cp:lastModifiedBy>
  <cp:revision>6</cp:revision>
  <dcterms:created xsi:type="dcterms:W3CDTF">2023-08-14T15:29:26Z</dcterms:created>
  <dcterms:modified xsi:type="dcterms:W3CDTF">2023-08-15T10:53:22Z</dcterms:modified>
</cp:coreProperties>
</file>