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3"/>
    <p:sldId id="257" r:id="rId5"/>
    <p:sldId id="259" r:id="rId6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8" y="1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47D02-7D7D-4BB4-933A-15C8851F71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754D4-0C14-461C-B7B5-BBDDE18A57E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D754D4-0C14-461C-B7B5-BBDDE18A57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06292-91D1-4CE5-8403-0A1A128523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9E680-FF85-473D-B5E7-6AE07066875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7908" y="0"/>
            <a:ext cx="1122045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Figure4</a:t>
            </a:r>
            <a:r>
              <a:rPr lang="zh-CN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control, LPS , </a:t>
            </a:r>
            <a:r>
              <a:rPr lang="en-US" altLang="zh-CN" sz="2800" dirty="0" err="1">
                <a:latin typeface="Arial" panose="020B0604020202020204" pitchFamily="34" charset="0"/>
                <a:cs typeface="Arial" panose="020B0604020202020204" pitchFamily="34" charset="0"/>
              </a:rPr>
              <a:t>LPS+negative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 control, LPS+miR-31, LPS + miR-31+LY294002 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49" y="1092677"/>
            <a:ext cx="5455751" cy="5861932"/>
          </a:xfrm>
          <a:prstGeom prst="rect">
            <a:avLst/>
          </a:prstGeom>
        </p:spPr>
      </p:pic>
      <p:sp>
        <p:nvSpPr>
          <p:cNvPr id="43" name="矩形 42"/>
          <p:cNvSpPr/>
          <p:nvPr/>
        </p:nvSpPr>
        <p:spPr>
          <a:xfrm>
            <a:off x="6250474" y="1309608"/>
            <a:ext cx="3841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P-PI3K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267406" y="2541970"/>
            <a:ext cx="3841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Total PI3K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267406" y="3731255"/>
            <a:ext cx="3841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P-AKT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6250473" y="4931551"/>
            <a:ext cx="3841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Total AKT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6250473" y="5860514"/>
            <a:ext cx="3841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5350" y="832009"/>
            <a:ext cx="893445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Figure5</a:t>
            </a:r>
            <a:r>
              <a:rPr lang="zh-CN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NC, miR-31 mimic. NC, miR-31 inhibitor 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09762" y="3616672"/>
            <a:ext cx="156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09762" y="2566372"/>
            <a:ext cx="3943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ROCK1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84" y="2140444"/>
            <a:ext cx="5163668" cy="220176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5350" y="832009"/>
            <a:ext cx="893445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Figure5</a:t>
            </a:r>
            <a:r>
              <a:rPr lang="zh-CN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LPS+miR-31, LPS+ negative control</a:t>
            </a:r>
            <a:r>
              <a:rPr lang="zh-CN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，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LPS+miR-31+ROCK1</a:t>
            </a:r>
            <a:endParaRPr lang="en-US" altLang="zh-C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30316" y="2460596"/>
            <a:ext cx="3295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P-PI3K</a:t>
            </a: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29782" y="5041552"/>
            <a:ext cx="156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530316" y="3843407"/>
            <a:ext cx="2066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Total PI3K</a:t>
            </a: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44" y="1987419"/>
            <a:ext cx="5016331" cy="4038572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d10363a1-1496-4a25-9b5a-f2556a8da1e1"/>
  <p:tag name="COMMONDATA" val="eyJoZGlkIjoiMTgyY2Y5Y2UxZjkwY2NiYzg1MTM4ZmQzOTFhYWJhY2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WPS 演示</Application>
  <PresentationFormat>宽屏</PresentationFormat>
  <Paragraphs>26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Arial</vt:lpstr>
      <vt:lpstr>宋体</vt:lpstr>
      <vt:lpstr>Wingdings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</dc:creator>
  <cp:lastModifiedBy>丰</cp:lastModifiedBy>
  <cp:revision>18</cp:revision>
  <dcterms:created xsi:type="dcterms:W3CDTF">2020-05-14T09:52:00Z</dcterms:created>
  <dcterms:modified xsi:type="dcterms:W3CDTF">2023-09-01T15:53:51Z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C1236E055D94496FA6F538DC47919AF9_12</vt:lpwstr>
  </property>
  <property fmtid="{D5CDD505-2E9C-101B-9397-08002B2CF9AE}" pid="3" name="KSOProductBuildVer">
    <vt:lpwstr>2052-11.1.0.14309</vt:lpwstr>
  </property>
</Properties>
</file>