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30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altLang="ko-K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1972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234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altLang="ko-KR" smtClean="0"/>
              <a:t>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0557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532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481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altLang="ko-KR" smtClean="0"/>
              <a:t>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altLang="ko-KR" smtClean="0"/>
              <a:t>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6869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ko-KR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altLang="ko-KR" smtClean="0"/>
              <a:t>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ko-KR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altLang="ko-KR" smtClean="0"/>
              <a:t>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4520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7375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27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ko-KR" smtClean="0"/>
              <a:t>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ko-KR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6400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ko-KR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83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E1036-F457-4C9A-B608-E1BDDBB54624}" type="datetimeFigureOut">
              <a:rPr lang="ko-KR" altLang="en-US" smtClean="0"/>
              <a:t>2023-07-14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F5C71-1413-442C-A435-14FAA480F74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8238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84" y="2177796"/>
            <a:ext cx="6275832" cy="55504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7715" y="0"/>
            <a:ext cx="2908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Supplementary Fig. </a:t>
            </a:r>
            <a:r>
              <a:rPr lang="en-US" dirty="0" smtClean="0"/>
              <a:t>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549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4</Words>
  <Application>Microsoft Office PowerPoint</Application>
  <PresentationFormat>A4 Paper (210x297 mm)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p70</dc:creator>
  <cp:lastModifiedBy>p70</cp:lastModifiedBy>
  <cp:revision>1</cp:revision>
  <dcterms:created xsi:type="dcterms:W3CDTF">2023-07-14T07:56:16Z</dcterms:created>
  <dcterms:modified xsi:type="dcterms:W3CDTF">2023-07-14T07:57:29Z</dcterms:modified>
</cp:coreProperties>
</file>