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4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FF00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374" y="6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05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54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39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55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6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61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54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58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67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48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24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3380830" y="7923154"/>
            <a:ext cx="238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2</a:t>
            </a:r>
            <a:endParaRPr kumimoji="1" lang="ja-JP" altLang="en-US" dirty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794340" y="2707489"/>
            <a:ext cx="5269320" cy="2282024"/>
            <a:chOff x="794340" y="2707489"/>
            <a:chExt cx="5269320" cy="2282024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8362" y="2922484"/>
              <a:ext cx="5265298" cy="2067029"/>
            </a:xfrm>
            <a:prstGeom prst="rect">
              <a:avLst/>
            </a:prstGeom>
          </p:spPr>
        </p:pic>
        <p:grpSp>
          <p:nvGrpSpPr>
            <p:cNvPr id="9" name="グループ化 8"/>
            <p:cNvGrpSpPr/>
            <p:nvPr/>
          </p:nvGrpSpPr>
          <p:grpSpPr>
            <a:xfrm>
              <a:off x="794340" y="2707489"/>
              <a:ext cx="5221027" cy="276999"/>
              <a:chOff x="614751" y="2523048"/>
              <a:chExt cx="5221027" cy="276999"/>
            </a:xfrm>
          </p:grpSpPr>
          <p:sp>
            <p:nvSpPr>
              <p:cNvPr id="58" name="テキスト ボックス 57"/>
              <p:cNvSpPr txBox="1"/>
              <p:nvPr/>
            </p:nvSpPr>
            <p:spPr>
              <a:xfrm>
                <a:off x="614751" y="2523048"/>
                <a:ext cx="3129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テキスト ボックス 59"/>
              <p:cNvSpPr txBox="1"/>
              <p:nvPr/>
            </p:nvSpPr>
            <p:spPr>
              <a:xfrm>
                <a:off x="810000" y="2523048"/>
                <a:ext cx="28725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>
                <a:off x="1005066" y="2523048"/>
                <a:ext cx="3305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W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テキスト ボックス 62"/>
              <p:cNvSpPr txBox="1"/>
              <p:nvPr/>
            </p:nvSpPr>
            <p:spPr>
              <a:xfrm>
                <a:off x="5540504" y="2523048"/>
                <a:ext cx="29527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テキスト ボックス 66"/>
              <p:cNvSpPr txBox="1"/>
              <p:nvPr/>
            </p:nvSpPr>
            <p:spPr>
              <a:xfrm>
                <a:off x="1250867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テキスト ボックス 67"/>
              <p:cNvSpPr txBox="1"/>
              <p:nvPr/>
            </p:nvSpPr>
            <p:spPr>
              <a:xfrm>
                <a:off x="1453054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テキスト ボックス 69"/>
              <p:cNvSpPr txBox="1"/>
              <p:nvPr/>
            </p:nvSpPr>
            <p:spPr>
              <a:xfrm>
                <a:off x="1655241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テキスト ボックス 70"/>
              <p:cNvSpPr txBox="1"/>
              <p:nvPr/>
            </p:nvSpPr>
            <p:spPr>
              <a:xfrm>
                <a:off x="1857428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テキスト ボックス 71"/>
              <p:cNvSpPr txBox="1"/>
              <p:nvPr/>
            </p:nvSpPr>
            <p:spPr>
              <a:xfrm>
                <a:off x="2059615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テキスト ボックス 72"/>
              <p:cNvSpPr txBox="1"/>
              <p:nvPr/>
            </p:nvSpPr>
            <p:spPr>
              <a:xfrm>
                <a:off x="3246362" y="2523048"/>
                <a:ext cx="34317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テキスト ボックス 73"/>
              <p:cNvSpPr txBox="1"/>
              <p:nvPr/>
            </p:nvSpPr>
            <p:spPr>
              <a:xfrm>
                <a:off x="2261802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テキスト ボックス 74"/>
              <p:cNvSpPr txBox="1"/>
              <p:nvPr/>
            </p:nvSpPr>
            <p:spPr>
              <a:xfrm>
                <a:off x="2463989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テキスト ボックス 75"/>
              <p:cNvSpPr txBox="1"/>
              <p:nvPr/>
            </p:nvSpPr>
            <p:spPr>
              <a:xfrm>
                <a:off x="3042320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テキスト ボックス 76"/>
              <p:cNvSpPr txBox="1"/>
              <p:nvPr/>
            </p:nvSpPr>
            <p:spPr>
              <a:xfrm>
                <a:off x="2666176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テキスト ボックス 77"/>
              <p:cNvSpPr txBox="1"/>
              <p:nvPr/>
            </p:nvSpPr>
            <p:spPr>
              <a:xfrm>
                <a:off x="3438991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テキスト ボックス 78"/>
              <p:cNvSpPr txBox="1"/>
              <p:nvPr/>
            </p:nvSpPr>
            <p:spPr>
              <a:xfrm>
                <a:off x="2868362" y="252304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テキスト ボックス 79"/>
              <p:cNvSpPr txBox="1"/>
              <p:nvPr/>
            </p:nvSpPr>
            <p:spPr>
              <a:xfrm>
                <a:off x="3643033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テキスト ボックス 80"/>
              <p:cNvSpPr txBox="1"/>
              <p:nvPr/>
            </p:nvSpPr>
            <p:spPr>
              <a:xfrm>
                <a:off x="3847075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テキスト ボックス 81"/>
              <p:cNvSpPr txBox="1"/>
              <p:nvPr/>
            </p:nvSpPr>
            <p:spPr>
              <a:xfrm>
                <a:off x="4051117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テキスト ボックス 82"/>
              <p:cNvSpPr txBox="1"/>
              <p:nvPr/>
            </p:nvSpPr>
            <p:spPr>
              <a:xfrm>
                <a:off x="4255159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テキスト ボックス 83"/>
              <p:cNvSpPr txBox="1"/>
              <p:nvPr/>
            </p:nvSpPr>
            <p:spPr>
              <a:xfrm>
                <a:off x="4459201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テキスト ボックス 84"/>
              <p:cNvSpPr txBox="1"/>
              <p:nvPr/>
            </p:nvSpPr>
            <p:spPr>
              <a:xfrm>
                <a:off x="4663243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テキスト ボックス 85"/>
              <p:cNvSpPr txBox="1"/>
              <p:nvPr/>
            </p:nvSpPr>
            <p:spPr>
              <a:xfrm>
                <a:off x="4867285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テキスト ボックス 86"/>
              <p:cNvSpPr txBox="1"/>
              <p:nvPr/>
            </p:nvSpPr>
            <p:spPr>
              <a:xfrm>
                <a:off x="5071327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テキスト ボックス 87"/>
              <p:cNvSpPr txBox="1"/>
              <p:nvPr/>
            </p:nvSpPr>
            <p:spPr>
              <a:xfrm>
                <a:off x="5275367" y="2523048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endParaRPr kumimoji="1"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884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60658</TotalTime>
  <Words>28</Words>
  <Application>Microsoft Office PowerPoint</Application>
  <PresentationFormat>A4 210 x 297 mm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kasai</dc:creator>
  <cp:lastModifiedBy>kasai</cp:lastModifiedBy>
  <cp:revision>445</cp:revision>
  <cp:lastPrinted>2023-06-13T04:49:09Z</cp:lastPrinted>
  <dcterms:created xsi:type="dcterms:W3CDTF">2022-08-29T01:15:31Z</dcterms:created>
  <dcterms:modified xsi:type="dcterms:W3CDTF">2023-08-09T07:55:04Z</dcterms:modified>
</cp:coreProperties>
</file>