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0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  <a:srgbClr val="FF00FF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66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1374" y="60"/>
      </p:cViewPr>
      <p:guideLst>
        <p:guide orient="horz" pos="3143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7058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548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1399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9553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562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6615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0546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1588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9673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3484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3240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0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テキスト ボックス 16"/>
          <p:cNvSpPr txBox="1"/>
          <p:nvPr/>
        </p:nvSpPr>
        <p:spPr>
          <a:xfrm>
            <a:off x="3380830" y="7923154"/>
            <a:ext cx="2383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Supplementary figure </a:t>
            </a:r>
            <a:r>
              <a:rPr kumimoji="1" lang="en-US" altLang="ja-JP" dirty="0" smtClean="0"/>
              <a:t>3</a:t>
            </a:r>
            <a:endParaRPr kumimoji="1" lang="ja-JP" altLang="en-US" dirty="0"/>
          </a:p>
        </p:txBody>
      </p:sp>
      <p:grpSp>
        <p:nvGrpSpPr>
          <p:cNvPr id="54" name="グループ化 53"/>
          <p:cNvGrpSpPr/>
          <p:nvPr/>
        </p:nvGrpSpPr>
        <p:grpSpPr>
          <a:xfrm>
            <a:off x="847621" y="895854"/>
            <a:ext cx="5464436" cy="2169789"/>
            <a:chOff x="847621" y="895854"/>
            <a:chExt cx="5464436" cy="2169789"/>
          </a:xfrm>
        </p:grpSpPr>
        <p:grpSp>
          <p:nvGrpSpPr>
            <p:cNvPr id="53" name="グループ化 52"/>
            <p:cNvGrpSpPr/>
            <p:nvPr/>
          </p:nvGrpSpPr>
          <p:grpSpPr>
            <a:xfrm>
              <a:off x="847621" y="1138118"/>
              <a:ext cx="5464436" cy="1927525"/>
              <a:chOff x="847621" y="1138118"/>
              <a:chExt cx="5464436" cy="1927525"/>
            </a:xfrm>
          </p:grpSpPr>
          <p:pic>
            <p:nvPicPr>
              <p:cNvPr id="6" name="図 5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18843" y="1517643"/>
                <a:ext cx="3675775" cy="1548000"/>
              </a:xfrm>
              <a:prstGeom prst="rect">
                <a:avLst/>
              </a:prstGeom>
            </p:spPr>
          </p:pic>
          <p:sp>
            <p:nvSpPr>
              <p:cNvPr id="18" name="テキスト ボックス 17"/>
              <p:cNvSpPr txBox="1"/>
              <p:nvPr/>
            </p:nvSpPr>
            <p:spPr>
              <a:xfrm>
                <a:off x="847621" y="1300664"/>
                <a:ext cx="31290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テキスト ボックス 18"/>
              <p:cNvSpPr txBox="1"/>
              <p:nvPr/>
            </p:nvSpPr>
            <p:spPr>
              <a:xfrm>
                <a:off x="1048038" y="1300664"/>
                <a:ext cx="33054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W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テキスト ボックス 19"/>
              <p:cNvSpPr txBox="1"/>
              <p:nvPr/>
            </p:nvSpPr>
            <p:spPr>
              <a:xfrm rot="16200000">
                <a:off x="2450315" y="1219391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189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テキスト ボックス 20"/>
              <p:cNvSpPr txBox="1"/>
              <p:nvPr/>
            </p:nvSpPr>
            <p:spPr>
              <a:xfrm rot="16200000">
                <a:off x="2880407" y="1219391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193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テキスト ボックス 21"/>
              <p:cNvSpPr txBox="1"/>
              <p:nvPr/>
            </p:nvSpPr>
            <p:spPr>
              <a:xfrm rot="16200000">
                <a:off x="2658848" y="1219391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190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 rot="16200000">
                <a:off x="3070728" y="1219391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195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テキスト ボックス 24"/>
              <p:cNvSpPr txBox="1"/>
              <p:nvPr/>
            </p:nvSpPr>
            <p:spPr>
              <a:xfrm rot="16200000">
                <a:off x="1398051" y="1219391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166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テキスト ボックス 25"/>
              <p:cNvSpPr txBox="1"/>
              <p:nvPr/>
            </p:nvSpPr>
            <p:spPr>
              <a:xfrm rot="16200000">
                <a:off x="1627299" y="1219391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169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テキスト ボックス 26"/>
              <p:cNvSpPr txBox="1"/>
              <p:nvPr/>
            </p:nvSpPr>
            <p:spPr>
              <a:xfrm rot="16200000">
                <a:off x="1206011" y="1219391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160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テキスト ボックス 27"/>
              <p:cNvSpPr txBox="1"/>
              <p:nvPr/>
            </p:nvSpPr>
            <p:spPr>
              <a:xfrm rot="16200000">
                <a:off x="1837021" y="1219391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170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テキスト ボックス 28"/>
              <p:cNvSpPr txBox="1"/>
              <p:nvPr/>
            </p:nvSpPr>
            <p:spPr>
              <a:xfrm rot="16200000">
                <a:off x="2030060" y="1219391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171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テキスト ボックス 29"/>
              <p:cNvSpPr txBox="1"/>
              <p:nvPr/>
            </p:nvSpPr>
            <p:spPr>
              <a:xfrm rot="16200000">
                <a:off x="3280375" y="1219391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196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テキスト ボックス 30"/>
              <p:cNvSpPr txBox="1"/>
              <p:nvPr/>
            </p:nvSpPr>
            <p:spPr>
              <a:xfrm rot="16200000">
                <a:off x="2240188" y="1219391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172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テキスト ボックス 31"/>
              <p:cNvSpPr txBox="1"/>
              <p:nvPr/>
            </p:nvSpPr>
            <p:spPr>
              <a:xfrm rot="16200000">
                <a:off x="3689568" y="1219391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202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テキスト ボックス 32"/>
              <p:cNvSpPr txBox="1"/>
              <p:nvPr/>
            </p:nvSpPr>
            <p:spPr>
              <a:xfrm rot="16200000">
                <a:off x="3470696" y="1219391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197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テキスト ボックス 33"/>
              <p:cNvSpPr txBox="1"/>
              <p:nvPr/>
            </p:nvSpPr>
            <p:spPr>
              <a:xfrm rot="16200000">
                <a:off x="3920594" y="1219391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203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テキスト ボックス 34"/>
              <p:cNvSpPr txBox="1"/>
              <p:nvPr/>
            </p:nvSpPr>
            <p:spPr>
              <a:xfrm rot="16200000">
                <a:off x="4130316" y="1219391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204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" name="図 4"/>
              <p:cNvPicPr>
                <a:picLocks noChangeAspect="1"/>
              </p:cNvPicPr>
              <p:nvPr/>
            </p:nvPicPr>
            <p:blipFill rotWithShape="1">
              <a:blip r:embed="rId3"/>
              <a:srcRect l="1" r="57275"/>
              <a:stretch/>
            </p:blipFill>
            <p:spPr>
              <a:xfrm>
                <a:off x="4594617" y="1517643"/>
                <a:ext cx="1657327" cy="1191361"/>
              </a:xfrm>
              <a:prstGeom prst="rect">
                <a:avLst/>
              </a:prstGeom>
            </p:spPr>
          </p:pic>
          <p:sp>
            <p:nvSpPr>
              <p:cNvPr id="44" name="テキスト ボックス 43"/>
              <p:cNvSpPr txBox="1"/>
              <p:nvPr/>
            </p:nvSpPr>
            <p:spPr>
              <a:xfrm rot="16200000">
                <a:off x="4878750" y="1219391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209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テキスト ボックス 44"/>
              <p:cNvSpPr txBox="1"/>
              <p:nvPr/>
            </p:nvSpPr>
            <p:spPr>
              <a:xfrm rot="16200000">
                <a:off x="5086213" y="1219391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213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テキスト ボックス 45"/>
              <p:cNvSpPr txBox="1"/>
              <p:nvPr/>
            </p:nvSpPr>
            <p:spPr>
              <a:xfrm rot="16200000">
                <a:off x="5288696" y="1219391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217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テキスト ボックス 46"/>
              <p:cNvSpPr txBox="1"/>
              <p:nvPr/>
            </p:nvSpPr>
            <p:spPr>
              <a:xfrm rot="16200000">
                <a:off x="5502454" y="1219391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219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テキスト ボックス 47"/>
              <p:cNvSpPr txBox="1"/>
              <p:nvPr/>
            </p:nvSpPr>
            <p:spPr>
              <a:xfrm>
                <a:off x="4528548" y="1300664"/>
                <a:ext cx="31290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テキスト ボックス 48"/>
              <p:cNvSpPr txBox="1"/>
              <p:nvPr/>
            </p:nvSpPr>
            <p:spPr>
              <a:xfrm>
                <a:off x="4733777" y="1300664"/>
                <a:ext cx="29527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テキスト ボックス 50"/>
              <p:cNvSpPr txBox="1"/>
              <p:nvPr/>
            </p:nvSpPr>
            <p:spPr>
              <a:xfrm rot="16200000">
                <a:off x="5739087" y="1219390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222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テキスト ボックス 51"/>
              <p:cNvSpPr txBox="1"/>
              <p:nvPr/>
            </p:nvSpPr>
            <p:spPr>
              <a:xfrm rot="16200000">
                <a:off x="5953786" y="1219390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226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37" name="直線コネクタ 36"/>
            <p:cNvCxnSpPr/>
            <p:nvPr/>
          </p:nvCxnSpPr>
          <p:spPr>
            <a:xfrm>
              <a:off x="1313651" y="1013912"/>
              <a:ext cx="0" cy="450376"/>
            </a:xfrm>
            <a:prstGeom prst="line">
              <a:avLst/>
            </a:prstGeom>
            <a:ln w="63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コネクタ 37"/>
            <p:cNvCxnSpPr/>
            <p:nvPr/>
          </p:nvCxnSpPr>
          <p:spPr>
            <a:xfrm>
              <a:off x="2594581" y="1013912"/>
              <a:ext cx="0" cy="450376"/>
            </a:xfrm>
            <a:prstGeom prst="line">
              <a:avLst/>
            </a:prstGeom>
            <a:ln w="63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コネクタ 38"/>
            <p:cNvCxnSpPr/>
            <p:nvPr/>
          </p:nvCxnSpPr>
          <p:spPr>
            <a:xfrm>
              <a:off x="4528548" y="1013912"/>
              <a:ext cx="0" cy="450376"/>
            </a:xfrm>
            <a:prstGeom prst="line">
              <a:avLst/>
            </a:prstGeom>
            <a:ln w="63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テキスト ボックス 39"/>
            <p:cNvSpPr txBox="1"/>
            <p:nvPr/>
          </p:nvSpPr>
          <p:spPr>
            <a:xfrm>
              <a:off x="1574558" y="895854"/>
              <a:ext cx="8915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DMAN1_1</a:t>
              </a:r>
              <a:endParaRPr kumimoji="1" lang="ja-JP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3100531" y="895854"/>
              <a:ext cx="8915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DMAN1_2</a:t>
              </a:r>
              <a:endParaRPr kumimoji="1" lang="ja-JP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5009931" y="895854"/>
              <a:ext cx="8915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DMAN1_3</a:t>
              </a:r>
              <a:endParaRPr kumimoji="1" lang="ja-JP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3" name="直線コネクタ 42"/>
            <p:cNvCxnSpPr/>
            <p:nvPr/>
          </p:nvCxnSpPr>
          <p:spPr>
            <a:xfrm>
              <a:off x="6251944" y="1013912"/>
              <a:ext cx="0" cy="450376"/>
            </a:xfrm>
            <a:prstGeom prst="line">
              <a:avLst/>
            </a:prstGeom>
            <a:ln w="63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直線矢印コネクタ 49"/>
          <p:cNvCxnSpPr/>
          <p:nvPr/>
        </p:nvCxnSpPr>
        <p:spPr>
          <a:xfrm flipH="1">
            <a:off x="2715906" y="1811748"/>
            <a:ext cx="109181" cy="122829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矢印コネクタ 54"/>
          <p:cNvCxnSpPr/>
          <p:nvPr/>
        </p:nvCxnSpPr>
        <p:spPr>
          <a:xfrm flipH="1">
            <a:off x="2929721" y="1790139"/>
            <a:ext cx="109181" cy="122829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矢印コネクタ 55"/>
          <p:cNvCxnSpPr/>
          <p:nvPr/>
        </p:nvCxnSpPr>
        <p:spPr>
          <a:xfrm flipH="1">
            <a:off x="3126477" y="1806061"/>
            <a:ext cx="109181" cy="122829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矢印コネクタ 57"/>
          <p:cNvCxnSpPr/>
          <p:nvPr/>
        </p:nvCxnSpPr>
        <p:spPr>
          <a:xfrm flipH="1" flipV="1">
            <a:off x="2937291" y="2015784"/>
            <a:ext cx="189186" cy="10240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668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60658</TotalTime>
  <Words>31</Words>
  <Application>Microsoft Office PowerPoint</Application>
  <PresentationFormat>A4 210 x 297 mm</PresentationFormat>
  <Paragraphs>29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kasai</dc:creator>
  <cp:lastModifiedBy>kasai</cp:lastModifiedBy>
  <cp:revision>445</cp:revision>
  <cp:lastPrinted>2023-06-13T04:49:09Z</cp:lastPrinted>
  <dcterms:created xsi:type="dcterms:W3CDTF">2022-08-29T01:15:31Z</dcterms:created>
  <dcterms:modified xsi:type="dcterms:W3CDTF">2023-08-09T07:55:23Z</dcterms:modified>
</cp:coreProperties>
</file>