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テキスト ボックス 42"/>
          <p:cNvSpPr txBox="1"/>
          <p:nvPr/>
        </p:nvSpPr>
        <p:spPr>
          <a:xfrm>
            <a:off x="756610" y="6314852"/>
            <a:ext cx="2441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Supplementary figure 4</a:t>
            </a:r>
            <a:endParaRPr kumimoji="1" lang="ja-JP" altLang="en-US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47189" y="55052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372565" y="550529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47189" y="276413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3372565" y="276413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807" y="3044008"/>
            <a:ext cx="2877561" cy="216426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84" y="3044008"/>
            <a:ext cx="2883658" cy="216426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486" y="668663"/>
            <a:ext cx="2883658" cy="2164268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432" y="668663"/>
            <a:ext cx="2877561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31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60658</TotalTime>
  <Words>7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2023-08-09T07:55:44Z</dcterms:modified>
</cp:coreProperties>
</file>