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909918" y="2234376"/>
            <a:ext cx="3905193" cy="4237087"/>
            <a:chOff x="1909918" y="2234376"/>
            <a:chExt cx="3905193" cy="4237087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 rotWithShape="1">
            <a:blip r:embed="rId2"/>
            <a:srcRect l="74647" r="17669"/>
            <a:stretch/>
          </p:blipFill>
          <p:spPr>
            <a:xfrm>
              <a:off x="5416903" y="2234376"/>
              <a:ext cx="398208" cy="4237087"/>
            </a:xfrm>
            <a:prstGeom prst="rect">
              <a:avLst/>
            </a:prstGeom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9918" y="2300920"/>
              <a:ext cx="3512236" cy="4104000"/>
            </a:xfrm>
            <a:prstGeom prst="rect">
              <a:avLst/>
            </a:prstGeom>
          </p:spPr>
        </p:pic>
      </p:grpSp>
      <p:sp>
        <p:nvSpPr>
          <p:cNvPr id="5" name="テキスト ボックス 4"/>
          <p:cNvSpPr txBox="1"/>
          <p:nvPr/>
        </p:nvSpPr>
        <p:spPr>
          <a:xfrm>
            <a:off x="874175" y="7516635"/>
            <a:ext cx="238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Supplementary figure 6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322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60658</TotalTime>
  <Words>3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2023-08-09T07:56:16Z</dcterms:modified>
</cp:coreProperties>
</file>