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2" r:id="rId2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43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99"/>
    <a:srgbClr val="FF00FF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466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1374" y="60"/>
      </p:cViewPr>
      <p:guideLst>
        <p:guide orient="horz" pos="3143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7058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8548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1399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9553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5623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6615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0546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1588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9673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3484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3240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703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テキスト ボックス 74"/>
          <p:cNvSpPr txBox="1"/>
          <p:nvPr/>
        </p:nvSpPr>
        <p:spPr>
          <a:xfrm>
            <a:off x="357684" y="351756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テキスト ボックス 75"/>
          <p:cNvSpPr txBox="1"/>
          <p:nvPr/>
        </p:nvSpPr>
        <p:spPr>
          <a:xfrm>
            <a:off x="3259857" y="351756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テキスト ボックス 76"/>
          <p:cNvSpPr txBox="1"/>
          <p:nvPr/>
        </p:nvSpPr>
        <p:spPr>
          <a:xfrm>
            <a:off x="305868" y="2748002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テキスト ボックス 77"/>
          <p:cNvSpPr txBox="1"/>
          <p:nvPr/>
        </p:nvSpPr>
        <p:spPr>
          <a:xfrm>
            <a:off x="3252866" y="2722121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テキスト ボックス 55"/>
          <p:cNvSpPr txBox="1"/>
          <p:nvPr/>
        </p:nvSpPr>
        <p:spPr>
          <a:xfrm>
            <a:off x="756610" y="6314852"/>
            <a:ext cx="2441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Supplementary figure 5</a:t>
            </a:r>
            <a:endParaRPr kumimoji="1" lang="ja-JP" altLang="en-US" dirty="0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296" y="708488"/>
            <a:ext cx="2877561" cy="2158171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7348" y="708488"/>
            <a:ext cx="2877561" cy="2158171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139" y="3031191"/>
            <a:ext cx="2883658" cy="2158171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9000" y="3031191"/>
            <a:ext cx="2877561" cy="215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6190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60658</TotalTime>
  <Words>7</Words>
  <Application>Microsoft Office PowerPoint</Application>
  <PresentationFormat>A4 210 x 297 mm</PresentationFormat>
  <Paragraphs>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kasai</dc:creator>
  <cp:lastModifiedBy>kasai</cp:lastModifiedBy>
  <cp:revision>445</cp:revision>
  <cp:lastPrinted>2023-06-13T04:49:09Z</cp:lastPrinted>
  <dcterms:created xsi:type="dcterms:W3CDTF">2022-08-29T01:15:31Z</dcterms:created>
  <dcterms:modified xsi:type="dcterms:W3CDTF">2023-08-09T07:56:02Z</dcterms:modified>
</cp:coreProperties>
</file>