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9" r:id="rId2"/>
  </p:sldIdLst>
  <p:sldSz cx="6858000" cy="9906000" type="A4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43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FF99"/>
    <a:srgbClr val="FF00FF"/>
    <a:srgbClr val="0099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466" autoAdjust="0"/>
    <p:restoredTop sz="94660"/>
  </p:normalViewPr>
  <p:slideViewPr>
    <p:cSldViewPr snapToGrid="0" showGuides="1">
      <p:cViewPr varScale="1">
        <p:scale>
          <a:sx n="73" d="100"/>
          <a:sy n="73" d="100"/>
        </p:scale>
        <p:origin x="1374" y="60"/>
      </p:cViewPr>
      <p:guideLst>
        <p:guide orient="horz" pos="3143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AC34E1-26CA-45E2-B500-B960629618BE}" type="datetimeFigureOut">
              <a:rPr kumimoji="1" lang="ja-JP" altLang="en-US" smtClean="0"/>
              <a:t>2023/8/9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29EB1-EF7C-4B18-8D3D-36DB9EBE2A1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070585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AC34E1-26CA-45E2-B500-B960629618BE}" type="datetimeFigureOut">
              <a:rPr kumimoji="1" lang="ja-JP" altLang="en-US" smtClean="0"/>
              <a:t>2023/8/9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29EB1-EF7C-4B18-8D3D-36DB9EBE2A1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385489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AC34E1-26CA-45E2-B500-B960629618BE}" type="datetimeFigureOut">
              <a:rPr kumimoji="1" lang="ja-JP" altLang="en-US" smtClean="0"/>
              <a:t>2023/8/9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29EB1-EF7C-4B18-8D3D-36DB9EBE2A1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113990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AC34E1-26CA-45E2-B500-B960629618BE}" type="datetimeFigureOut">
              <a:rPr kumimoji="1" lang="ja-JP" altLang="en-US" smtClean="0"/>
              <a:t>2023/8/9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29EB1-EF7C-4B18-8D3D-36DB9EBE2A1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595538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AC34E1-26CA-45E2-B500-B960629618BE}" type="datetimeFigureOut">
              <a:rPr kumimoji="1" lang="ja-JP" altLang="en-US" smtClean="0"/>
              <a:t>2023/8/9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29EB1-EF7C-4B18-8D3D-36DB9EBE2A1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356236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AC34E1-26CA-45E2-B500-B960629618BE}" type="datetimeFigureOut">
              <a:rPr kumimoji="1" lang="ja-JP" altLang="en-US" smtClean="0"/>
              <a:t>2023/8/9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29EB1-EF7C-4B18-8D3D-36DB9EBE2A1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166151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AC34E1-26CA-45E2-B500-B960629618BE}" type="datetimeFigureOut">
              <a:rPr kumimoji="1" lang="ja-JP" altLang="en-US" smtClean="0"/>
              <a:t>2023/8/9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29EB1-EF7C-4B18-8D3D-36DB9EBE2A1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505464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AC34E1-26CA-45E2-B500-B960629618BE}" type="datetimeFigureOut">
              <a:rPr kumimoji="1" lang="ja-JP" altLang="en-US" smtClean="0"/>
              <a:t>2023/8/9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29EB1-EF7C-4B18-8D3D-36DB9EBE2A1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315889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AC34E1-26CA-45E2-B500-B960629618BE}" type="datetimeFigureOut">
              <a:rPr kumimoji="1" lang="ja-JP" altLang="en-US" smtClean="0"/>
              <a:t>2023/8/9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29EB1-EF7C-4B18-8D3D-36DB9EBE2A1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796734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AC34E1-26CA-45E2-B500-B960629618BE}" type="datetimeFigureOut">
              <a:rPr kumimoji="1" lang="ja-JP" altLang="en-US" smtClean="0"/>
              <a:t>2023/8/9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29EB1-EF7C-4B18-8D3D-36DB9EBE2A1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634842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AC34E1-26CA-45E2-B500-B960629618BE}" type="datetimeFigureOut">
              <a:rPr kumimoji="1" lang="ja-JP" altLang="en-US" smtClean="0"/>
              <a:t>2023/8/9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29EB1-EF7C-4B18-8D3D-36DB9EBE2A1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732407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AC34E1-26CA-45E2-B500-B960629618BE}" type="datetimeFigureOut">
              <a:rPr kumimoji="1" lang="ja-JP" altLang="en-US" smtClean="0"/>
              <a:t>2023/8/9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429EB1-EF7C-4B18-8D3D-36DB9EBE2A1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87037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kumimoji="1"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/>
          <p:cNvSpPr txBox="1"/>
          <p:nvPr/>
        </p:nvSpPr>
        <p:spPr>
          <a:xfrm>
            <a:off x="842123" y="7401198"/>
            <a:ext cx="23836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/>
              <a:t>Supplementary figure 1</a:t>
            </a:r>
            <a:endParaRPr kumimoji="1" lang="ja-JP" altLang="en-US" dirty="0"/>
          </a:p>
        </p:txBody>
      </p:sp>
      <p:grpSp>
        <p:nvGrpSpPr>
          <p:cNvPr id="12" name="グループ化 11"/>
          <p:cNvGrpSpPr/>
          <p:nvPr/>
        </p:nvGrpSpPr>
        <p:grpSpPr>
          <a:xfrm>
            <a:off x="973384" y="3866094"/>
            <a:ext cx="4901419" cy="1603555"/>
            <a:chOff x="1025003" y="2885326"/>
            <a:chExt cx="4901419" cy="1603555"/>
          </a:xfrm>
        </p:grpSpPr>
        <p:grpSp>
          <p:nvGrpSpPr>
            <p:cNvPr id="13" name="グループ化 12"/>
            <p:cNvGrpSpPr/>
            <p:nvPr/>
          </p:nvGrpSpPr>
          <p:grpSpPr>
            <a:xfrm>
              <a:off x="1782000" y="2918439"/>
              <a:ext cx="3168000" cy="180001"/>
              <a:chOff x="1616946" y="2266844"/>
              <a:chExt cx="3168000" cy="180001"/>
            </a:xfrm>
          </p:grpSpPr>
          <p:cxnSp>
            <p:nvCxnSpPr>
              <p:cNvPr id="30" name="直線コネクタ 29"/>
              <p:cNvCxnSpPr/>
              <p:nvPr/>
            </p:nvCxnSpPr>
            <p:spPr>
              <a:xfrm>
                <a:off x="1616946" y="2356842"/>
                <a:ext cx="3168000" cy="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31" name="グループ化 30"/>
              <p:cNvGrpSpPr/>
              <p:nvPr/>
            </p:nvGrpSpPr>
            <p:grpSpPr>
              <a:xfrm>
                <a:off x="1980000" y="2266844"/>
                <a:ext cx="2484000" cy="180001"/>
                <a:chOff x="1980000" y="2266841"/>
                <a:chExt cx="2484000" cy="288001"/>
              </a:xfrm>
            </p:grpSpPr>
            <p:sp>
              <p:nvSpPr>
                <p:cNvPr id="32" name="ホームベース 31">
                  <a:extLst>
                    <a:ext uri="{FF2B5EF4-FFF2-40B4-BE49-F238E27FC236}">
                      <a16:creationId xmlns:a16="http://schemas.microsoft.com/office/drawing/2014/main" id="{B4545DDE-E8A5-454D-A251-4BA59C7DAF3C}"/>
                    </a:ext>
                  </a:extLst>
                </p:cNvPr>
                <p:cNvSpPr/>
                <p:nvPr/>
              </p:nvSpPr>
              <p:spPr>
                <a:xfrm>
                  <a:off x="1980000" y="2266841"/>
                  <a:ext cx="684000" cy="288000"/>
                </a:xfrm>
                <a:prstGeom prst="homePlate">
                  <a:avLst/>
                </a:prstGeom>
                <a:solidFill>
                  <a:srgbClr val="FFC000"/>
                </a:solidFill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36000" rIns="36000" rtlCol="0" anchor="ctr"/>
                <a:lstStyle/>
                <a:p>
                  <a:pPr algn="ctr"/>
                  <a:r>
                    <a:rPr kumimoji="1" lang="en-US" altLang="ja-JP" sz="800" i="1" dirty="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Hsp90_P</a:t>
                  </a:r>
                  <a:endParaRPr kumimoji="1" lang="ja-JP" altLang="en-US" sz="800" i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3" name="正方形/長方形 32">
                  <a:extLst>
                    <a:ext uri="{FF2B5EF4-FFF2-40B4-BE49-F238E27FC236}">
                      <a16:creationId xmlns:a16="http://schemas.microsoft.com/office/drawing/2014/main" id="{FA8772E5-42D1-43F5-A88E-98C96AB8302C}"/>
                    </a:ext>
                  </a:extLst>
                </p:cNvPr>
                <p:cNvSpPr/>
                <p:nvPr/>
              </p:nvSpPr>
              <p:spPr>
                <a:xfrm>
                  <a:off x="2660946" y="2266842"/>
                  <a:ext cx="540000" cy="288000"/>
                </a:xfrm>
                <a:prstGeom prst="rect">
                  <a:avLst/>
                </a:prstGeom>
                <a:solidFill>
                  <a:schemeClr val="bg1"/>
                </a:solidFill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kumimoji="1" lang="en-US" altLang="ja-JP" sz="800" i="1" dirty="0" err="1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ble</a:t>
                  </a:r>
                  <a:endParaRPr kumimoji="1" lang="ja-JP" altLang="en-US" sz="800" i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4" name="正方形/長方形 33">
                  <a:extLst>
                    <a:ext uri="{FF2B5EF4-FFF2-40B4-BE49-F238E27FC236}">
                      <a16:creationId xmlns:a16="http://schemas.microsoft.com/office/drawing/2014/main" id="{57A0E213-29F3-49C0-B7F9-8C36E86C200A}"/>
                    </a:ext>
                  </a:extLst>
                </p:cNvPr>
                <p:cNvSpPr/>
                <p:nvPr/>
              </p:nvSpPr>
              <p:spPr>
                <a:xfrm>
                  <a:off x="3204000" y="2266842"/>
                  <a:ext cx="1260000" cy="288000"/>
                </a:xfrm>
                <a:prstGeom prst="rect">
                  <a:avLst/>
                </a:prstGeom>
                <a:solidFill>
                  <a:srgbClr val="FFC000"/>
                </a:solidFill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kumimoji="1" lang="en-US" altLang="ja-JP" sz="800" i="1" dirty="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Hsp90_T</a:t>
                  </a:r>
                  <a:endParaRPr kumimoji="1" lang="ja-JP" altLang="en-US" sz="800" i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</p:grpSp>
        <p:grpSp>
          <p:nvGrpSpPr>
            <p:cNvPr id="14" name="グループ化 13">
              <a:extLst>
                <a:ext uri="{FF2B5EF4-FFF2-40B4-BE49-F238E27FC236}">
                  <a16:creationId xmlns:a16="http://schemas.microsoft.com/office/drawing/2014/main" id="{9DB28973-643D-4188-9554-B8FCE00A556F}"/>
                </a:ext>
              </a:extLst>
            </p:cNvPr>
            <p:cNvGrpSpPr/>
            <p:nvPr/>
          </p:nvGrpSpPr>
          <p:grpSpPr>
            <a:xfrm>
              <a:off x="5206422" y="4242660"/>
              <a:ext cx="720000" cy="246221"/>
              <a:chOff x="6556074" y="2536166"/>
              <a:chExt cx="720000" cy="246221"/>
            </a:xfrm>
          </p:grpSpPr>
          <p:cxnSp>
            <p:nvCxnSpPr>
              <p:cNvPr id="28" name="直線コネクタ 27">
                <a:extLst>
                  <a:ext uri="{FF2B5EF4-FFF2-40B4-BE49-F238E27FC236}">
                    <a16:creationId xmlns:a16="http://schemas.microsoft.com/office/drawing/2014/main" id="{7B24384D-232B-4D1B-9BBE-1A8F9F1EA515}"/>
                  </a:ext>
                </a:extLst>
              </p:cNvPr>
              <p:cNvCxnSpPr/>
              <p:nvPr/>
            </p:nvCxnSpPr>
            <p:spPr>
              <a:xfrm>
                <a:off x="6556074" y="2536166"/>
                <a:ext cx="720000" cy="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9" name="テキスト ボックス 28">
                <a:extLst>
                  <a:ext uri="{FF2B5EF4-FFF2-40B4-BE49-F238E27FC236}">
                    <a16:creationId xmlns:a16="http://schemas.microsoft.com/office/drawing/2014/main" id="{ED26703D-8C3B-498B-A8AF-9C3886EDE823}"/>
                  </a:ext>
                </a:extLst>
              </p:cNvPr>
              <p:cNvSpPr txBox="1"/>
              <p:nvPr/>
            </p:nvSpPr>
            <p:spPr>
              <a:xfrm>
                <a:off x="6650616" y="2536166"/>
                <a:ext cx="530915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en-US" altLang="ja-JP" sz="1000" dirty="0">
                    <a:latin typeface="Arial" panose="020B0604020202020204" pitchFamily="34" charset="0"/>
                    <a:cs typeface="Arial" panose="020B0604020202020204" pitchFamily="34" charset="0"/>
                  </a:rPr>
                  <a:t>0.5 kb</a:t>
                </a:r>
                <a:endParaRPr kumimoji="1" lang="ja-JP" altLang="en-US" sz="1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5" name="テキスト ボックス 14">
              <a:extLst>
                <a:ext uri="{FF2B5EF4-FFF2-40B4-BE49-F238E27FC236}">
                  <a16:creationId xmlns:a16="http://schemas.microsoft.com/office/drawing/2014/main" id="{B23E745D-5DA3-43E6-9EC1-CC8AD8A5C673}"/>
                </a:ext>
              </a:extLst>
            </p:cNvPr>
            <p:cNvSpPr txBox="1"/>
            <p:nvPr/>
          </p:nvSpPr>
          <p:spPr>
            <a:xfrm>
              <a:off x="1025003" y="2885326"/>
              <a:ext cx="611065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1000" dirty="0" err="1">
                  <a:latin typeface="Arial" panose="020B0604020202020204" pitchFamily="34" charset="0"/>
                  <a:cs typeface="Arial" panose="020B0604020202020204" pitchFamily="34" charset="0"/>
                </a:rPr>
                <a:t>pbleHH</a:t>
              </a:r>
              <a:endParaRPr kumimoji="1" lang="ja-JP" altLang="en-US" sz="1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16" name="グループ化 15"/>
            <p:cNvGrpSpPr/>
            <p:nvPr/>
          </p:nvGrpSpPr>
          <p:grpSpPr>
            <a:xfrm>
              <a:off x="1800000" y="3415600"/>
              <a:ext cx="3024000" cy="180000"/>
              <a:chOff x="1800000" y="3368478"/>
              <a:chExt cx="3024000" cy="288000"/>
            </a:xfrm>
          </p:grpSpPr>
          <p:cxnSp>
            <p:nvCxnSpPr>
              <p:cNvPr id="24" name="直線コネクタ 23"/>
              <p:cNvCxnSpPr/>
              <p:nvPr/>
            </p:nvCxnSpPr>
            <p:spPr>
              <a:xfrm>
                <a:off x="1800000" y="3509128"/>
                <a:ext cx="3024000" cy="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5" name="ホームベース 24">
                <a:extLst>
                  <a:ext uri="{FF2B5EF4-FFF2-40B4-BE49-F238E27FC236}">
                    <a16:creationId xmlns:a16="http://schemas.microsoft.com/office/drawing/2014/main" id="{B4545DDE-E8A5-454D-A251-4BA59C7DAF3C}"/>
                  </a:ext>
                </a:extLst>
              </p:cNvPr>
              <p:cNvSpPr/>
              <p:nvPr/>
            </p:nvSpPr>
            <p:spPr>
              <a:xfrm>
                <a:off x="2124000" y="3368478"/>
                <a:ext cx="576000" cy="288000"/>
              </a:xfrm>
              <a:prstGeom prst="homePlate">
                <a:avLst/>
              </a:prstGeom>
              <a:solidFill>
                <a:srgbClr val="92D050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36000" rIns="36000" rtlCol="0" anchor="ctr"/>
              <a:lstStyle/>
              <a:p>
                <a:pPr algn="ctr"/>
                <a:r>
                  <a:rPr kumimoji="1" lang="en-US" altLang="ja-JP" sz="800" i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AATP1_P</a:t>
                </a:r>
                <a:endParaRPr kumimoji="1" lang="ja-JP" altLang="en-US" sz="800" i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" name="正方形/長方形 25">
                <a:extLst>
                  <a:ext uri="{FF2B5EF4-FFF2-40B4-BE49-F238E27FC236}">
                    <a16:creationId xmlns:a16="http://schemas.microsoft.com/office/drawing/2014/main" id="{FA8772E5-42D1-43F5-A88E-98C96AB8302C}"/>
                  </a:ext>
                </a:extLst>
              </p:cNvPr>
              <p:cNvSpPr/>
              <p:nvPr/>
            </p:nvSpPr>
            <p:spPr>
              <a:xfrm>
                <a:off x="2717547" y="3368478"/>
                <a:ext cx="540000" cy="288000"/>
              </a:xfrm>
              <a:prstGeom prst="rect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kumimoji="1" lang="en-US" altLang="ja-JP" sz="800" i="1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ble</a:t>
                </a:r>
                <a:endParaRPr kumimoji="1" lang="ja-JP" altLang="en-US" sz="800" i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" name="正方形/長方形 26">
                <a:extLst>
                  <a:ext uri="{FF2B5EF4-FFF2-40B4-BE49-F238E27FC236}">
                    <a16:creationId xmlns:a16="http://schemas.microsoft.com/office/drawing/2014/main" id="{57A0E213-29F3-49C0-B7F9-8C36E86C200A}"/>
                  </a:ext>
                </a:extLst>
              </p:cNvPr>
              <p:cNvSpPr/>
              <p:nvPr/>
            </p:nvSpPr>
            <p:spPr>
              <a:xfrm>
                <a:off x="3240000" y="3368478"/>
                <a:ext cx="1224000" cy="288000"/>
              </a:xfrm>
              <a:prstGeom prst="rect">
                <a:avLst/>
              </a:prstGeom>
              <a:solidFill>
                <a:srgbClr val="92D050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kumimoji="1" lang="en-US" altLang="ja-JP" sz="800" i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AATP1_T</a:t>
                </a:r>
                <a:endParaRPr kumimoji="1" lang="ja-JP" altLang="en-US" sz="800" i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17" name="グループ化 16"/>
            <p:cNvGrpSpPr/>
            <p:nvPr/>
          </p:nvGrpSpPr>
          <p:grpSpPr>
            <a:xfrm>
              <a:off x="1782000" y="3912763"/>
              <a:ext cx="4140000" cy="180000"/>
              <a:chOff x="756000" y="4261107"/>
              <a:chExt cx="4140000" cy="288000"/>
            </a:xfrm>
          </p:grpSpPr>
          <p:cxnSp>
            <p:nvCxnSpPr>
              <p:cNvPr id="20" name="直線コネクタ 19"/>
              <p:cNvCxnSpPr/>
              <p:nvPr/>
            </p:nvCxnSpPr>
            <p:spPr>
              <a:xfrm>
                <a:off x="756000" y="4401757"/>
                <a:ext cx="4140000" cy="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1" name="ホームベース 20">
                <a:extLst>
                  <a:ext uri="{FF2B5EF4-FFF2-40B4-BE49-F238E27FC236}">
                    <a16:creationId xmlns:a16="http://schemas.microsoft.com/office/drawing/2014/main" id="{B4545DDE-E8A5-454D-A251-4BA59C7DAF3C}"/>
                  </a:ext>
                </a:extLst>
              </p:cNvPr>
              <p:cNvSpPr/>
              <p:nvPr/>
            </p:nvSpPr>
            <p:spPr>
              <a:xfrm>
                <a:off x="1080000" y="4261107"/>
                <a:ext cx="1641600" cy="288000"/>
              </a:xfrm>
              <a:prstGeom prst="homePlate">
                <a:avLst/>
              </a:prstGeom>
              <a:solidFill>
                <a:srgbClr val="00B050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36000" rIns="36000" rtlCol="0" anchor="ctr"/>
              <a:lstStyle/>
              <a:p>
                <a:pPr algn="ctr"/>
                <a:r>
                  <a:rPr kumimoji="1" lang="en-US" altLang="ja-JP" sz="800" i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RBCS4_P</a:t>
                </a:r>
                <a:endParaRPr kumimoji="1" lang="ja-JP" altLang="en-US" sz="800" i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" name="正方形/長方形 21">
                <a:extLst>
                  <a:ext uri="{FF2B5EF4-FFF2-40B4-BE49-F238E27FC236}">
                    <a16:creationId xmlns:a16="http://schemas.microsoft.com/office/drawing/2014/main" id="{FA8772E5-42D1-43F5-A88E-98C96AB8302C}"/>
                  </a:ext>
                </a:extLst>
              </p:cNvPr>
              <p:cNvSpPr/>
              <p:nvPr/>
            </p:nvSpPr>
            <p:spPr>
              <a:xfrm>
                <a:off x="2739316" y="4261107"/>
                <a:ext cx="540000" cy="288000"/>
              </a:xfrm>
              <a:prstGeom prst="rect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kumimoji="1" lang="en-US" altLang="ja-JP" sz="800" i="1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ble</a:t>
                </a:r>
                <a:endParaRPr kumimoji="1" lang="ja-JP" altLang="en-US" sz="800" i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" name="正方形/長方形 22">
                <a:extLst>
                  <a:ext uri="{FF2B5EF4-FFF2-40B4-BE49-F238E27FC236}">
                    <a16:creationId xmlns:a16="http://schemas.microsoft.com/office/drawing/2014/main" id="{57A0E213-29F3-49C0-B7F9-8C36E86C200A}"/>
                  </a:ext>
                </a:extLst>
              </p:cNvPr>
              <p:cNvSpPr/>
              <p:nvPr/>
            </p:nvSpPr>
            <p:spPr>
              <a:xfrm>
                <a:off x="3276000" y="4261107"/>
                <a:ext cx="1224000" cy="288000"/>
              </a:xfrm>
              <a:prstGeom prst="rect">
                <a:avLst/>
              </a:prstGeom>
              <a:solidFill>
                <a:srgbClr val="00B050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kumimoji="1" lang="en-US" altLang="ja-JP" sz="800" i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RBCS4_T</a:t>
                </a:r>
                <a:endParaRPr kumimoji="1" lang="ja-JP" altLang="en-US" sz="800" i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8" name="テキスト ボックス 17">
              <a:extLst>
                <a:ext uri="{FF2B5EF4-FFF2-40B4-BE49-F238E27FC236}">
                  <a16:creationId xmlns:a16="http://schemas.microsoft.com/office/drawing/2014/main" id="{B23E745D-5DA3-43E6-9EC1-CC8AD8A5C673}"/>
                </a:ext>
              </a:extLst>
            </p:cNvPr>
            <p:cNvSpPr txBox="1"/>
            <p:nvPr/>
          </p:nvSpPr>
          <p:spPr>
            <a:xfrm>
              <a:off x="1025003" y="3381442"/>
              <a:ext cx="595035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1000" dirty="0" err="1">
                  <a:latin typeface="Arial" panose="020B0604020202020204" pitchFamily="34" charset="0"/>
                  <a:cs typeface="Arial" panose="020B0604020202020204" pitchFamily="34" charset="0"/>
                </a:rPr>
                <a:t>pbleAA</a:t>
              </a:r>
              <a:endParaRPr kumimoji="1" lang="ja-JP" altLang="en-US" sz="1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" name="テキスト ボックス 18">
              <a:extLst>
                <a:ext uri="{FF2B5EF4-FFF2-40B4-BE49-F238E27FC236}">
                  <a16:creationId xmlns:a16="http://schemas.microsoft.com/office/drawing/2014/main" id="{B23E745D-5DA3-43E6-9EC1-CC8AD8A5C673}"/>
                </a:ext>
              </a:extLst>
            </p:cNvPr>
            <p:cNvSpPr txBox="1"/>
            <p:nvPr/>
          </p:nvSpPr>
          <p:spPr>
            <a:xfrm>
              <a:off x="1025003" y="3877558"/>
              <a:ext cx="611065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1000" dirty="0" err="1">
                  <a:latin typeface="Arial" panose="020B0604020202020204" pitchFamily="34" charset="0"/>
                  <a:cs typeface="Arial" panose="020B0604020202020204" pitchFamily="34" charset="0"/>
                </a:rPr>
                <a:t>pbleRR</a:t>
              </a:r>
              <a:endParaRPr kumimoji="1" lang="ja-JP" altLang="en-US" sz="1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6081780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60657</TotalTime>
  <Words>17</Words>
  <Application>Microsoft Office PowerPoint</Application>
  <PresentationFormat>A4 210 x 297 mm</PresentationFormat>
  <Paragraphs>14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7" baseType="lpstr">
      <vt:lpstr>游ゴシック</vt:lpstr>
      <vt:lpstr>游ゴシック Light</vt:lpstr>
      <vt:lpstr>Arial</vt:lpstr>
      <vt:lpstr>Calibri</vt:lpstr>
      <vt:lpstr>Calibri Light</vt:lpstr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kasai</dc:creator>
  <cp:lastModifiedBy>kasai</cp:lastModifiedBy>
  <cp:revision>445</cp:revision>
  <cp:lastPrinted>2023-06-13T04:49:09Z</cp:lastPrinted>
  <dcterms:created xsi:type="dcterms:W3CDTF">2022-08-29T01:15:31Z</dcterms:created>
  <dcterms:modified xsi:type="dcterms:W3CDTF">2023-08-09T07:54:47Z</dcterms:modified>
</cp:coreProperties>
</file>