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42" y="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508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74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069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66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562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29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798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55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95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67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04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3D243-4262-4B77-AAD8-F5BB3DEC45FC}" type="datetimeFigureOut">
              <a:rPr lang="ko-KR" altLang="en-US" smtClean="0"/>
              <a:t>2023-08-21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585BC-A9FF-4C2E-8FCA-41C9C13530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032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표 115">
            <a:extLst>
              <a:ext uri="{FF2B5EF4-FFF2-40B4-BE49-F238E27FC236}">
                <a16:creationId xmlns:a16="http://schemas.microsoft.com/office/drawing/2014/main" id="{2F0D73A2-6A43-62C7-A67F-A31EEDDEA0E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83356" y="2096466"/>
          <a:ext cx="3405865" cy="574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5865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57421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aphicFrame>
        <p:nvGraphicFramePr>
          <p:cNvPr id="169" name="표 168">
            <a:extLst>
              <a:ext uri="{FF2B5EF4-FFF2-40B4-BE49-F238E27FC236}">
                <a16:creationId xmlns:a16="http://schemas.microsoft.com/office/drawing/2014/main" id="{EAD7B110-3255-6242-B535-2457F655CDA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502872" y="2198266"/>
          <a:ext cx="3369309" cy="616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9309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61659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BFC40C73-8E14-F7E3-539F-E782DA6F2B35}"/>
              </a:ext>
            </a:extLst>
          </p:cNvPr>
          <p:cNvGrpSpPr/>
          <p:nvPr/>
        </p:nvGrpSpPr>
        <p:grpSpPr>
          <a:xfrm>
            <a:off x="6564735" y="2187966"/>
            <a:ext cx="3334623" cy="596104"/>
            <a:chOff x="320962" y="9387995"/>
            <a:chExt cx="1862802" cy="423572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49D4A464-FA8C-C4E3-8713-E797337BD50E}"/>
                </a:ext>
              </a:extLst>
            </p:cNvPr>
            <p:cNvSpPr txBox="1"/>
            <p:nvPr/>
          </p:nvSpPr>
          <p:spPr>
            <a:xfrm>
              <a:off x="320962" y="9393135"/>
              <a:ext cx="329715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L1CAM-</a:t>
              </a:r>
            </a:p>
            <a:p>
              <a:r>
                <a:rPr lang="en-US" altLang="ko-KR" sz="800" dirty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L1CAM+</a:t>
              </a: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32944FA-9D1B-E8F8-5020-A43B3BB80F20}"/>
                </a:ext>
              </a:extLst>
            </p:cNvPr>
            <p:cNvSpPr txBox="1"/>
            <p:nvPr/>
          </p:nvSpPr>
          <p:spPr>
            <a:xfrm>
              <a:off x="633859" y="939604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0982573E-CDD1-45FE-051C-058BAAE4A94F}"/>
                </a:ext>
              </a:extLst>
            </p:cNvPr>
            <p:cNvSpPr txBox="1"/>
            <p:nvPr/>
          </p:nvSpPr>
          <p:spPr>
            <a:xfrm>
              <a:off x="808628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34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8B2BD83E-8752-961B-700A-16C818CBAF6D}"/>
                </a:ext>
              </a:extLst>
            </p:cNvPr>
            <p:cNvSpPr txBox="1"/>
            <p:nvPr/>
          </p:nvSpPr>
          <p:spPr>
            <a:xfrm>
              <a:off x="1157013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BD36B55-3912-3675-6AA5-4587B9F35430}"/>
                </a:ext>
              </a:extLst>
            </p:cNvPr>
            <p:cNvSpPr txBox="1"/>
            <p:nvPr/>
          </p:nvSpPr>
          <p:spPr>
            <a:xfrm>
              <a:off x="1504025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09DE0D2-C79D-F852-4E6B-B90DDA9EEB63}"/>
                </a:ext>
              </a:extLst>
            </p:cNvPr>
            <p:cNvSpPr txBox="1"/>
            <p:nvPr/>
          </p:nvSpPr>
          <p:spPr>
            <a:xfrm>
              <a:off x="2023662" y="9388000"/>
              <a:ext cx="160102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0064560-E9FE-1857-1426-0BC38B832C87}"/>
                </a:ext>
              </a:extLst>
            </p:cNvPr>
            <p:cNvSpPr txBox="1"/>
            <p:nvPr/>
          </p:nvSpPr>
          <p:spPr>
            <a:xfrm>
              <a:off x="1677173" y="9387995"/>
              <a:ext cx="160102" cy="4155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98206AFC-C3C6-A358-2832-01485A147AAD}"/>
                </a:ext>
              </a:extLst>
            </p:cNvPr>
            <p:cNvSpPr txBox="1"/>
            <p:nvPr/>
          </p:nvSpPr>
          <p:spPr>
            <a:xfrm>
              <a:off x="984055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8A9E391E-F941-0722-CE8B-08A4D7886AB0}"/>
                </a:ext>
              </a:extLst>
            </p:cNvPr>
            <p:cNvSpPr txBox="1"/>
            <p:nvPr/>
          </p:nvSpPr>
          <p:spPr>
            <a:xfrm>
              <a:off x="1851599" y="9387995"/>
              <a:ext cx="160102" cy="4155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3B17B713-0F09-F757-D8C9-FD65ACAF2EEE}"/>
                </a:ext>
              </a:extLst>
            </p:cNvPr>
            <p:cNvSpPr txBox="1"/>
            <p:nvPr/>
          </p:nvSpPr>
          <p:spPr>
            <a:xfrm>
              <a:off x="1328059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4" name="개체 3">
            <a:extLst>
              <a:ext uri="{FF2B5EF4-FFF2-40B4-BE49-F238E27FC236}">
                <a16:creationId xmlns:a16="http://schemas.microsoft.com/office/drawing/2014/main" id="{69C899FF-0449-1E3D-7BB6-88133783A7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51790" y="-1587"/>
          <a:ext cx="5449888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8" r:id="rId3" imgW="7102957" imgH="2954704" progId="Prism8.Document">
                  <p:embed/>
                </p:oleObj>
              </mc:Choice>
              <mc:Fallback>
                <p:oleObj name="Prism 8" r:id="rId3" imgW="7102957" imgH="2954704" progId="Prism8.Document">
                  <p:embed/>
                  <p:pic>
                    <p:nvPicPr>
                      <p:cNvPr id="4" name="개체 3">
                        <a:extLst>
                          <a:ext uri="{FF2B5EF4-FFF2-40B4-BE49-F238E27FC236}">
                            <a16:creationId xmlns:a16="http://schemas.microsoft.com/office/drawing/2014/main" id="{69C899FF-0449-1E3D-7BB6-88133783A7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51790" y="-1587"/>
                        <a:ext cx="5449888" cy="226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>
            <a:extLst>
              <a:ext uri="{FF2B5EF4-FFF2-40B4-BE49-F238E27FC236}">
                <a16:creationId xmlns:a16="http://schemas.microsoft.com/office/drawing/2014/main" id="{5D97EABA-3244-34D4-439A-E4529086D5E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67330" y="0"/>
          <a:ext cx="4583113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8" r:id="rId5" imgW="5977893" imgH="2954704" progId="Prism8.Document">
                  <p:embed/>
                </p:oleObj>
              </mc:Choice>
              <mc:Fallback>
                <p:oleObj name="Prism 8" r:id="rId5" imgW="5977893" imgH="2954704" progId="Prism8.Document">
                  <p:embed/>
                  <p:pic>
                    <p:nvPicPr>
                      <p:cNvPr id="5" name="개체 4">
                        <a:extLst>
                          <a:ext uri="{FF2B5EF4-FFF2-40B4-BE49-F238E27FC236}">
                            <a16:creationId xmlns:a16="http://schemas.microsoft.com/office/drawing/2014/main" id="{5D97EABA-3244-34D4-439A-E4529086D5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67330" y="0"/>
                        <a:ext cx="4583113" cy="2265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개체 34">
            <a:extLst>
              <a:ext uri="{FF2B5EF4-FFF2-40B4-BE49-F238E27FC236}">
                <a16:creationId xmlns:a16="http://schemas.microsoft.com/office/drawing/2014/main" id="{8FF1B42B-BAFD-6295-2DED-ECF823BC83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49653" y="3432175"/>
          <a:ext cx="5451475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8" r:id="rId7" imgW="7102957" imgH="2945700" progId="Prism8.Document">
                  <p:embed/>
                </p:oleObj>
              </mc:Choice>
              <mc:Fallback>
                <p:oleObj name="Prism 8" r:id="rId7" imgW="7102957" imgH="2945700" progId="Prism8.Document">
                  <p:embed/>
                  <p:pic>
                    <p:nvPicPr>
                      <p:cNvPr id="35" name="개체 34">
                        <a:extLst>
                          <a:ext uri="{FF2B5EF4-FFF2-40B4-BE49-F238E27FC236}">
                            <a16:creationId xmlns:a16="http://schemas.microsoft.com/office/drawing/2014/main" id="{8FF1B42B-BAFD-6295-2DED-ECF823BC83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49653" y="3432175"/>
                        <a:ext cx="5451475" cy="226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개체 35">
            <a:extLst>
              <a:ext uri="{FF2B5EF4-FFF2-40B4-BE49-F238E27FC236}">
                <a16:creationId xmlns:a16="http://schemas.microsoft.com/office/drawing/2014/main" id="{B1509950-E60E-D5BD-EA65-51B6D832BF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65972" y="3429000"/>
          <a:ext cx="4583112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ism 8" r:id="rId9" imgW="5977893" imgH="2954704" progId="Prism8.Document">
                  <p:embed/>
                </p:oleObj>
              </mc:Choice>
              <mc:Fallback>
                <p:oleObj name="Prism 8" r:id="rId9" imgW="5977893" imgH="2954704" progId="Prism8.Document">
                  <p:embed/>
                  <p:pic>
                    <p:nvPicPr>
                      <p:cNvPr id="36" name="개체 35">
                        <a:extLst>
                          <a:ext uri="{FF2B5EF4-FFF2-40B4-BE49-F238E27FC236}">
                            <a16:creationId xmlns:a16="http://schemas.microsoft.com/office/drawing/2014/main" id="{B1509950-E60E-D5BD-EA65-51B6D832BF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65972" y="3429000"/>
                        <a:ext cx="4583112" cy="226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TextBox 121">
            <a:extLst>
              <a:ext uri="{FF2B5EF4-FFF2-40B4-BE49-F238E27FC236}">
                <a16:creationId xmlns:a16="http://schemas.microsoft.com/office/drawing/2014/main" id="{2F9641D0-2424-CAAA-432F-E7C5E3559C6C}"/>
              </a:ext>
            </a:extLst>
          </p:cNvPr>
          <p:cNvSpPr txBox="1"/>
          <p:nvPr/>
        </p:nvSpPr>
        <p:spPr>
          <a:xfrm>
            <a:off x="10785568" y="1118788"/>
            <a:ext cx="984904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ko-KR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0.0018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: P = 0.0144</a:t>
            </a: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: P = 0.0043</a:t>
            </a: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*** : P = 0.0007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241CCDE-F016-343C-4D75-42D3CB06B9C0}"/>
              </a:ext>
            </a:extLst>
          </p:cNvPr>
          <p:cNvSpPr txBox="1"/>
          <p:nvPr/>
        </p:nvSpPr>
        <p:spPr>
          <a:xfrm>
            <a:off x="4976554" y="4372063"/>
            <a:ext cx="984904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ko-KR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0.0045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: P = 0.0178</a:t>
            </a: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: P = 0.0050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C6E9E43-2A60-18DA-7E3A-256B85BDE50C}"/>
              </a:ext>
            </a:extLst>
          </p:cNvPr>
          <p:cNvSpPr txBox="1"/>
          <p:nvPr/>
        </p:nvSpPr>
        <p:spPr>
          <a:xfrm>
            <a:off x="10797268" y="4562475"/>
            <a:ext cx="984904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ko-KR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0.0097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: P = 0.0178</a:t>
            </a: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: P = 0.0070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CF26376-0411-6846-7F29-FF7E02BC632E}"/>
              </a:ext>
            </a:extLst>
          </p:cNvPr>
          <p:cNvSpPr txBox="1"/>
          <p:nvPr/>
        </p:nvSpPr>
        <p:spPr>
          <a:xfrm>
            <a:off x="7296782" y="5425373"/>
            <a:ext cx="7350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1D471E5-2BA3-2A31-ED3C-7E289F853A72}"/>
              </a:ext>
            </a:extLst>
          </p:cNvPr>
          <p:cNvSpPr txBox="1"/>
          <p:nvPr/>
        </p:nvSpPr>
        <p:spPr>
          <a:xfrm>
            <a:off x="1970000" y="6487911"/>
            <a:ext cx="825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1-B. Progression free survival for palliative treatment in molecular classification with L1CAM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1D471E5-2BA3-2A31-ED3C-7E289F853A72}"/>
              </a:ext>
            </a:extLst>
          </p:cNvPr>
          <p:cNvSpPr txBox="1"/>
          <p:nvPr/>
        </p:nvSpPr>
        <p:spPr>
          <a:xfrm>
            <a:off x="2206507" y="2956964"/>
            <a:ext cx="777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1-A. Progression free survival for adjuvant treatment in molecular classification with L1CAM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오른쪽 대괄호 6">
            <a:extLst>
              <a:ext uri="{FF2B5EF4-FFF2-40B4-BE49-F238E27FC236}">
                <a16:creationId xmlns:a16="http://schemas.microsoft.com/office/drawing/2014/main" id="{1CB51587-5E78-9A2F-51ED-BAED30012E2E}"/>
              </a:ext>
            </a:extLst>
          </p:cNvPr>
          <p:cNvSpPr/>
          <p:nvPr/>
        </p:nvSpPr>
        <p:spPr>
          <a:xfrm>
            <a:off x="3961709" y="4555288"/>
            <a:ext cx="45719" cy="114344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8" name="오른쪽 대괄호 7">
            <a:extLst>
              <a:ext uri="{FF2B5EF4-FFF2-40B4-BE49-F238E27FC236}">
                <a16:creationId xmlns:a16="http://schemas.microsoft.com/office/drawing/2014/main" id="{531F0960-59FB-51EC-C896-824A3AC34488}"/>
              </a:ext>
            </a:extLst>
          </p:cNvPr>
          <p:cNvSpPr/>
          <p:nvPr/>
        </p:nvSpPr>
        <p:spPr>
          <a:xfrm>
            <a:off x="3959124" y="4706813"/>
            <a:ext cx="45719" cy="399718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9" name="오른쪽 대괄호 8">
            <a:extLst>
              <a:ext uri="{FF2B5EF4-FFF2-40B4-BE49-F238E27FC236}">
                <a16:creationId xmlns:a16="http://schemas.microsoft.com/office/drawing/2014/main" id="{264E37B2-6879-826B-F7C7-57874E0E83F0}"/>
              </a:ext>
            </a:extLst>
          </p:cNvPr>
          <p:cNvSpPr/>
          <p:nvPr/>
        </p:nvSpPr>
        <p:spPr>
          <a:xfrm>
            <a:off x="4157691" y="4554876"/>
            <a:ext cx="45719" cy="551655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29" name="오른쪽 대괄호 28">
            <a:extLst>
              <a:ext uri="{FF2B5EF4-FFF2-40B4-BE49-F238E27FC236}">
                <a16:creationId xmlns:a16="http://schemas.microsoft.com/office/drawing/2014/main" id="{0A94E68C-9A51-37BF-E5AD-6F2F80D989FA}"/>
              </a:ext>
            </a:extLst>
          </p:cNvPr>
          <p:cNvSpPr/>
          <p:nvPr/>
        </p:nvSpPr>
        <p:spPr>
          <a:xfrm>
            <a:off x="9719656" y="4504037"/>
            <a:ext cx="50552" cy="139796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30" name="오른쪽 대괄호 29">
            <a:extLst>
              <a:ext uri="{FF2B5EF4-FFF2-40B4-BE49-F238E27FC236}">
                <a16:creationId xmlns:a16="http://schemas.microsoft.com/office/drawing/2014/main" id="{0E44782D-7FD8-4EDE-42B6-44FFC1EBB242}"/>
              </a:ext>
            </a:extLst>
          </p:cNvPr>
          <p:cNvSpPr/>
          <p:nvPr/>
        </p:nvSpPr>
        <p:spPr>
          <a:xfrm>
            <a:off x="9416272" y="4653925"/>
            <a:ext cx="45719" cy="46054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31" name="오른쪽 대괄호 30">
            <a:extLst>
              <a:ext uri="{FF2B5EF4-FFF2-40B4-BE49-F238E27FC236}">
                <a16:creationId xmlns:a16="http://schemas.microsoft.com/office/drawing/2014/main" id="{92F0E042-D3CE-DD16-A470-1589FAC806A0}"/>
              </a:ext>
            </a:extLst>
          </p:cNvPr>
          <p:cNvSpPr/>
          <p:nvPr/>
        </p:nvSpPr>
        <p:spPr>
          <a:xfrm>
            <a:off x="10017065" y="4497940"/>
            <a:ext cx="47555" cy="609739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32" name="오른쪽 대괄호 31">
            <a:extLst>
              <a:ext uri="{FF2B5EF4-FFF2-40B4-BE49-F238E27FC236}">
                <a16:creationId xmlns:a16="http://schemas.microsoft.com/office/drawing/2014/main" id="{5ADB7A13-AB5D-D64D-AE17-9057AD9E023F}"/>
              </a:ext>
            </a:extLst>
          </p:cNvPr>
          <p:cNvSpPr/>
          <p:nvPr/>
        </p:nvSpPr>
        <p:spPr>
          <a:xfrm>
            <a:off x="9541649" y="4653925"/>
            <a:ext cx="45719" cy="8806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33" name="오른쪽 대괄호 32">
            <a:extLst>
              <a:ext uri="{FF2B5EF4-FFF2-40B4-BE49-F238E27FC236}">
                <a16:creationId xmlns:a16="http://schemas.microsoft.com/office/drawing/2014/main" id="{968EF842-3F10-D0E1-2A30-A2B5D1806BB8}"/>
              </a:ext>
            </a:extLst>
          </p:cNvPr>
          <p:cNvSpPr/>
          <p:nvPr/>
        </p:nvSpPr>
        <p:spPr>
          <a:xfrm>
            <a:off x="9863673" y="4497940"/>
            <a:ext cx="48309" cy="229440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34" name="오른쪽 대괄호 33">
            <a:extLst>
              <a:ext uri="{FF2B5EF4-FFF2-40B4-BE49-F238E27FC236}">
                <a16:creationId xmlns:a16="http://schemas.microsoft.com/office/drawing/2014/main" id="{94788D28-A1FC-23BA-9552-F8EAAFB4A738}"/>
              </a:ext>
            </a:extLst>
          </p:cNvPr>
          <p:cNvSpPr/>
          <p:nvPr/>
        </p:nvSpPr>
        <p:spPr>
          <a:xfrm>
            <a:off x="9262548" y="4737851"/>
            <a:ext cx="45719" cy="380200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13262099" y="-805508"/>
            <a:ext cx="5156808" cy="5208671"/>
            <a:chOff x="561975" y="1070735"/>
            <a:chExt cx="5156808" cy="5208671"/>
          </a:xfrm>
        </p:grpSpPr>
        <p:grpSp>
          <p:nvGrpSpPr>
            <p:cNvPr id="103" name="그룹 102"/>
            <p:cNvGrpSpPr/>
            <p:nvPr/>
          </p:nvGrpSpPr>
          <p:grpSpPr>
            <a:xfrm>
              <a:off x="1350170" y="1070735"/>
              <a:ext cx="2928149" cy="5208671"/>
              <a:chOff x="1353921" y="-2079000"/>
              <a:chExt cx="2928149" cy="5208671"/>
            </a:xfrm>
          </p:grpSpPr>
          <p:cxnSp>
            <p:nvCxnSpPr>
              <p:cNvPr id="119" name="직선 연결선[R] 69">
                <a:extLst>
                  <a:ext uri="{FF2B5EF4-FFF2-40B4-BE49-F238E27FC236}">
                    <a16:creationId xmlns:a16="http://schemas.microsoft.com/office/drawing/2014/main" id="{4CDEC82E-4118-F8A7-C295-ED9330F73F04}"/>
                  </a:ext>
                </a:extLst>
              </p:cNvPr>
              <p:cNvCxnSpPr/>
              <p:nvPr/>
            </p:nvCxnSpPr>
            <p:spPr>
              <a:xfrm>
                <a:off x="1797983" y="1177845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직선 연결선[R] 70">
                <a:extLst>
                  <a:ext uri="{FF2B5EF4-FFF2-40B4-BE49-F238E27FC236}">
                    <a16:creationId xmlns:a16="http://schemas.microsoft.com/office/drawing/2014/main" id="{6DE93450-CF6E-5955-43B0-9A328C36BE57}"/>
                  </a:ext>
                </a:extLst>
              </p:cNvPr>
              <p:cNvCxnSpPr/>
              <p:nvPr/>
            </p:nvCxnSpPr>
            <p:spPr>
              <a:xfrm>
                <a:off x="2108257" y="1200798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[R] 71">
                <a:extLst>
                  <a:ext uri="{FF2B5EF4-FFF2-40B4-BE49-F238E27FC236}">
                    <a16:creationId xmlns:a16="http://schemas.microsoft.com/office/drawing/2014/main" id="{11188965-1023-C81E-D965-0EDBE8AD5F77}"/>
                  </a:ext>
                </a:extLst>
              </p:cNvPr>
              <p:cNvCxnSpPr/>
              <p:nvPr/>
            </p:nvCxnSpPr>
            <p:spPr>
              <a:xfrm>
                <a:off x="2731987" y="1177844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[R] 72">
                <a:extLst>
                  <a:ext uri="{FF2B5EF4-FFF2-40B4-BE49-F238E27FC236}">
                    <a16:creationId xmlns:a16="http://schemas.microsoft.com/office/drawing/2014/main" id="{D30FAE62-7B68-D986-BCAD-11B56D7644CD}"/>
                  </a:ext>
                </a:extLst>
              </p:cNvPr>
              <p:cNvCxnSpPr/>
              <p:nvPr/>
            </p:nvCxnSpPr>
            <p:spPr>
              <a:xfrm>
                <a:off x="2420153" y="1194459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직선 연결선[R] 73">
                <a:extLst>
                  <a:ext uri="{FF2B5EF4-FFF2-40B4-BE49-F238E27FC236}">
                    <a16:creationId xmlns:a16="http://schemas.microsoft.com/office/drawing/2014/main" id="{73E63C0D-AB68-DA56-2F2E-2853116DF55E}"/>
                  </a:ext>
                </a:extLst>
              </p:cNvPr>
              <p:cNvCxnSpPr/>
              <p:nvPr/>
            </p:nvCxnSpPr>
            <p:spPr>
              <a:xfrm>
                <a:off x="3038882" y="1217074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직선 연결선[R] 74">
                <a:extLst>
                  <a:ext uri="{FF2B5EF4-FFF2-40B4-BE49-F238E27FC236}">
                    <a16:creationId xmlns:a16="http://schemas.microsoft.com/office/drawing/2014/main" id="{7592978E-C6CE-96CF-1C1D-02DB6B8135B5}"/>
                  </a:ext>
                </a:extLst>
              </p:cNvPr>
              <p:cNvCxnSpPr/>
              <p:nvPr/>
            </p:nvCxnSpPr>
            <p:spPr>
              <a:xfrm>
                <a:off x="3352202" y="1219848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직선 연결선[R] 75">
                <a:extLst>
                  <a:ext uri="{FF2B5EF4-FFF2-40B4-BE49-F238E27FC236}">
                    <a16:creationId xmlns:a16="http://schemas.microsoft.com/office/drawing/2014/main" id="{04CD7690-CDF8-58C7-F61A-EC019F8B7917}"/>
                  </a:ext>
                </a:extLst>
              </p:cNvPr>
              <p:cNvCxnSpPr/>
              <p:nvPr/>
            </p:nvCxnSpPr>
            <p:spPr>
              <a:xfrm>
                <a:off x="3660297" y="1204374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직선 연결선[R] 75">
                <a:extLst>
                  <a:ext uri="{FF2B5EF4-FFF2-40B4-BE49-F238E27FC236}">
                    <a16:creationId xmlns:a16="http://schemas.microsoft.com/office/drawing/2014/main" id="{04CD7690-CDF8-58C7-F61A-EC019F8B7917}"/>
                  </a:ext>
                </a:extLst>
              </p:cNvPr>
              <p:cNvCxnSpPr/>
              <p:nvPr/>
            </p:nvCxnSpPr>
            <p:spPr>
              <a:xfrm>
                <a:off x="3973347" y="1194459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직선 연결선[R] 75">
                <a:extLst>
                  <a:ext uri="{FF2B5EF4-FFF2-40B4-BE49-F238E27FC236}">
                    <a16:creationId xmlns:a16="http://schemas.microsoft.com/office/drawing/2014/main" id="{04CD7690-CDF8-58C7-F61A-EC019F8B7917}"/>
                  </a:ext>
                </a:extLst>
              </p:cNvPr>
              <p:cNvCxnSpPr/>
              <p:nvPr/>
            </p:nvCxnSpPr>
            <p:spPr>
              <a:xfrm>
                <a:off x="4282070" y="1185511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[R] 69">
                <a:extLst>
                  <a:ext uri="{FF2B5EF4-FFF2-40B4-BE49-F238E27FC236}">
                    <a16:creationId xmlns:a16="http://schemas.microsoft.com/office/drawing/2014/main" id="{4CDEC82E-4118-F8A7-C295-ED9330F73F04}"/>
                  </a:ext>
                </a:extLst>
              </p:cNvPr>
              <p:cNvCxnSpPr/>
              <p:nvPr/>
            </p:nvCxnSpPr>
            <p:spPr>
              <a:xfrm>
                <a:off x="1353921" y="-2070053"/>
                <a:ext cx="0" cy="517433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직선 연결선[R] 69">
                <a:extLst>
                  <a:ext uri="{FF2B5EF4-FFF2-40B4-BE49-F238E27FC236}">
                    <a16:creationId xmlns:a16="http://schemas.microsoft.com/office/drawing/2014/main" id="{4CDEC82E-4118-F8A7-C295-ED9330F73F04}"/>
                  </a:ext>
                </a:extLst>
              </p:cNvPr>
              <p:cNvCxnSpPr/>
              <p:nvPr/>
            </p:nvCxnSpPr>
            <p:spPr>
              <a:xfrm>
                <a:off x="1435464" y="-2079000"/>
                <a:ext cx="0" cy="517433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직선 연결선[R] 70">
                <a:extLst>
                  <a:ext uri="{FF2B5EF4-FFF2-40B4-BE49-F238E27FC236}">
                    <a16:creationId xmlns:a16="http://schemas.microsoft.com/office/drawing/2014/main" id="{6DE93450-CF6E-5955-43B0-9A328C36BE57}"/>
                  </a:ext>
                </a:extLst>
              </p:cNvPr>
              <p:cNvCxnSpPr/>
              <p:nvPr/>
            </p:nvCxnSpPr>
            <p:spPr>
              <a:xfrm>
                <a:off x="2008599" y="2349365"/>
                <a:ext cx="0" cy="29441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7" name="직선 연결선 116"/>
            <p:cNvCxnSpPr/>
            <p:nvPr/>
          </p:nvCxnSpPr>
          <p:spPr>
            <a:xfrm>
              <a:off x="561975" y="5663513"/>
              <a:ext cx="5156808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연결선 117"/>
            <p:cNvCxnSpPr/>
            <p:nvPr/>
          </p:nvCxnSpPr>
          <p:spPr>
            <a:xfrm>
              <a:off x="561975" y="5775526"/>
              <a:ext cx="5156808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4927E909-FD16-FAA6-9B49-FFE5D6927176}"/>
              </a:ext>
            </a:extLst>
          </p:cNvPr>
          <p:cNvGrpSpPr/>
          <p:nvPr/>
        </p:nvGrpSpPr>
        <p:grpSpPr>
          <a:xfrm>
            <a:off x="986918" y="2135951"/>
            <a:ext cx="3392305" cy="469408"/>
            <a:chOff x="275815" y="9386123"/>
            <a:chExt cx="1975306" cy="276995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3DA5205-FE52-8F14-9A43-492234B00504}"/>
                </a:ext>
              </a:extLst>
            </p:cNvPr>
            <p:cNvSpPr txBox="1"/>
            <p:nvPr/>
          </p:nvSpPr>
          <p:spPr>
            <a:xfrm>
              <a:off x="275815" y="9390692"/>
              <a:ext cx="453826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p53wt/</a:t>
              </a:r>
              <a:r>
                <a:rPr lang="en-US" altLang="ko-KR" sz="800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pMMR</a:t>
              </a:r>
              <a:endParaRPr lang="en-US" altLang="ko-KR" sz="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1DBA5CB-3546-7DF3-B61F-A7C6CE1CD09F}"/>
                </a:ext>
              </a:extLst>
            </p:cNvPr>
            <p:cNvSpPr txBox="1"/>
            <p:nvPr/>
          </p:nvSpPr>
          <p:spPr>
            <a:xfrm>
              <a:off x="651664" y="9387382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031BF12-6424-2FD4-D725-B550A71DB9EF}"/>
                </a:ext>
              </a:extLst>
            </p:cNvPr>
            <p:cNvSpPr txBox="1"/>
            <p:nvPr/>
          </p:nvSpPr>
          <p:spPr>
            <a:xfrm>
              <a:off x="830790" y="9387373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6588AA47-4CE0-493C-6E36-B02038A413A7}"/>
                </a:ext>
              </a:extLst>
            </p:cNvPr>
            <p:cNvSpPr txBox="1"/>
            <p:nvPr/>
          </p:nvSpPr>
          <p:spPr>
            <a:xfrm>
              <a:off x="1201322" y="9387994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B67AA5EE-6257-1FB3-2355-8E4A346C0A2F}"/>
                </a:ext>
              </a:extLst>
            </p:cNvPr>
            <p:cNvSpPr txBox="1"/>
            <p:nvPr/>
          </p:nvSpPr>
          <p:spPr>
            <a:xfrm>
              <a:off x="1555785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D0995C6-C0E0-DCB3-29C9-8E616FB13B98}"/>
                </a:ext>
              </a:extLst>
            </p:cNvPr>
            <p:cNvSpPr txBox="1"/>
            <p:nvPr/>
          </p:nvSpPr>
          <p:spPr>
            <a:xfrm>
              <a:off x="2109989" y="9388000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DB739B3-46C6-ECCE-DFC7-7D3E11E576C7}"/>
                </a:ext>
              </a:extLst>
            </p:cNvPr>
            <p:cNvSpPr txBox="1"/>
            <p:nvPr/>
          </p:nvSpPr>
          <p:spPr>
            <a:xfrm>
              <a:off x="1748575" y="9386123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5831264-D397-25D2-3121-16C7732FD032}"/>
                </a:ext>
              </a:extLst>
            </p:cNvPr>
            <p:cNvSpPr txBox="1"/>
            <p:nvPr/>
          </p:nvSpPr>
          <p:spPr>
            <a:xfrm>
              <a:off x="1011117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3888BEB-9FA4-FD04-99E4-F0951BBFD464}"/>
                </a:ext>
              </a:extLst>
            </p:cNvPr>
            <p:cNvSpPr txBox="1"/>
            <p:nvPr/>
          </p:nvSpPr>
          <p:spPr>
            <a:xfrm>
              <a:off x="1930112" y="9387996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725F36C2-DF59-808D-9264-D10BEDA7D992}"/>
                </a:ext>
              </a:extLst>
            </p:cNvPr>
            <p:cNvSpPr txBox="1"/>
            <p:nvPr/>
          </p:nvSpPr>
          <p:spPr>
            <a:xfrm>
              <a:off x="1373907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A7AFC328-A020-EACB-B298-DF1C6F270D12}"/>
              </a:ext>
            </a:extLst>
          </p:cNvPr>
          <p:cNvSpPr txBox="1"/>
          <p:nvPr/>
        </p:nvSpPr>
        <p:spPr>
          <a:xfrm>
            <a:off x="1724178" y="1989569"/>
            <a:ext cx="8142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F9641D0-2424-CAAA-432F-E7C5E3559C6C}"/>
              </a:ext>
            </a:extLst>
          </p:cNvPr>
          <p:cNvSpPr txBox="1"/>
          <p:nvPr/>
        </p:nvSpPr>
        <p:spPr>
          <a:xfrm>
            <a:off x="4991745" y="942856"/>
            <a:ext cx="984904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ko-KR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0.0205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: P = 0.0246</a:t>
            </a: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: P = 0.0043</a:t>
            </a:r>
          </a:p>
          <a:p>
            <a:pPr algn="ctr"/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3990363" y="4811462"/>
            <a:ext cx="148750" cy="2588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" dirty="0"/>
              <a:t>*</a:t>
            </a:r>
            <a:endParaRPr lang="ko-KR" altLang="en-US" sz="1050" dirty="0"/>
          </a:p>
        </p:txBody>
      </p:sp>
      <p:sp>
        <p:nvSpPr>
          <p:cNvPr id="155" name="TextBox 154"/>
          <p:cNvSpPr txBox="1"/>
          <p:nvPr/>
        </p:nvSpPr>
        <p:spPr>
          <a:xfrm>
            <a:off x="4178726" y="4772835"/>
            <a:ext cx="175437" cy="2692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**</a:t>
            </a:r>
            <a:endParaRPr lang="ko-KR" altLang="en-US" sz="105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2083B0E-6703-5890-9B31-BBF3ABC86D7D}"/>
              </a:ext>
            </a:extLst>
          </p:cNvPr>
          <p:cNvSpPr txBox="1"/>
          <p:nvPr/>
        </p:nvSpPr>
        <p:spPr>
          <a:xfrm>
            <a:off x="7290957" y="1994557"/>
            <a:ext cx="7350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0" name="표 169">
            <a:extLst>
              <a:ext uri="{FF2B5EF4-FFF2-40B4-BE49-F238E27FC236}">
                <a16:creationId xmlns:a16="http://schemas.microsoft.com/office/drawing/2014/main" id="{2F0D73A2-6A43-62C7-A67F-A31EEDDEA0E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91068" y="5543655"/>
          <a:ext cx="3405865" cy="574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5865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57421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4927E909-FD16-FAA6-9B49-FFE5D6927176}"/>
              </a:ext>
            </a:extLst>
          </p:cNvPr>
          <p:cNvGrpSpPr/>
          <p:nvPr/>
        </p:nvGrpSpPr>
        <p:grpSpPr>
          <a:xfrm>
            <a:off x="988021" y="5583385"/>
            <a:ext cx="3397619" cy="467829"/>
            <a:chOff x="272721" y="9386123"/>
            <a:chExt cx="1978400" cy="276063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3DA5205-FE52-8F14-9A43-492234B00504}"/>
                </a:ext>
              </a:extLst>
            </p:cNvPr>
            <p:cNvSpPr txBox="1"/>
            <p:nvPr/>
          </p:nvSpPr>
          <p:spPr>
            <a:xfrm>
              <a:off x="272721" y="9389760"/>
              <a:ext cx="453826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p53wt/</a:t>
              </a:r>
              <a:r>
                <a:rPr lang="en-US" altLang="ko-KR" sz="800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pMMR</a:t>
              </a:r>
              <a:endParaRPr lang="en-US" altLang="ko-KR" sz="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11DBA5CB-3546-7DF3-B61F-A7C6CE1CD09F}"/>
                </a:ext>
              </a:extLst>
            </p:cNvPr>
            <p:cNvSpPr txBox="1"/>
            <p:nvPr/>
          </p:nvSpPr>
          <p:spPr>
            <a:xfrm>
              <a:off x="651664" y="9387382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F031BF12-6424-2FD4-D725-B550A71DB9EF}"/>
                </a:ext>
              </a:extLst>
            </p:cNvPr>
            <p:cNvSpPr txBox="1"/>
            <p:nvPr/>
          </p:nvSpPr>
          <p:spPr>
            <a:xfrm>
              <a:off x="830790" y="9387373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6588AA47-4CE0-493C-6E36-B02038A413A7}"/>
                </a:ext>
              </a:extLst>
            </p:cNvPr>
            <p:cNvSpPr txBox="1"/>
            <p:nvPr/>
          </p:nvSpPr>
          <p:spPr>
            <a:xfrm>
              <a:off x="1216257" y="9387994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B67AA5EE-6257-1FB3-2355-8E4A346C0A2F}"/>
                </a:ext>
              </a:extLst>
            </p:cNvPr>
            <p:cNvSpPr txBox="1"/>
            <p:nvPr/>
          </p:nvSpPr>
          <p:spPr>
            <a:xfrm>
              <a:off x="1570720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DD0995C6-C0E0-DCB3-29C9-8E616FB13B98}"/>
                </a:ext>
              </a:extLst>
            </p:cNvPr>
            <p:cNvSpPr txBox="1"/>
            <p:nvPr/>
          </p:nvSpPr>
          <p:spPr>
            <a:xfrm>
              <a:off x="2109989" y="9388000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CDB739B3-46C6-ECCE-DFC7-7D3E11E576C7}"/>
                </a:ext>
              </a:extLst>
            </p:cNvPr>
            <p:cNvSpPr txBox="1"/>
            <p:nvPr/>
          </p:nvSpPr>
          <p:spPr>
            <a:xfrm>
              <a:off x="1750442" y="9386123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831264-D397-25D2-3121-16C7732FD032}"/>
                </a:ext>
              </a:extLst>
            </p:cNvPr>
            <p:cNvSpPr txBox="1"/>
            <p:nvPr/>
          </p:nvSpPr>
          <p:spPr>
            <a:xfrm>
              <a:off x="1026052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3888BEB-9FA4-FD04-99E4-F0951BBFD464}"/>
                </a:ext>
              </a:extLst>
            </p:cNvPr>
            <p:cNvSpPr txBox="1"/>
            <p:nvPr/>
          </p:nvSpPr>
          <p:spPr>
            <a:xfrm>
              <a:off x="1931979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725F36C2-DF59-808D-9264-D10BEDA7D992}"/>
                </a:ext>
              </a:extLst>
            </p:cNvPr>
            <p:cNvSpPr txBox="1"/>
            <p:nvPr/>
          </p:nvSpPr>
          <p:spPr>
            <a:xfrm>
              <a:off x="1388842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A7AFC328-A020-EACB-B298-DF1C6F270D12}"/>
              </a:ext>
            </a:extLst>
          </p:cNvPr>
          <p:cNvSpPr txBox="1"/>
          <p:nvPr/>
        </p:nvSpPr>
        <p:spPr>
          <a:xfrm>
            <a:off x="1727530" y="5419608"/>
            <a:ext cx="8142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3" name="표 182">
            <a:extLst>
              <a:ext uri="{FF2B5EF4-FFF2-40B4-BE49-F238E27FC236}">
                <a16:creationId xmlns:a16="http://schemas.microsoft.com/office/drawing/2014/main" id="{EAD7B110-3255-6242-B535-2457F655CDA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506930" y="5640833"/>
          <a:ext cx="3369309" cy="616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9309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61659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pSp>
        <p:nvGrpSpPr>
          <p:cNvPr id="184" name="그룹 183">
            <a:extLst>
              <a:ext uri="{FF2B5EF4-FFF2-40B4-BE49-F238E27FC236}">
                <a16:creationId xmlns:a16="http://schemas.microsoft.com/office/drawing/2014/main" id="{BFC40C73-8E14-F7E3-539F-E782DA6F2B35}"/>
              </a:ext>
            </a:extLst>
          </p:cNvPr>
          <p:cNvGrpSpPr/>
          <p:nvPr/>
        </p:nvGrpSpPr>
        <p:grpSpPr>
          <a:xfrm>
            <a:off x="6568793" y="5630533"/>
            <a:ext cx="3334623" cy="596104"/>
            <a:chOff x="320962" y="9387995"/>
            <a:chExt cx="1862802" cy="423572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49D4A464-FA8C-C4E3-8713-E797337BD50E}"/>
                </a:ext>
              </a:extLst>
            </p:cNvPr>
            <p:cNvSpPr txBox="1"/>
            <p:nvPr/>
          </p:nvSpPr>
          <p:spPr>
            <a:xfrm>
              <a:off x="320962" y="9393135"/>
              <a:ext cx="329715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L1CAM-</a:t>
              </a:r>
            </a:p>
            <a:p>
              <a:r>
                <a:rPr lang="en-US" altLang="ko-KR" sz="800" dirty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L1CAM+</a:t>
              </a: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832944FA-9D1B-E8F8-5020-A43B3BB80F20}"/>
                </a:ext>
              </a:extLst>
            </p:cNvPr>
            <p:cNvSpPr txBox="1"/>
            <p:nvPr/>
          </p:nvSpPr>
          <p:spPr>
            <a:xfrm>
              <a:off x="633858" y="9396045"/>
              <a:ext cx="160470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0982573E-CDD1-45FE-051C-058BAAE4A94F}"/>
                </a:ext>
              </a:extLst>
            </p:cNvPr>
            <p:cNvSpPr txBox="1"/>
            <p:nvPr/>
          </p:nvSpPr>
          <p:spPr>
            <a:xfrm>
              <a:off x="822955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8B2BD83E-8752-961B-700A-16C818CBAF6D}"/>
                </a:ext>
              </a:extLst>
            </p:cNvPr>
            <p:cNvSpPr txBox="1"/>
            <p:nvPr/>
          </p:nvSpPr>
          <p:spPr>
            <a:xfrm>
              <a:off x="1171340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7BD36B55-3912-3675-6AA5-4587B9F35430}"/>
                </a:ext>
              </a:extLst>
            </p:cNvPr>
            <p:cNvSpPr txBox="1"/>
            <p:nvPr/>
          </p:nvSpPr>
          <p:spPr>
            <a:xfrm>
              <a:off x="1518352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609DE0D2-C79D-F852-4E6B-B90DDA9EEB63}"/>
                </a:ext>
              </a:extLst>
            </p:cNvPr>
            <p:cNvSpPr txBox="1"/>
            <p:nvPr/>
          </p:nvSpPr>
          <p:spPr>
            <a:xfrm>
              <a:off x="2023662" y="9387995"/>
              <a:ext cx="160102" cy="4155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0064560-E9FE-1857-1426-0BC38B832C87}"/>
                </a:ext>
              </a:extLst>
            </p:cNvPr>
            <p:cNvSpPr txBox="1"/>
            <p:nvPr/>
          </p:nvSpPr>
          <p:spPr>
            <a:xfrm>
              <a:off x="1691317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8206AFC-C3C6-A358-2832-01485A147AAD}"/>
                </a:ext>
              </a:extLst>
            </p:cNvPr>
            <p:cNvSpPr txBox="1"/>
            <p:nvPr/>
          </p:nvSpPr>
          <p:spPr>
            <a:xfrm>
              <a:off x="998381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8A9E391E-F941-0722-CE8B-08A4D7886AB0}"/>
                </a:ext>
              </a:extLst>
            </p:cNvPr>
            <p:cNvSpPr txBox="1"/>
            <p:nvPr/>
          </p:nvSpPr>
          <p:spPr>
            <a:xfrm>
              <a:off x="1865743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3B17B713-0F09-F757-D8C9-FD65ACAF2EEE}"/>
                </a:ext>
              </a:extLst>
            </p:cNvPr>
            <p:cNvSpPr txBox="1"/>
            <p:nvPr/>
          </p:nvSpPr>
          <p:spPr>
            <a:xfrm>
              <a:off x="1342386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5" name="오른쪽 대괄호 194">
            <a:extLst>
              <a:ext uri="{FF2B5EF4-FFF2-40B4-BE49-F238E27FC236}">
                <a16:creationId xmlns:a16="http://schemas.microsoft.com/office/drawing/2014/main" id="{1CB51587-5E78-9A2F-51ED-BAED30012E2E}"/>
              </a:ext>
            </a:extLst>
          </p:cNvPr>
          <p:cNvSpPr/>
          <p:nvPr/>
        </p:nvSpPr>
        <p:spPr>
          <a:xfrm>
            <a:off x="4312789" y="462941"/>
            <a:ext cx="45719" cy="37950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96" name="오른쪽 대괄호 195">
            <a:extLst>
              <a:ext uri="{FF2B5EF4-FFF2-40B4-BE49-F238E27FC236}">
                <a16:creationId xmlns:a16="http://schemas.microsoft.com/office/drawing/2014/main" id="{531F0960-59FB-51EC-C896-824A3AC34488}"/>
              </a:ext>
            </a:extLst>
          </p:cNvPr>
          <p:cNvSpPr/>
          <p:nvPr/>
        </p:nvSpPr>
        <p:spPr>
          <a:xfrm>
            <a:off x="4311702" y="933635"/>
            <a:ext cx="45719" cy="145828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97" name="오른쪽 대괄호 196">
            <a:extLst>
              <a:ext uri="{FF2B5EF4-FFF2-40B4-BE49-F238E27FC236}">
                <a16:creationId xmlns:a16="http://schemas.microsoft.com/office/drawing/2014/main" id="{264E37B2-6879-826B-F7C7-57874E0E83F0}"/>
              </a:ext>
            </a:extLst>
          </p:cNvPr>
          <p:cNvSpPr/>
          <p:nvPr/>
        </p:nvSpPr>
        <p:spPr>
          <a:xfrm>
            <a:off x="4508771" y="462530"/>
            <a:ext cx="45719" cy="61693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98" name="오른쪽 대괄호 197">
            <a:extLst>
              <a:ext uri="{FF2B5EF4-FFF2-40B4-BE49-F238E27FC236}">
                <a16:creationId xmlns:a16="http://schemas.microsoft.com/office/drawing/2014/main" id="{0A94E68C-9A51-37BF-E5AD-6F2F80D989FA}"/>
              </a:ext>
            </a:extLst>
          </p:cNvPr>
          <p:cNvSpPr/>
          <p:nvPr/>
        </p:nvSpPr>
        <p:spPr>
          <a:xfrm>
            <a:off x="10085151" y="543962"/>
            <a:ext cx="45719" cy="232274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99" name="오른쪽 대괄호 198">
            <a:extLst>
              <a:ext uri="{FF2B5EF4-FFF2-40B4-BE49-F238E27FC236}">
                <a16:creationId xmlns:a16="http://schemas.microsoft.com/office/drawing/2014/main" id="{0E44782D-7FD8-4EDE-42B6-44FFC1EBB242}"/>
              </a:ext>
            </a:extLst>
          </p:cNvPr>
          <p:cNvSpPr/>
          <p:nvPr/>
        </p:nvSpPr>
        <p:spPr>
          <a:xfrm>
            <a:off x="9812567" y="772051"/>
            <a:ext cx="45719" cy="319382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200" name="오른쪽 대괄호 199">
            <a:extLst>
              <a:ext uri="{FF2B5EF4-FFF2-40B4-BE49-F238E27FC236}">
                <a16:creationId xmlns:a16="http://schemas.microsoft.com/office/drawing/2014/main" id="{92F0E042-D3CE-DD16-A470-1589FAC806A0}"/>
              </a:ext>
            </a:extLst>
          </p:cNvPr>
          <p:cNvSpPr/>
          <p:nvPr/>
        </p:nvSpPr>
        <p:spPr>
          <a:xfrm>
            <a:off x="10339470" y="543962"/>
            <a:ext cx="45719" cy="74860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201" name="오른쪽 대괄호 200">
            <a:extLst>
              <a:ext uri="{FF2B5EF4-FFF2-40B4-BE49-F238E27FC236}">
                <a16:creationId xmlns:a16="http://schemas.microsoft.com/office/drawing/2014/main" id="{5ADB7A13-AB5D-D64D-AE17-9057AD9E023F}"/>
              </a:ext>
            </a:extLst>
          </p:cNvPr>
          <p:cNvSpPr/>
          <p:nvPr/>
        </p:nvSpPr>
        <p:spPr>
          <a:xfrm>
            <a:off x="9957827" y="776235"/>
            <a:ext cx="45719" cy="516330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202" name="오른쪽 대괄호 201">
            <a:extLst>
              <a:ext uri="{FF2B5EF4-FFF2-40B4-BE49-F238E27FC236}">
                <a16:creationId xmlns:a16="http://schemas.microsoft.com/office/drawing/2014/main" id="{968EF842-3F10-D0E1-2A30-A2B5D1806BB8}"/>
              </a:ext>
            </a:extLst>
          </p:cNvPr>
          <p:cNvSpPr/>
          <p:nvPr/>
        </p:nvSpPr>
        <p:spPr>
          <a:xfrm>
            <a:off x="10219719" y="544022"/>
            <a:ext cx="45719" cy="546759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203" name="오른쪽 대괄호 202">
            <a:extLst>
              <a:ext uri="{FF2B5EF4-FFF2-40B4-BE49-F238E27FC236}">
                <a16:creationId xmlns:a16="http://schemas.microsoft.com/office/drawing/2014/main" id="{94788D28-A1FC-23BA-9552-F8EAAFB4A738}"/>
              </a:ext>
            </a:extLst>
          </p:cNvPr>
          <p:cNvSpPr/>
          <p:nvPr/>
        </p:nvSpPr>
        <p:spPr>
          <a:xfrm>
            <a:off x="9686551" y="1090721"/>
            <a:ext cx="46331" cy="201844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4331418" y="554132"/>
            <a:ext cx="17543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" dirty="0"/>
              <a:t>*</a:t>
            </a:r>
            <a:endParaRPr lang="ko-KR" altLang="en-US" sz="1050" dirty="0"/>
          </a:p>
        </p:txBody>
      </p:sp>
      <p:sp>
        <p:nvSpPr>
          <p:cNvPr id="205" name="TextBox 204"/>
          <p:cNvSpPr txBox="1"/>
          <p:nvPr/>
        </p:nvSpPr>
        <p:spPr>
          <a:xfrm>
            <a:off x="4529679" y="730061"/>
            <a:ext cx="175437" cy="2692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**</a:t>
            </a:r>
            <a:endParaRPr lang="ko-KR" altLang="en-US" sz="1050" dirty="0"/>
          </a:p>
        </p:txBody>
      </p:sp>
      <p:sp>
        <p:nvSpPr>
          <p:cNvPr id="208" name="TextBox 207"/>
          <p:cNvSpPr txBox="1"/>
          <p:nvPr/>
        </p:nvSpPr>
        <p:spPr>
          <a:xfrm>
            <a:off x="4268553" y="893465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9644718" y="1071940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9971531" y="934425"/>
            <a:ext cx="17543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" dirty="0"/>
              <a:t>*</a:t>
            </a:r>
            <a:endParaRPr lang="ko-KR" altLang="en-US" sz="1050" dirty="0"/>
          </a:p>
        </p:txBody>
      </p:sp>
      <p:sp>
        <p:nvSpPr>
          <p:cNvPr id="211" name="TextBox 210"/>
          <p:cNvSpPr txBox="1"/>
          <p:nvPr/>
        </p:nvSpPr>
        <p:spPr>
          <a:xfrm>
            <a:off x="9762859" y="802119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10037721" y="546630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10231508" y="748322"/>
            <a:ext cx="175437" cy="2692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**</a:t>
            </a:r>
            <a:endParaRPr lang="ko-KR" altLang="en-US" sz="1050" dirty="0"/>
          </a:p>
        </p:txBody>
      </p:sp>
      <p:sp>
        <p:nvSpPr>
          <p:cNvPr id="215" name="TextBox 214"/>
          <p:cNvSpPr txBox="1"/>
          <p:nvPr/>
        </p:nvSpPr>
        <p:spPr>
          <a:xfrm>
            <a:off x="10359019" y="788750"/>
            <a:ext cx="175437" cy="350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***</a:t>
            </a:r>
            <a:endParaRPr lang="ko-KR" altLang="en-US" sz="1050" dirty="0"/>
          </a:p>
        </p:txBody>
      </p:sp>
      <p:sp>
        <p:nvSpPr>
          <p:cNvPr id="216" name="TextBox 215"/>
          <p:cNvSpPr txBox="1"/>
          <p:nvPr/>
        </p:nvSpPr>
        <p:spPr>
          <a:xfrm>
            <a:off x="3914016" y="4491515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10033728" y="4738351"/>
            <a:ext cx="175437" cy="2692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**</a:t>
            </a:r>
            <a:endParaRPr lang="ko-KR" altLang="en-US" sz="1050" dirty="0"/>
          </a:p>
        </p:txBody>
      </p:sp>
      <p:sp>
        <p:nvSpPr>
          <p:cNvPr id="219" name="TextBox 218"/>
          <p:cNvSpPr txBox="1"/>
          <p:nvPr/>
        </p:nvSpPr>
        <p:spPr>
          <a:xfrm>
            <a:off x="9206494" y="4800594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9425404" y="4841154"/>
            <a:ext cx="175437" cy="1884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</a:t>
            </a:r>
            <a:endParaRPr lang="ko-KR" altLang="en-US" sz="1050" dirty="0"/>
          </a:p>
        </p:txBody>
      </p:sp>
      <p:sp>
        <p:nvSpPr>
          <p:cNvPr id="221" name="TextBox 220"/>
          <p:cNvSpPr txBox="1"/>
          <p:nvPr/>
        </p:nvSpPr>
        <p:spPr>
          <a:xfrm>
            <a:off x="9494829" y="4578858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9672717" y="4464678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9817147" y="4512675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696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표 117">
            <a:extLst>
              <a:ext uri="{FF2B5EF4-FFF2-40B4-BE49-F238E27FC236}">
                <a16:creationId xmlns:a16="http://schemas.microsoft.com/office/drawing/2014/main" id="{2F0D73A2-6A43-62C7-A67F-A31EEDDEA0E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91068" y="5543655"/>
          <a:ext cx="3405865" cy="574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5865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57421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aphicFrame>
        <p:nvGraphicFramePr>
          <p:cNvPr id="117" name="표 116">
            <a:extLst>
              <a:ext uri="{FF2B5EF4-FFF2-40B4-BE49-F238E27FC236}">
                <a16:creationId xmlns:a16="http://schemas.microsoft.com/office/drawing/2014/main" id="{2F0D73A2-6A43-62C7-A67F-A31EEDDEA0E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83356" y="2096466"/>
          <a:ext cx="3405865" cy="574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5865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57421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aphicFrame>
        <p:nvGraphicFramePr>
          <p:cNvPr id="30" name="개체 29">
            <a:extLst>
              <a:ext uri="{FF2B5EF4-FFF2-40B4-BE49-F238E27FC236}">
                <a16:creationId xmlns:a16="http://schemas.microsoft.com/office/drawing/2014/main" id="{12715ED9-FDC3-3259-B8A0-67967C69A6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46261" y="3427363"/>
          <a:ext cx="5448300" cy="226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rism 8" r:id="rId3" imgW="7100076" imgH="2954704" progId="Prism8.Document">
                  <p:embed/>
                </p:oleObj>
              </mc:Choice>
              <mc:Fallback>
                <p:oleObj name="Prism 8" r:id="rId3" imgW="7100076" imgH="2954704" progId="Prism8.Document">
                  <p:embed/>
                  <p:pic>
                    <p:nvPicPr>
                      <p:cNvPr id="30" name="개체 29">
                        <a:extLst>
                          <a:ext uri="{FF2B5EF4-FFF2-40B4-BE49-F238E27FC236}">
                            <a16:creationId xmlns:a16="http://schemas.microsoft.com/office/drawing/2014/main" id="{12715ED9-FDC3-3259-B8A0-67967C69A6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46261" y="3427363"/>
                        <a:ext cx="5448300" cy="2268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" name="TextBox 204"/>
          <p:cNvSpPr txBox="1"/>
          <p:nvPr/>
        </p:nvSpPr>
        <p:spPr>
          <a:xfrm>
            <a:off x="9826325" y="3782222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9552274" y="3903001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개체 3">
            <a:extLst>
              <a:ext uri="{FF2B5EF4-FFF2-40B4-BE49-F238E27FC236}">
                <a16:creationId xmlns:a16="http://schemas.microsoft.com/office/drawing/2014/main" id="{FAEB879E-5146-3D8F-6DA9-AB25EECCDA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36774" y="-2692"/>
          <a:ext cx="5451475" cy="226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rism 8" r:id="rId5" imgW="7102957" imgH="2954704" progId="Prism8.Document">
                  <p:embed/>
                </p:oleObj>
              </mc:Choice>
              <mc:Fallback>
                <p:oleObj name="Prism 8" r:id="rId5" imgW="7102957" imgH="2954704" progId="Prism8.Document">
                  <p:embed/>
                  <p:pic>
                    <p:nvPicPr>
                      <p:cNvPr id="4" name="개체 3">
                        <a:extLst>
                          <a:ext uri="{FF2B5EF4-FFF2-40B4-BE49-F238E27FC236}">
                            <a16:creationId xmlns:a16="http://schemas.microsoft.com/office/drawing/2014/main" id="{FAEB879E-5146-3D8F-6DA9-AB25EECCDA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36774" y="-2692"/>
                        <a:ext cx="5451475" cy="2268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개체 4">
            <a:extLst>
              <a:ext uri="{FF2B5EF4-FFF2-40B4-BE49-F238E27FC236}">
                <a16:creationId xmlns:a16="http://schemas.microsoft.com/office/drawing/2014/main" id="{ADE8E4FF-0048-A68C-7DBA-9A8C11B0E4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66825" y="-7938"/>
          <a:ext cx="4583113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rism 8" r:id="rId7" imgW="5977893" imgH="2954704" progId="Prism8.Document">
                  <p:embed/>
                </p:oleObj>
              </mc:Choice>
              <mc:Fallback>
                <p:oleObj name="Prism 8" r:id="rId7" imgW="5977893" imgH="2954704" progId="Prism8.Document">
                  <p:embed/>
                  <p:pic>
                    <p:nvPicPr>
                      <p:cNvPr id="5" name="개체 4">
                        <a:extLst>
                          <a:ext uri="{FF2B5EF4-FFF2-40B4-BE49-F238E27FC236}">
                            <a16:creationId xmlns:a16="http://schemas.microsoft.com/office/drawing/2014/main" id="{ADE8E4FF-0048-A68C-7DBA-9A8C11B0E4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66825" y="-7938"/>
                        <a:ext cx="4583113" cy="2265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개체 30">
            <a:extLst>
              <a:ext uri="{FF2B5EF4-FFF2-40B4-BE49-F238E27FC236}">
                <a16:creationId xmlns:a16="http://schemas.microsoft.com/office/drawing/2014/main" id="{DE63683C-76D5-491F-D6A8-F226A6CD7A7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60475" y="3424238"/>
          <a:ext cx="4584700" cy="226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rism 8" r:id="rId9" imgW="5977893" imgH="2954704" progId="Prism8.Document">
                  <p:embed/>
                </p:oleObj>
              </mc:Choice>
              <mc:Fallback>
                <p:oleObj name="Prism 8" r:id="rId9" imgW="5977893" imgH="2954704" progId="Prism8.Document">
                  <p:embed/>
                  <p:pic>
                    <p:nvPicPr>
                      <p:cNvPr id="31" name="개체 30">
                        <a:extLst>
                          <a:ext uri="{FF2B5EF4-FFF2-40B4-BE49-F238E27FC236}">
                            <a16:creationId xmlns:a16="http://schemas.microsoft.com/office/drawing/2014/main" id="{DE63683C-76D5-491F-D6A8-F226A6CD7A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60475" y="3424238"/>
                        <a:ext cx="4584700" cy="226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" name="TextBox 97">
            <a:extLst>
              <a:ext uri="{FF2B5EF4-FFF2-40B4-BE49-F238E27FC236}">
                <a16:creationId xmlns:a16="http://schemas.microsoft.com/office/drawing/2014/main" id="{EA1D0662-8B14-5210-412A-A9339265F947}"/>
              </a:ext>
            </a:extLst>
          </p:cNvPr>
          <p:cNvSpPr txBox="1"/>
          <p:nvPr/>
        </p:nvSpPr>
        <p:spPr>
          <a:xfrm>
            <a:off x="4974236" y="942854"/>
            <a:ext cx="98490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0.0236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: P = 0.0094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F9641D0-2424-CAAA-432F-E7C5E3559C6C}"/>
              </a:ext>
            </a:extLst>
          </p:cNvPr>
          <p:cNvSpPr txBox="1"/>
          <p:nvPr/>
        </p:nvSpPr>
        <p:spPr>
          <a:xfrm>
            <a:off x="10773576" y="1141102"/>
            <a:ext cx="984904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ko-KR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0.0577</a:t>
            </a:r>
          </a:p>
          <a:p>
            <a:endParaRPr lang="en-US" altLang="ko-K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: P = 0.0094</a:t>
            </a:r>
          </a:p>
          <a:p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: P = 0.0455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241CCDE-F016-343C-4D75-42D3CB06B9C0}"/>
              </a:ext>
            </a:extLst>
          </p:cNvPr>
          <p:cNvSpPr txBox="1"/>
          <p:nvPr/>
        </p:nvSpPr>
        <p:spPr>
          <a:xfrm>
            <a:off x="4968391" y="4371571"/>
            <a:ext cx="98490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0.0973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C6E9E43-2A60-18DA-7E3A-256B85BDE50C}"/>
              </a:ext>
            </a:extLst>
          </p:cNvPr>
          <p:cNvSpPr txBox="1"/>
          <p:nvPr/>
        </p:nvSpPr>
        <p:spPr>
          <a:xfrm>
            <a:off x="10554746" y="4556919"/>
            <a:ext cx="98490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ko-K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0.1977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D471E5-2BA3-2A31-ED3C-7E289F853A72}"/>
              </a:ext>
            </a:extLst>
          </p:cNvPr>
          <p:cNvSpPr txBox="1"/>
          <p:nvPr/>
        </p:nvSpPr>
        <p:spPr>
          <a:xfrm>
            <a:off x="1970000" y="6487911"/>
            <a:ext cx="825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2-B. Overall survival for palliative treatment in molecular classification with L1CAM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D471E5-2BA3-2A31-ED3C-7E289F853A72}"/>
              </a:ext>
            </a:extLst>
          </p:cNvPr>
          <p:cNvSpPr txBox="1"/>
          <p:nvPr/>
        </p:nvSpPr>
        <p:spPr>
          <a:xfrm>
            <a:off x="2206507" y="2956964"/>
            <a:ext cx="777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2-A. Overall survival for adjuvant treatment in molecular classification with L1CAM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B529814-71A7-581F-33D0-E81558E997ED}"/>
              </a:ext>
            </a:extLst>
          </p:cNvPr>
          <p:cNvSpPr txBox="1"/>
          <p:nvPr/>
        </p:nvSpPr>
        <p:spPr>
          <a:xfrm>
            <a:off x="7276580" y="2011043"/>
            <a:ext cx="7350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4927E909-FD16-FAA6-9B49-FFE5D6927176}"/>
              </a:ext>
            </a:extLst>
          </p:cNvPr>
          <p:cNvGrpSpPr/>
          <p:nvPr/>
        </p:nvGrpSpPr>
        <p:grpSpPr>
          <a:xfrm>
            <a:off x="997376" y="2131971"/>
            <a:ext cx="3383501" cy="467302"/>
            <a:chOff x="280941" y="9384674"/>
            <a:chExt cx="1970180" cy="27575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3DA5205-FE52-8F14-9A43-492234B00504}"/>
                </a:ext>
              </a:extLst>
            </p:cNvPr>
            <p:cNvSpPr txBox="1"/>
            <p:nvPr/>
          </p:nvSpPr>
          <p:spPr>
            <a:xfrm>
              <a:off x="280941" y="9384674"/>
              <a:ext cx="453826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p53wt/</a:t>
              </a:r>
              <a:r>
                <a:rPr lang="en-US" altLang="ko-KR" sz="800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pMMR</a:t>
              </a:r>
              <a:endParaRPr lang="en-US" altLang="ko-KR" sz="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1DBA5CB-3546-7DF3-B61F-A7C6CE1CD09F}"/>
                </a:ext>
              </a:extLst>
            </p:cNvPr>
            <p:cNvSpPr txBox="1"/>
            <p:nvPr/>
          </p:nvSpPr>
          <p:spPr>
            <a:xfrm>
              <a:off x="651664" y="9387382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031BF12-6424-2FD4-D725-B550A71DB9EF}"/>
                </a:ext>
              </a:extLst>
            </p:cNvPr>
            <p:cNvSpPr txBox="1"/>
            <p:nvPr/>
          </p:nvSpPr>
          <p:spPr>
            <a:xfrm>
              <a:off x="830790" y="9387373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588AA47-4CE0-493C-6E36-B02038A413A7}"/>
                </a:ext>
              </a:extLst>
            </p:cNvPr>
            <p:cNvSpPr txBox="1"/>
            <p:nvPr/>
          </p:nvSpPr>
          <p:spPr>
            <a:xfrm>
              <a:off x="1201322" y="9387994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67AA5EE-6257-1FB3-2355-8E4A346C0A2F}"/>
                </a:ext>
              </a:extLst>
            </p:cNvPr>
            <p:cNvSpPr txBox="1"/>
            <p:nvPr/>
          </p:nvSpPr>
          <p:spPr>
            <a:xfrm>
              <a:off x="1555785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D0995C6-C0E0-DCB3-29C9-8E616FB13B98}"/>
                </a:ext>
              </a:extLst>
            </p:cNvPr>
            <p:cNvSpPr txBox="1"/>
            <p:nvPr/>
          </p:nvSpPr>
          <p:spPr>
            <a:xfrm>
              <a:off x="2109989" y="9388000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DB739B3-46C6-ECCE-DFC7-7D3E11E576C7}"/>
                </a:ext>
              </a:extLst>
            </p:cNvPr>
            <p:cNvSpPr txBox="1"/>
            <p:nvPr/>
          </p:nvSpPr>
          <p:spPr>
            <a:xfrm>
              <a:off x="1748575" y="9386123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5831264-D397-25D2-3121-16C7732FD032}"/>
                </a:ext>
              </a:extLst>
            </p:cNvPr>
            <p:cNvSpPr txBox="1"/>
            <p:nvPr/>
          </p:nvSpPr>
          <p:spPr>
            <a:xfrm>
              <a:off x="1011117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3888BEB-9FA4-FD04-99E4-F0951BBFD464}"/>
                </a:ext>
              </a:extLst>
            </p:cNvPr>
            <p:cNvSpPr txBox="1"/>
            <p:nvPr/>
          </p:nvSpPr>
          <p:spPr>
            <a:xfrm>
              <a:off x="1930112" y="9387996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5F36C2-DF59-808D-9264-D10BEDA7D992}"/>
                </a:ext>
              </a:extLst>
            </p:cNvPr>
            <p:cNvSpPr txBox="1"/>
            <p:nvPr/>
          </p:nvSpPr>
          <p:spPr>
            <a:xfrm>
              <a:off x="1373907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7AFC328-A020-EACB-B298-DF1C6F270D12}"/>
              </a:ext>
            </a:extLst>
          </p:cNvPr>
          <p:cNvSpPr txBox="1"/>
          <p:nvPr/>
        </p:nvSpPr>
        <p:spPr>
          <a:xfrm>
            <a:off x="1709794" y="1991314"/>
            <a:ext cx="8142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14401050" y="-1164947"/>
            <a:ext cx="5156808" cy="5208671"/>
            <a:chOff x="561975" y="1070735"/>
            <a:chExt cx="5156808" cy="5208671"/>
          </a:xfrm>
        </p:grpSpPr>
        <p:grpSp>
          <p:nvGrpSpPr>
            <p:cNvPr id="80" name="그룹 79"/>
            <p:cNvGrpSpPr/>
            <p:nvPr/>
          </p:nvGrpSpPr>
          <p:grpSpPr>
            <a:xfrm>
              <a:off x="1350170" y="1070735"/>
              <a:ext cx="2928149" cy="5208671"/>
              <a:chOff x="1353921" y="-2079000"/>
              <a:chExt cx="2928149" cy="5208671"/>
            </a:xfrm>
          </p:grpSpPr>
          <p:cxnSp>
            <p:nvCxnSpPr>
              <p:cNvPr id="83" name="직선 연결선[R] 69">
                <a:extLst>
                  <a:ext uri="{FF2B5EF4-FFF2-40B4-BE49-F238E27FC236}">
                    <a16:creationId xmlns:a16="http://schemas.microsoft.com/office/drawing/2014/main" id="{4CDEC82E-4118-F8A7-C295-ED9330F73F04}"/>
                  </a:ext>
                </a:extLst>
              </p:cNvPr>
              <p:cNvCxnSpPr/>
              <p:nvPr/>
            </p:nvCxnSpPr>
            <p:spPr>
              <a:xfrm>
                <a:off x="1797983" y="1177845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직선 연결선[R] 70">
                <a:extLst>
                  <a:ext uri="{FF2B5EF4-FFF2-40B4-BE49-F238E27FC236}">
                    <a16:creationId xmlns:a16="http://schemas.microsoft.com/office/drawing/2014/main" id="{6DE93450-CF6E-5955-43B0-9A328C36BE57}"/>
                  </a:ext>
                </a:extLst>
              </p:cNvPr>
              <p:cNvCxnSpPr/>
              <p:nvPr/>
            </p:nvCxnSpPr>
            <p:spPr>
              <a:xfrm>
                <a:off x="2108257" y="1200798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직선 연결선[R] 71">
                <a:extLst>
                  <a:ext uri="{FF2B5EF4-FFF2-40B4-BE49-F238E27FC236}">
                    <a16:creationId xmlns:a16="http://schemas.microsoft.com/office/drawing/2014/main" id="{11188965-1023-C81E-D965-0EDBE8AD5F77}"/>
                  </a:ext>
                </a:extLst>
              </p:cNvPr>
              <p:cNvCxnSpPr/>
              <p:nvPr/>
            </p:nvCxnSpPr>
            <p:spPr>
              <a:xfrm>
                <a:off x="2731987" y="1177844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직선 연결선[R] 72">
                <a:extLst>
                  <a:ext uri="{FF2B5EF4-FFF2-40B4-BE49-F238E27FC236}">
                    <a16:creationId xmlns:a16="http://schemas.microsoft.com/office/drawing/2014/main" id="{D30FAE62-7B68-D986-BCAD-11B56D7644CD}"/>
                  </a:ext>
                </a:extLst>
              </p:cNvPr>
              <p:cNvCxnSpPr/>
              <p:nvPr/>
            </p:nvCxnSpPr>
            <p:spPr>
              <a:xfrm>
                <a:off x="2420153" y="1194459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직선 연결선[R] 73">
                <a:extLst>
                  <a:ext uri="{FF2B5EF4-FFF2-40B4-BE49-F238E27FC236}">
                    <a16:creationId xmlns:a16="http://schemas.microsoft.com/office/drawing/2014/main" id="{73E63C0D-AB68-DA56-2F2E-2853116DF55E}"/>
                  </a:ext>
                </a:extLst>
              </p:cNvPr>
              <p:cNvCxnSpPr/>
              <p:nvPr/>
            </p:nvCxnSpPr>
            <p:spPr>
              <a:xfrm>
                <a:off x="3038882" y="1217074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직선 연결선[R] 74">
                <a:extLst>
                  <a:ext uri="{FF2B5EF4-FFF2-40B4-BE49-F238E27FC236}">
                    <a16:creationId xmlns:a16="http://schemas.microsoft.com/office/drawing/2014/main" id="{7592978E-C6CE-96CF-1C1D-02DB6B8135B5}"/>
                  </a:ext>
                </a:extLst>
              </p:cNvPr>
              <p:cNvCxnSpPr/>
              <p:nvPr/>
            </p:nvCxnSpPr>
            <p:spPr>
              <a:xfrm>
                <a:off x="3352202" y="1219848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직선 연결선[R] 75">
                <a:extLst>
                  <a:ext uri="{FF2B5EF4-FFF2-40B4-BE49-F238E27FC236}">
                    <a16:creationId xmlns:a16="http://schemas.microsoft.com/office/drawing/2014/main" id="{04CD7690-CDF8-58C7-F61A-EC019F8B7917}"/>
                  </a:ext>
                </a:extLst>
              </p:cNvPr>
              <p:cNvCxnSpPr/>
              <p:nvPr/>
            </p:nvCxnSpPr>
            <p:spPr>
              <a:xfrm>
                <a:off x="3660297" y="1204374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직선 연결선[R] 75">
                <a:extLst>
                  <a:ext uri="{FF2B5EF4-FFF2-40B4-BE49-F238E27FC236}">
                    <a16:creationId xmlns:a16="http://schemas.microsoft.com/office/drawing/2014/main" id="{04CD7690-CDF8-58C7-F61A-EC019F8B7917}"/>
                  </a:ext>
                </a:extLst>
              </p:cNvPr>
              <p:cNvCxnSpPr/>
              <p:nvPr/>
            </p:nvCxnSpPr>
            <p:spPr>
              <a:xfrm>
                <a:off x="3973347" y="1194459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직선 연결선[R] 75">
                <a:extLst>
                  <a:ext uri="{FF2B5EF4-FFF2-40B4-BE49-F238E27FC236}">
                    <a16:creationId xmlns:a16="http://schemas.microsoft.com/office/drawing/2014/main" id="{04CD7690-CDF8-58C7-F61A-EC019F8B7917}"/>
                  </a:ext>
                </a:extLst>
              </p:cNvPr>
              <p:cNvCxnSpPr/>
              <p:nvPr/>
            </p:nvCxnSpPr>
            <p:spPr>
              <a:xfrm>
                <a:off x="4282070" y="1185511"/>
                <a:ext cx="0" cy="19098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직선 연결선[R] 69">
                <a:extLst>
                  <a:ext uri="{FF2B5EF4-FFF2-40B4-BE49-F238E27FC236}">
                    <a16:creationId xmlns:a16="http://schemas.microsoft.com/office/drawing/2014/main" id="{4CDEC82E-4118-F8A7-C295-ED9330F73F04}"/>
                  </a:ext>
                </a:extLst>
              </p:cNvPr>
              <p:cNvCxnSpPr/>
              <p:nvPr/>
            </p:nvCxnSpPr>
            <p:spPr>
              <a:xfrm>
                <a:off x="1353921" y="-2070053"/>
                <a:ext cx="0" cy="517433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[R] 69">
                <a:extLst>
                  <a:ext uri="{FF2B5EF4-FFF2-40B4-BE49-F238E27FC236}">
                    <a16:creationId xmlns:a16="http://schemas.microsoft.com/office/drawing/2014/main" id="{4CDEC82E-4118-F8A7-C295-ED9330F73F04}"/>
                  </a:ext>
                </a:extLst>
              </p:cNvPr>
              <p:cNvCxnSpPr/>
              <p:nvPr/>
            </p:nvCxnSpPr>
            <p:spPr>
              <a:xfrm>
                <a:off x="1435464" y="-2079000"/>
                <a:ext cx="0" cy="517433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[R] 70">
                <a:extLst>
                  <a:ext uri="{FF2B5EF4-FFF2-40B4-BE49-F238E27FC236}">
                    <a16:creationId xmlns:a16="http://schemas.microsoft.com/office/drawing/2014/main" id="{6DE93450-CF6E-5955-43B0-9A328C36BE57}"/>
                  </a:ext>
                </a:extLst>
              </p:cNvPr>
              <p:cNvCxnSpPr/>
              <p:nvPr/>
            </p:nvCxnSpPr>
            <p:spPr>
              <a:xfrm>
                <a:off x="2008599" y="2349365"/>
                <a:ext cx="0" cy="29441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1" name="직선 연결선 80"/>
            <p:cNvCxnSpPr/>
            <p:nvPr/>
          </p:nvCxnSpPr>
          <p:spPr>
            <a:xfrm>
              <a:off x="561975" y="5663513"/>
              <a:ext cx="5156808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연결선 81"/>
            <p:cNvCxnSpPr/>
            <p:nvPr/>
          </p:nvCxnSpPr>
          <p:spPr>
            <a:xfrm>
              <a:off x="561975" y="5775526"/>
              <a:ext cx="5156808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6" name="표 95">
            <a:extLst>
              <a:ext uri="{FF2B5EF4-FFF2-40B4-BE49-F238E27FC236}">
                <a16:creationId xmlns:a16="http://schemas.microsoft.com/office/drawing/2014/main" id="{EAD7B110-3255-6242-B535-2457F655CDA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93201" y="2197899"/>
          <a:ext cx="3369309" cy="616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9309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61659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pSp>
        <p:nvGrpSpPr>
          <p:cNvPr id="97" name="그룹 96">
            <a:extLst>
              <a:ext uri="{FF2B5EF4-FFF2-40B4-BE49-F238E27FC236}">
                <a16:creationId xmlns:a16="http://schemas.microsoft.com/office/drawing/2014/main" id="{BFC40C73-8E14-F7E3-539F-E782DA6F2B35}"/>
              </a:ext>
            </a:extLst>
          </p:cNvPr>
          <p:cNvGrpSpPr/>
          <p:nvPr/>
        </p:nvGrpSpPr>
        <p:grpSpPr>
          <a:xfrm>
            <a:off x="6555064" y="2187599"/>
            <a:ext cx="3334623" cy="596104"/>
            <a:chOff x="320962" y="9387995"/>
            <a:chExt cx="1862802" cy="42357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9D4A464-FA8C-C4E3-8713-E797337BD50E}"/>
                </a:ext>
              </a:extLst>
            </p:cNvPr>
            <p:cNvSpPr txBox="1"/>
            <p:nvPr/>
          </p:nvSpPr>
          <p:spPr>
            <a:xfrm>
              <a:off x="320962" y="9393135"/>
              <a:ext cx="329715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L1CAM-</a:t>
              </a:r>
            </a:p>
            <a:p>
              <a:r>
                <a:rPr lang="en-US" altLang="ko-KR" sz="800" dirty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L1CAM+</a:t>
              </a: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32944FA-9D1B-E8F8-5020-A43B3BB80F20}"/>
                </a:ext>
              </a:extLst>
            </p:cNvPr>
            <p:cNvSpPr txBox="1"/>
            <p:nvPr/>
          </p:nvSpPr>
          <p:spPr>
            <a:xfrm>
              <a:off x="633858" y="939604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28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982573E-CDD1-45FE-051C-058BAAE4A94F}"/>
                </a:ext>
              </a:extLst>
            </p:cNvPr>
            <p:cNvSpPr txBox="1"/>
            <p:nvPr/>
          </p:nvSpPr>
          <p:spPr>
            <a:xfrm>
              <a:off x="808627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27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B2BD83E-8752-961B-700A-16C818CBAF6D}"/>
                </a:ext>
              </a:extLst>
            </p:cNvPr>
            <p:cNvSpPr txBox="1"/>
            <p:nvPr/>
          </p:nvSpPr>
          <p:spPr>
            <a:xfrm>
              <a:off x="1157013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BD36B55-3912-3675-6AA5-4587B9F35430}"/>
                </a:ext>
              </a:extLst>
            </p:cNvPr>
            <p:cNvSpPr txBox="1"/>
            <p:nvPr/>
          </p:nvSpPr>
          <p:spPr>
            <a:xfrm>
              <a:off x="1504025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609DE0D2-C79D-F852-4E6B-B90DDA9EEB63}"/>
                </a:ext>
              </a:extLst>
            </p:cNvPr>
            <p:cNvSpPr txBox="1"/>
            <p:nvPr/>
          </p:nvSpPr>
          <p:spPr>
            <a:xfrm>
              <a:off x="2023662" y="9388000"/>
              <a:ext cx="160102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0064560-E9FE-1857-1426-0BC38B832C87}"/>
                </a:ext>
              </a:extLst>
            </p:cNvPr>
            <p:cNvSpPr txBox="1"/>
            <p:nvPr/>
          </p:nvSpPr>
          <p:spPr>
            <a:xfrm>
              <a:off x="1691317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98206AFC-C3C6-A358-2832-01485A147AAD}"/>
                </a:ext>
              </a:extLst>
            </p:cNvPr>
            <p:cNvSpPr txBox="1"/>
            <p:nvPr/>
          </p:nvSpPr>
          <p:spPr>
            <a:xfrm>
              <a:off x="984055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A9E391E-F941-0722-CE8B-08A4D7886AB0}"/>
                </a:ext>
              </a:extLst>
            </p:cNvPr>
            <p:cNvSpPr txBox="1"/>
            <p:nvPr/>
          </p:nvSpPr>
          <p:spPr>
            <a:xfrm>
              <a:off x="1865743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3B17B713-0F09-F757-D8C9-FD65ACAF2EEE}"/>
                </a:ext>
              </a:extLst>
            </p:cNvPr>
            <p:cNvSpPr txBox="1"/>
            <p:nvPr/>
          </p:nvSpPr>
          <p:spPr>
            <a:xfrm>
              <a:off x="1328059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4927E909-FD16-FAA6-9B49-FFE5D6927176}"/>
              </a:ext>
            </a:extLst>
          </p:cNvPr>
          <p:cNvGrpSpPr/>
          <p:nvPr/>
        </p:nvGrpSpPr>
        <p:grpSpPr>
          <a:xfrm>
            <a:off x="994478" y="5592708"/>
            <a:ext cx="3383620" cy="465375"/>
            <a:chOff x="280872" y="9385811"/>
            <a:chExt cx="1970249" cy="274615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D3DA5205-FE52-8F14-9A43-492234B00504}"/>
                </a:ext>
              </a:extLst>
            </p:cNvPr>
            <p:cNvSpPr txBox="1"/>
            <p:nvPr/>
          </p:nvSpPr>
          <p:spPr>
            <a:xfrm>
              <a:off x="280872" y="9385811"/>
              <a:ext cx="453826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p53wt/</a:t>
              </a:r>
              <a:r>
                <a:rPr lang="en-US" altLang="ko-KR" sz="800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pMMR</a:t>
              </a:r>
              <a:endParaRPr lang="en-US" altLang="ko-KR" sz="8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1DBA5CB-3546-7DF3-B61F-A7C6CE1CD09F}"/>
                </a:ext>
              </a:extLst>
            </p:cNvPr>
            <p:cNvSpPr txBox="1"/>
            <p:nvPr/>
          </p:nvSpPr>
          <p:spPr>
            <a:xfrm>
              <a:off x="651664" y="9387382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F031BF12-6424-2FD4-D725-B550A71DB9EF}"/>
                </a:ext>
              </a:extLst>
            </p:cNvPr>
            <p:cNvSpPr txBox="1"/>
            <p:nvPr/>
          </p:nvSpPr>
          <p:spPr>
            <a:xfrm>
              <a:off x="830790" y="9387373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588AA47-4CE0-493C-6E36-B02038A413A7}"/>
                </a:ext>
              </a:extLst>
            </p:cNvPr>
            <p:cNvSpPr txBox="1"/>
            <p:nvPr/>
          </p:nvSpPr>
          <p:spPr>
            <a:xfrm>
              <a:off x="1216257" y="9387994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B67AA5EE-6257-1FB3-2355-8E4A346C0A2F}"/>
                </a:ext>
              </a:extLst>
            </p:cNvPr>
            <p:cNvSpPr txBox="1"/>
            <p:nvPr/>
          </p:nvSpPr>
          <p:spPr>
            <a:xfrm>
              <a:off x="1570720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DD0995C6-C0E0-DCB3-29C9-8E616FB13B98}"/>
                </a:ext>
              </a:extLst>
            </p:cNvPr>
            <p:cNvSpPr txBox="1"/>
            <p:nvPr/>
          </p:nvSpPr>
          <p:spPr>
            <a:xfrm>
              <a:off x="2109989" y="9388000"/>
              <a:ext cx="141132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DB739B3-46C6-ECCE-DFC7-7D3E11E576C7}"/>
                </a:ext>
              </a:extLst>
            </p:cNvPr>
            <p:cNvSpPr txBox="1"/>
            <p:nvPr/>
          </p:nvSpPr>
          <p:spPr>
            <a:xfrm>
              <a:off x="1750442" y="9386123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15831264-D397-25D2-3121-16C7732FD032}"/>
                </a:ext>
              </a:extLst>
            </p:cNvPr>
            <p:cNvSpPr txBox="1"/>
            <p:nvPr/>
          </p:nvSpPr>
          <p:spPr>
            <a:xfrm>
              <a:off x="1011117" y="9387996"/>
              <a:ext cx="16726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3888BEB-9FA4-FD04-99E4-F0951BBFD464}"/>
                </a:ext>
              </a:extLst>
            </p:cNvPr>
            <p:cNvSpPr txBox="1"/>
            <p:nvPr/>
          </p:nvSpPr>
          <p:spPr>
            <a:xfrm>
              <a:off x="1931979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25F36C2-DF59-808D-9264-D10BEDA7D992}"/>
                </a:ext>
              </a:extLst>
            </p:cNvPr>
            <p:cNvSpPr txBox="1"/>
            <p:nvPr/>
          </p:nvSpPr>
          <p:spPr>
            <a:xfrm>
              <a:off x="1388842" y="9387996"/>
              <a:ext cx="137398" cy="272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A7AFC328-A020-EACB-B298-DF1C6F270D12}"/>
              </a:ext>
            </a:extLst>
          </p:cNvPr>
          <p:cNvSpPr txBox="1"/>
          <p:nvPr/>
        </p:nvSpPr>
        <p:spPr>
          <a:xfrm>
            <a:off x="1709794" y="5429329"/>
            <a:ext cx="8142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B529814-71A7-581F-33D0-E81558E997ED}"/>
              </a:ext>
            </a:extLst>
          </p:cNvPr>
          <p:cNvSpPr txBox="1"/>
          <p:nvPr/>
        </p:nvSpPr>
        <p:spPr>
          <a:xfrm>
            <a:off x="7057528" y="5413143"/>
            <a:ext cx="7350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lang="ko-KR" altLang="en-US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2" name="표 151">
            <a:extLst>
              <a:ext uri="{FF2B5EF4-FFF2-40B4-BE49-F238E27FC236}">
                <a16:creationId xmlns:a16="http://schemas.microsoft.com/office/drawing/2014/main" id="{EAD7B110-3255-6242-B535-2457F655CDA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493201" y="5617964"/>
          <a:ext cx="3369309" cy="616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9309">
                  <a:extLst>
                    <a:ext uri="{9D8B030D-6E8A-4147-A177-3AD203B41FA5}">
                      <a16:colId xmlns:a16="http://schemas.microsoft.com/office/drawing/2014/main" val="2989710869"/>
                    </a:ext>
                  </a:extLst>
                </a:gridCol>
              </a:tblGrid>
              <a:tr h="61659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Times New Roman" panose="02020603050405020304" pitchFamily="18" charset="0"/>
                      </a:endParaRPr>
                    </a:p>
                  </a:txBody>
                  <a:tcPr marL="114862" marR="114862" marT="57431" marB="5743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54775"/>
                  </a:ext>
                </a:extLst>
              </a:tr>
            </a:tbl>
          </a:graphicData>
        </a:graphic>
      </p:graphicFrame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BFC40C73-8E14-F7E3-539F-E782DA6F2B35}"/>
              </a:ext>
            </a:extLst>
          </p:cNvPr>
          <p:cNvGrpSpPr/>
          <p:nvPr/>
        </p:nvGrpSpPr>
        <p:grpSpPr>
          <a:xfrm>
            <a:off x="6555064" y="5607664"/>
            <a:ext cx="3334623" cy="596104"/>
            <a:chOff x="320962" y="9387995"/>
            <a:chExt cx="1862802" cy="423572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49D4A464-FA8C-C4E3-8713-E797337BD50E}"/>
                </a:ext>
              </a:extLst>
            </p:cNvPr>
            <p:cNvSpPr txBox="1"/>
            <p:nvPr/>
          </p:nvSpPr>
          <p:spPr>
            <a:xfrm>
              <a:off x="320962" y="9393135"/>
              <a:ext cx="329715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dMMR</a:t>
              </a:r>
              <a:endParaRPr lang="en-US" altLang="ko-KR" sz="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8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L1CAM-</a:t>
              </a:r>
            </a:p>
            <a:p>
              <a:r>
                <a:rPr lang="en-US" altLang="ko-KR" sz="800" dirty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L1CAM+</a:t>
              </a:r>
            </a:p>
            <a:p>
              <a:r>
                <a:rPr lang="en-US" altLang="ko-KR" sz="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p53abn</a:t>
              </a:r>
              <a:endParaRPr lang="ko-KR" altLang="en-US" sz="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32944FA-9D1B-E8F8-5020-A43B3BB80F20}"/>
                </a:ext>
              </a:extLst>
            </p:cNvPr>
            <p:cNvSpPr txBox="1"/>
            <p:nvPr/>
          </p:nvSpPr>
          <p:spPr>
            <a:xfrm>
              <a:off x="633858" y="939604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0982573E-CDD1-45FE-051C-058BAAE4A94F}"/>
                </a:ext>
              </a:extLst>
            </p:cNvPr>
            <p:cNvSpPr txBox="1"/>
            <p:nvPr/>
          </p:nvSpPr>
          <p:spPr>
            <a:xfrm>
              <a:off x="808627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8B2BD83E-8752-961B-700A-16C818CBAF6D}"/>
                </a:ext>
              </a:extLst>
            </p:cNvPr>
            <p:cNvSpPr txBox="1"/>
            <p:nvPr/>
          </p:nvSpPr>
          <p:spPr>
            <a:xfrm>
              <a:off x="1171340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BD36B55-3912-3675-6AA5-4587B9F35430}"/>
                </a:ext>
              </a:extLst>
            </p:cNvPr>
            <p:cNvSpPr txBox="1"/>
            <p:nvPr/>
          </p:nvSpPr>
          <p:spPr>
            <a:xfrm>
              <a:off x="1518352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609DE0D2-C79D-F852-4E6B-B90DDA9EEB63}"/>
                </a:ext>
              </a:extLst>
            </p:cNvPr>
            <p:cNvSpPr txBox="1"/>
            <p:nvPr/>
          </p:nvSpPr>
          <p:spPr>
            <a:xfrm>
              <a:off x="2023662" y="9388000"/>
              <a:ext cx="160102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0064560-E9FE-1857-1426-0BC38B832C87}"/>
                </a:ext>
              </a:extLst>
            </p:cNvPr>
            <p:cNvSpPr txBox="1"/>
            <p:nvPr/>
          </p:nvSpPr>
          <p:spPr>
            <a:xfrm>
              <a:off x="1691316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8206AFC-C3C6-A358-2832-01485A147AAD}"/>
                </a:ext>
              </a:extLst>
            </p:cNvPr>
            <p:cNvSpPr txBox="1"/>
            <p:nvPr/>
          </p:nvSpPr>
          <p:spPr>
            <a:xfrm>
              <a:off x="984054" y="9387995"/>
              <a:ext cx="160469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8A9E391E-F941-0722-CE8B-08A4D7886AB0}"/>
                </a:ext>
              </a:extLst>
            </p:cNvPr>
            <p:cNvSpPr txBox="1"/>
            <p:nvPr/>
          </p:nvSpPr>
          <p:spPr>
            <a:xfrm>
              <a:off x="1865743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3B17B713-0F09-F757-D8C9-FD65ACAF2EEE}"/>
                </a:ext>
              </a:extLst>
            </p:cNvPr>
            <p:cNvSpPr txBox="1"/>
            <p:nvPr/>
          </p:nvSpPr>
          <p:spPr>
            <a:xfrm>
              <a:off x="1342386" y="9387995"/>
              <a:ext cx="131814" cy="415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ko-K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ko-KR" altLang="en-US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4" name="오른쪽 대괄호 163">
            <a:extLst>
              <a:ext uri="{FF2B5EF4-FFF2-40B4-BE49-F238E27FC236}">
                <a16:creationId xmlns:a16="http://schemas.microsoft.com/office/drawing/2014/main" id="{1CB51587-5E78-9A2F-51ED-BAED30012E2E}"/>
              </a:ext>
            </a:extLst>
          </p:cNvPr>
          <p:cNvSpPr/>
          <p:nvPr/>
        </p:nvSpPr>
        <p:spPr>
          <a:xfrm>
            <a:off x="4297396" y="386526"/>
            <a:ext cx="45719" cy="232600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65" name="오른쪽 대괄호 164">
            <a:extLst>
              <a:ext uri="{FF2B5EF4-FFF2-40B4-BE49-F238E27FC236}">
                <a16:creationId xmlns:a16="http://schemas.microsoft.com/office/drawing/2014/main" id="{531F0960-59FB-51EC-C896-824A3AC34488}"/>
              </a:ext>
            </a:extLst>
          </p:cNvPr>
          <p:cNvSpPr/>
          <p:nvPr/>
        </p:nvSpPr>
        <p:spPr>
          <a:xfrm>
            <a:off x="4297396" y="638707"/>
            <a:ext cx="45719" cy="177035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66" name="오른쪽 대괄호 165">
            <a:extLst>
              <a:ext uri="{FF2B5EF4-FFF2-40B4-BE49-F238E27FC236}">
                <a16:creationId xmlns:a16="http://schemas.microsoft.com/office/drawing/2014/main" id="{264E37B2-6879-826B-F7C7-57874E0E83F0}"/>
              </a:ext>
            </a:extLst>
          </p:cNvPr>
          <p:cNvSpPr/>
          <p:nvPr/>
        </p:nvSpPr>
        <p:spPr>
          <a:xfrm>
            <a:off x="4494457" y="386527"/>
            <a:ext cx="45719" cy="429216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10223867" y="532012"/>
            <a:ext cx="175437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" dirty="0"/>
              <a:t>*</a:t>
            </a:r>
            <a:endParaRPr lang="ko-KR" altLang="en-US" sz="1050" dirty="0"/>
          </a:p>
        </p:txBody>
      </p:sp>
      <p:sp>
        <p:nvSpPr>
          <p:cNvPr id="168" name="TextBox 167"/>
          <p:cNvSpPr txBox="1"/>
          <p:nvPr/>
        </p:nvSpPr>
        <p:spPr>
          <a:xfrm>
            <a:off x="4522823" y="559816"/>
            <a:ext cx="175437" cy="1884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</a:t>
            </a:r>
            <a:endParaRPr lang="ko-KR" altLang="en-US" sz="1050" dirty="0"/>
          </a:p>
        </p:txBody>
      </p:sp>
      <p:sp>
        <p:nvSpPr>
          <p:cNvPr id="174" name="오른쪽 대괄호 173">
            <a:extLst>
              <a:ext uri="{FF2B5EF4-FFF2-40B4-BE49-F238E27FC236}">
                <a16:creationId xmlns:a16="http://schemas.microsoft.com/office/drawing/2014/main" id="{1CB51587-5E78-9A2F-51ED-BAED30012E2E}"/>
              </a:ext>
            </a:extLst>
          </p:cNvPr>
          <p:cNvSpPr/>
          <p:nvPr/>
        </p:nvSpPr>
        <p:spPr>
          <a:xfrm>
            <a:off x="4162036" y="3832234"/>
            <a:ext cx="45719" cy="269745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75" name="오른쪽 대괄호 174">
            <a:extLst>
              <a:ext uri="{FF2B5EF4-FFF2-40B4-BE49-F238E27FC236}">
                <a16:creationId xmlns:a16="http://schemas.microsoft.com/office/drawing/2014/main" id="{531F0960-59FB-51EC-C896-824A3AC34488}"/>
              </a:ext>
            </a:extLst>
          </p:cNvPr>
          <p:cNvSpPr/>
          <p:nvPr/>
        </p:nvSpPr>
        <p:spPr>
          <a:xfrm>
            <a:off x="4165051" y="4130957"/>
            <a:ext cx="45719" cy="58835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76" name="오른쪽 대괄호 175">
            <a:extLst>
              <a:ext uri="{FF2B5EF4-FFF2-40B4-BE49-F238E27FC236}">
                <a16:creationId xmlns:a16="http://schemas.microsoft.com/office/drawing/2014/main" id="{264E37B2-6879-826B-F7C7-57874E0E83F0}"/>
              </a:ext>
            </a:extLst>
          </p:cNvPr>
          <p:cNvSpPr/>
          <p:nvPr/>
        </p:nvSpPr>
        <p:spPr>
          <a:xfrm>
            <a:off x="4358018" y="3832234"/>
            <a:ext cx="45719" cy="887076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79" name="오른쪽 대괄호 178">
            <a:extLst>
              <a:ext uri="{FF2B5EF4-FFF2-40B4-BE49-F238E27FC236}">
                <a16:creationId xmlns:a16="http://schemas.microsoft.com/office/drawing/2014/main" id="{0A94E68C-9A51-37BF-E5AD-6F2F80D989FA}"/>
              </a:ext>
            </a:extLst>
          </p:cNvPr>
          <p:cNvSpPr/>
          <p:nvPr/>
        </p:nvSpPr>
        <p:spPr>
          <a:xfrm>
            <a:off x="10077303" y="383366"/>
            <a:ext cx="45719" cy="232274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0" name="오른쪽 대괄호 179">
            <a:extLst>
              <a:ext uri="{FF2B5EF4-FFF2-40B4-BE49-F238E27FC236}">
                <a16:creationId xmlns:a16="http://schemas.microsoft.com/office/drawing/2014/main" id="{0E44782D-7FD8-4EDE-42B6-44FFC1EBB242}"/>
              </a:ext>
            </a:extLst>
          </p:cNvPr>
          <p:cNvSpPr/>
          <p:nvPr/>
        </p:nvSpPr>
        <p:spPr>
          <a:xfrm>
            <a:off x="9793043" y="624366"/>
            <a:ext cx="45719" cy="236496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1" name="오른쪽 대괄호 180">
            <a:extLst>
              <a:ext uri="{FF2B5EF4-FFF2-40B4-BE49-F238E27FC236}">
                <a16:creationId xmlns:a16="http://schemas.microsoft.com/office/drawing/2014/main" id="{92F0E042-D3CE-DD16-A470-1589FAC806A0}"/>
              </a:ext>
            </a:extLst>
          </p:cNvPr>
          <p:cNvSpPr/>
          <p:nvPr/>
        </p:nvSpPr>
        <p:spPr>
          <a:xfrm>
            <a:off x="10337861" y="383366"/>
            <a:ext cx="45719" cy="543525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2" name="오른쪽 대괄호 181">
            <a:extLst>
              <a:ext uri="{FF2B5EF4-FFF2-40B4-BE49-F238E27FC236}">
                <a16:creationId xmlns:a16="http://schemas.microsoft.com/office/drawing/2014/main" id="{5ADB7A13-AB5D-D64D-AE17-9057AD9E023F}"/>
              </a:ext>
            </a:extLst>
          </p:cNvPr>
          <p:cNvSpPr/>
          <p:nvPr/>
        </p:nvSpPr>
        <p:spPr>
          <a:xfrm>
            <a:off x="9946603" y="619991"/>
            <a:ext cx="45719" cy="306900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3" name="오른쪽 대괄호 182">
            <a:extLst>
              <a:ext uri="{FF2B5EF4-FFF2-40B4-BE49-F238E27FC236}">
                <a16:creationId xmlns:a16="http://schemas.microsoft.com/office/drawing/2014/main" id="{968EF842-3F10-D0E1-2A30-A2B5D1806BB8}"/>
              </a:ext>
            </a:extLst>
          </p:cNvPr>
          <p:cNvSpPr/>
          <p:nvPr/>
        </p:nvSpPr>
        <p:spPr>
          <a:xfrm>
            <a:off x="10217509" y="383366"/>
            <a:ext cx="45719" cy="469667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4" name="오른쪽 대괄호 183">
            <a:extLst>
              <a:ext uri="{FF2B5EF4-FFF2-40B4-BE49-F238E27FC236}">
                <a16:creationId xmlns:a16="http://schemas.microsoft.com/office/drawing/2014/main" id="{94788D28-A1FC-23BA-9552-F8EAAFB4A738}"/>
              </a:ext>
            </a:extLst>
          </p:cNvPr>
          <p:cNvSpPr/>
          <p:nvPr/>
        </p:nvSpPr>
        <p:spPr>
          <a:xfrm>
            <a:off x="9611339" y="860862"/>
            <a:ext cx="45719" cy="66029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5" name="오른쪽 대괄호 184">
            <a:extLst>
              <a:ext uri="{FF2B5EF4-FFF2-40B4-BE49-F238E27FC236}">
                <a16:creationId xmlns:a16="http://schemas.microsoft.com/office/drawing/2014/main" id="{0A94E68C-9A51-37BF-E5AD-6F2F80D989FA}"/>
              </a:ext>
            </a:extLst>
          </p:cNvPr>
          <p:cNvSpPr/>
          <p:nvPr/>
        </p:nvSpPr>
        <p:spPr>
          <a:xfrm>
            <a:off x="9876162" y="3800566"/>
            <a:ext cx="45719" cy="181609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6" name="오른쪽 대괄호 185">
            <a:extLst>
              <a:ext uri="{FF2B5EF4-FFF2-40B4-BE49-F238E27FC236}">
                <a16:creationId xmlns:a16="http://schemas.microsoft.com/office/drawing/2014/main" id="{0E44782D-7FD8-4EDE-42B6-44FFC1EBB242}"/>
              </a:ext>
            </a:extLst>
          </p:cNvPr>
          <p:cNvSpPr/>
          <p:nvPr/>
        </p:nvSpPr>
        <p:spPr>
          <a:xfrm>
            <a:off x="9594827" y="3981936"/>
            <a:ext cx="45719" cy="82583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7" name="오른쪽 대괄호 186">
            <a:extLst>
              <a:ext uri="{FF2B5EF4-FFF2-40B4-BE49-F238E27FC236}">
                <a16:creationId xmlns:a16="http://schemas.microsoft.com/office/drawing/2014/main" id="{92F0E042-D3CE-DD16-A470-1589FAC806A0}"/>
              </a:ext>
            </a:extLst>
          </p:cNvPr>
          <p:cNvSpPr/>
          <p:nvPr/>
        </p:nvSpPr>
        <p:spPr>
          <a:xfrm>
            <a:off x="10187793" y="3800566"/>
            <a:ext cx="45720" cy="905321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8" name="오른쪽 대괄호 187">
            <a:extLst>
              <a:ext uri="{FF2B5EF4-FFF2-40B4-BE49-F238E27FC236}">
                <a16:creationId xmlns:a16="http://schemas.microsoft.com/office/drawing/2014/main" id="{5ADB7A13-AB5D-D64D-AE17-9057AD9E023F}"/>
              </a:ext>
            </a:extLst>
          </p:cNvPr>
          <p:cNvSpPr/>
          <p:nvPr/>
        </p:nvSpPr>
        <p:spPr>
          <a:xfrm>
            <a:off x="9771535" y="3976409"/>
            <a:ext cx="45719" cy="726685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89" name="오른쪽 대괄호 188">
            <a:extLst>
              <a:ext uri="{FF2B5EF4-FFF2-40B4-BE49-F238E27FC236}">
                <a16:creationId xmlns:a16="http://schemas.microsoft.com/office/drawing/2014/main" id="{968EF842-3F10-D0E1-2A30-A2B5D1806BB8}"/>
              </a:ext>
            </a:extLst>
          </p:cNvPr>
          <p:cNvSpPr/>
          <p:nvPr/>
        </p:nvSpPr>
        <p:spPr>
          <a:xfrm>
            <a:off x="10034692" y="3800566"/>
            <a:ext cx="45719" cy="263574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90" name="오른쪽 대괄호 189">
            <a:extLst>
              <a:ext uri="{FF2B5EF4-FFF2-40B4-BE49-F238E27FC236}">
                <a16:creationId xmlns:a16="http://schemas.microsoft.com/office/drawing/2014/main" id="{94788D28-A1FC-23BA-9552-F8EAAFB4A738}"/>
              </a:ext>
            </a:extLst>
          </p:cNvPr>
          <p:cNvSpPr/>
          <p:nvPr/>
        </p:nvSpPr>
        <p:spPr>
          <a:xfrm>
            <a:off x="9485518" y="4061328"/>
            <a:ext cx="45719" cy="645511"/>
          </a:xfrm>
          <a:prstGeom prst="rightBracket">
            <a:avLst>
              <a:gd name="adj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</a:endParaRPr>
          </a:p>
        </p:txBody>
      </p:sp>
      <p:sp>
        <p:nvSpPr>
          <p:cNvPr id="191" name="직사각형 190"/>
          <p:cNvSpPr/>
          <p:nvPr/>
        </p:nvSpPr>
        <p:spPr>
          <a:xfrm>
            <a:off x="12713119" y="4508961"/>
            <a:ext cx="978591" cy="2103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" name="TextBox 191"/>
          <p:cNvSpPr txBox="1"/>
          <p:nvPr/>
        </p:nvSpPr>
        <p:spPr>
          <a:xfrm>
            <a:off x="4254928" y="385691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4254927" y="608127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9562962" y="773441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9739570" y="629837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9893189" y="662817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10023738" y="373919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10352357" y="574601"/>
            <a:ext cx="175437" cy="2692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50000"/>
              </a:lnSpc>
            </a:pPr>
            <a:r>
              <a:rPr lang="en-US" altLang="ko-KR" sz="1050" dirty="0"/>
              <a:t>**</a:t>
            </a:r>
            <a:endParaRPr lang="ko-KR" altLang="en-US" sz="1050" dirty="0"/>
          </a:p>
        </p:txBody>
      </p:sp>
      <p:sp>
        <p:nvSpPr>
          <p:cNvPr id="199" name="TextBox 198"/>
          <p:cNvSpPr txBox="1"/>
          <p:nvPr/>
        </p:nvSpPr>
        <p:spPr>
          <a:xfrm>
            <a:off x="4110437" y="3856558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4110437" y="4315002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4325251" y="4115258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9438375" y="4291689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9737283" y="4206735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9994512" y="3821116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10136519" y="4111984"/>
            <a:ext cx="3237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endParaRPr lang="ko-KR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302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</Words>
  <Application>Microsoft Office PowerPoint</Application>
  <PresentationFormat>와이드스크린</PresentationFormat>
  <Paragraphs>360</Paragraphs>
  <Slides>2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Times New Roman</vt:lpstr>
      <vt:lpstr>Office 테마</vt:lpstr>
      <vt:lpstr>Prism 8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김정철(산부인과)</dc:creator>
  <cp:lastModifiedBy>김정철(산부인과)</cp:lastModifiedBy>
  <cp:revision>1</cp:revision>
  <dcterms:created xsi:type="dcterms:W3CDTF">2023-08-21T14:00:39Z</dcterms:created>
  <dcterms:modified xsi:type="dcterms:W3CDTF">2023-08-21T14:01:00Z</dcterms:modified>
</cp:coreProperties>
</file>