
<file path=[Content_Types].xml><?xml version="1.0" encoding="utf-8"?>
<Types xmlns="http://schemas.openxmlformats.org/package/2006/content-types">
  <Default Extension="xml" ContentType="application/xml"/>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6"/>
  </p:notesMasterIdLst>
  <p:sldIdLst>
    <p:sldId id="256" r:id="rId2"/>
    <p:sldId id="257" r:id="rId3"/>
    <p:sldId id="258" r:id="rId4"/>
    <p:sldId id="259" r:id="rId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725"/>
    <p:restoredTop sz="69444"/>
  </p:normalViewPr>
  <p:slideViewPr>
    <p:cSldViewPr snapToGrid="0" snapToObjects="1" showGuides="1">
      <p:cViewPr>
        <p:scale>
          <a:sx n="81" d="100"/>
          <a:sy n="81" d="100"/>
        </p:scale>
        <p:origin x="1688" y="-2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notesMaster" Target="notesMasters/notesMaster1.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FB09D5-8A0E-CE44-AE9D-514F8F9D9AE3}" type="datetimeFigureOut">
              <a:rPr kumimoji="1" lang="zh-CN" altLang="en-US" smtClean="0"/>
              <a:t>2023/9/18</a:t>
            </a:fld>
            <a:endParaRPr kumimoji="1"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kumimoji="1" lang="zh-CN" altLang="en-US"/>
              <a:t>单击此处编辑母版文本样式
二级
三级
四级
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592726-EEFE-1F49-BBEC-F9AF7F80907E}" type="slidenum">
              <a:rPr kumimoji="1" lang="zh-CN" altLang="en-US" smtClean="0"/>
              <a:t>‹#›</a:t>
            </a:fld>
            <a:endParaRPr kumimoji="1" lang="zh-CN" altLang="en-US"/>
          </a:p>
        </p:txBody>
      </p:sp>
    </p:spTree>
    <p:extLst>
      <p:ext uri="{BB962C8B-B14F-4D97-AF65-F5344CB8AC3E}">
        <p14:creationId xmlns:p14="http://schemas.microsoft.com/office/powerpoint/2010/main" val="2377985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spcAft>
                <a:spcPts val="0"/>
              </a:spcAft>
            </a:pPr>
            <a:r>
              <a:rPr lang="en-US" altLang="zh-CN" sz="1200" b="1" kern="1200" dirty="0" smtClean="0">
                <a:solidFill>
                  <a:schemeClr val="tx1"/>
                </a:solidFill>
                <a:effectLst/>
                <a:latin typeface="+mn-lt"/>
                <a:ea typeface="+mn-ea"/>
                <a:cs typeface="+mn-cs"/>
              </a:rPr>
              <a:t>Fig. S1.</a:t>
            </a:r>
            <a:r>
              <a:rPr lang="en-US" altLang="zh-CN" sz="1200" kern="1200" dirty="0" smtClean="0">
                <a:solidFill>
                  <a:schemeClr val="tx1"/>
                </a:solidFill>
                <a:effectLst/>
                <a:latin typeface="+mn-lt"/>
                <a:ea typeface="+mn-ea"/>
                <a:cs typeface="+mn-cs"/>
              </a:rPr>
              <a:t> Scatter plot of the association of gastroesophageal reflux disease with adverse pregnancy outcomes. A: Spontaneous abortion; B: Gestational diabetes; C: Pre-eclampsia or eclampsia; D: Premature rupture of membranes; E: Premature separation of placenta; F: Postpartum hemorrhage. Each black dot indicates a SNP, plotted by the estimate of SNP on individual adverse pregnancy outcomes and the estimate of SNP on the risk of gastroesophageal reflux disease with standard error bars. The slopes of the lines correspond to causal estimates using each of the different methods. SNP: single nucleotide polymorphism</a:t>
            </a:r>
            <a:r>
              <a:rPr lang="zh-CN" altLang="zh-CN" dirty="0" smtClean="0">
                <a:effectLst/>
              </a:rPr>
              <a:t> </a:t>
            </a:r>
            <a:endParaRPr kumimoji="1" lang="zh-CN" altLang="en-US" dirty="0"/>
          </a:p>
        </p:txBody>
      </p:sp>
      <p:sp>
        <p:nvSpPr>
          <p:cNvPr id="4" name="灯片编号占位符 3"/>
          <p:cNvSpPr>
            <a:spLocks noGrp="1"/>
          </p:cNvSpPr>
          <p:nvPr>
            <p:ph type="sldNum" sz="quarter" idx="5"/>
          </p:nvPr>
        </p:nvSpPr>
        <p:spPr/>
        <p:txBody>
          <a:bodyPr/>
          <a:lstStyle/>
          <a:p>
            <a:fld id="{21592726-EEFE-1F49-BBEC-F9AF7F80907E}" type="slidenum">
              <a:rPr kumimoji="1" lang="zh-CN" altLang="en-US" smtClean="0"/>
              <a:t>1</a:t>
            </a:fld>
            <a:endParaRPr kumimoji="1" lang="zh-CN" altLang="en-US"/>
          </a:p>
        </p:txBody>
      </p:sp>
    </p:spTree>
    <p:extLst>
      <p:ext uri="{BB962C8B-B14F-4D97-AF65-F5344CB8AC3E}">
        <p14:creationId xmlns:p14="http://schemas.microsoft.com/office/powerpoint/2010/main" val="11402043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Fig</a:t>
            </a:r>
            <a:r>
              <a:rPr lang="en-US" altLang="zh-CN" sz="1200" b="1" kern="1200" dirty="0" smtClean="0">
                <a:solidFill>
                  <a:schemeClr val="tx1"/>
                </a:solidFill>
                <a:effectLst/>
                <a:latin typeface="+mn-lt"/>
                <a:ea typeface="+mn-ea"/>
                <a:cs typeface="+mn-cs"/>
              </a:rPr>
              <a:t>. S2.</a:t>
            </a:r>
            <a:r>
              <a:rPr lang="en-US" altLang="zh-CN" sz="1200" kern="1200" dirty="0" smtClean="0">
                <a:solidFill>
                  <a:schemeClr val="tx1"/>
                </a:solidFill>
                <a:effectLst/>
                <a:latin typeface="+mn-lt"/>
                <a:ea typeface="+mn-ea"/>
                <a:cs typeface="+mn-cs"/>
              </a:rPr>
              <a:t> Forest plot of the association of gastroesophageal reflux disease with adverse pregnancy outcomes. A: Spontaneous abortion; B: Gestational diabetes; C: Pre-eclampsia or eclampsia; D: Premature rupture of membranes; E: Premature separation of placenta; F: Postpartum hemorrhage. The dot and bar indicate the causal estimate of individual adverse pregnancy outcomes on risks of gastroesophageal reflux disease.</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21592726-EEFE-1F49-BBEC-F9AF7F80907E}" type="slidenum">
              <a:rPr kumimoji="1" lang="zh-CN" altLang="en-US" smtClean="0"/>
              <a:t>2</a:t>
            </a:fld>
            <a:endParaRPr kumimoji="1" lang="zh-CN" altLang="en-US"/>
          </a:p>
        </p:txBody>
      </p:sp>
    </p:spTree>
    <p:extLst>
      <p:ext uri="{BB962C8B-B14F-4D97-AF65-F5344CB8AC3E}">
        <p14:creationId xmlns:p14="http://schemas.microsoft.com/office/powerpoint/2010/main" val="41689618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Fig. S3.</a:t>
            </a:r>
            <a:r>
              <a:rPr lang="en-US" altLang="zh-CN" sz="1200" b="1" kern="1200" baseline="0" dirty="0" smtClean="0">
                <a:solidFill>
                  <a:schemeClr val="tx1"/>
                </a:solidFill>
                <a:effectLst/>
                <a:latin typeface="+mn-lt"/>
                <a:ea typeface="+mn-ea"/>
                <a:cs typeface="+mn-cs"/>
              </a:rPr>
              <a:t> </a:t>
            </a:r>
            <a:r>
              <a:rPr lang="en-US" altLang="zh-CN" sz="1200" kern="1200" dirty="0" smtClean="0">
                <a:solidFill>
                  <a:schemeClr val="tx1"/>
                </a:solidFill>
                <a:effectLst/>
                <a:latin typeface="+mn-lt"/>
                <a:ea typeface="+mn-ea"/>
                <a:cs typeface="+mn-cs"/>
              </a:rPr>
              <a:t>Leave-one-out </a:t>
            </a:r>
            <a:r>
              <a:rPr lang="en-US" altLang="zh-CN" sz="1200" kern="1200" dirty="0" smtClean="0">
                <a:solidFill>
                  <a:schemeClr val="tx1"/>
                </a:solidFill>
                <a:effectLst/>
                <a:latin typeface="+mn-lt"/>
                <a:ea typeface="+mn-ea"/>
                <a:cs typeface="+mn-cs"/>
              </a:rPr>
              <a:t>sensitivity analysis of the association of gastroesophageal reflux disease with adverse pregnancy outcomes. </a:t>
            </a:r>
            <a:r>
              <a:rPr lang="en-US" altLang="zh-CN" sz="1200" b="1" kern="1200" dirty="0" smtClean="0">
                <a:solidFill>
                  <a:schemeClr val="tx1"/>
                </a:solidFill>
                <a:effectLst/>
                <a:latin typeface="+mn-lt"/>
                <a:ea typeface="+mn-ea"/>
                <a:cs typeface="+mn-cs"/>
              </a:rPr>
              <a:t>(A) </a:t>
            </a:r>
            <a:r>
              <a:rPr lang="en-US" altLang="zh-CN" sz="1200" kern="1200" dirty="0" smtClean="0">
                <a:solidFill>
                  <a:schemeClr val="tx1"/>
                </a:solidFill>
                <a:effectLst/>
                <a:latin typeface="+mn-lt"/>
                <a:ea typeface="+mn-ea"/>
                <a:cs typeface="+mn-cs"/>
              </a:rPr>
              <a:t>Spontaneous abortion </a:t>
            </a:r>
            <a:r>
              <a:rPr lang="en-US" altLang="zh-CN" sz="1200" b="1" kern="1200" dirty="0" smtClean="0">
                <a:solidFill>
                  <a:schemeClr val="tx1"/>
                </a:solidFill>
                <a:effectLst/>
                <a:latin typeface="+mn-lt"/>
                <a:ea typeface="+mn-ea"/>
                <a:cs typeface="+mn-cs"/>
              </a:rPr>
              <a:t>(B) </a:t>
            </a:r>
            <a:r>
              <a:rPr lang="en-US" altLang="zh-CN" sz="1200" kern="1200" dirty="0" smtClean="0">
                <a:solidFill>
                  <a:schemeClr val="tx1"/>
                </a:solidFill>
                <a:effectLst/>
                <a:latin typeface="+mn-lt"/>
                <a:ea typeface="+mn-ea"/>
                <a:cs typeface="+mn-cs"/>
              </a:rPr>
              <a:t>Gestational diabetes</a:t>
            </a:r>
            <a:r>
              <a:rPr lang="en-US" altLang="zh-CN" sz="1200" b="1" kern="1200" dirty="0" smtClean="0">
                <a:solidFill>
                  <a:schemeClr val="tx1"/>
                </a:solidFill>
                <a:effectLst/>
                <a:latin typeface="+mn-lt"/>
                <a:ea typeface="+mn-ea"/>
                <a:cs typeface="+mn-cs"/>
              </a:rPr>
              <a:t> (C)</a:t>
            </a:r>
            <a:r>
              <a:rPr lang="en-US" altLang="zh-CN" sz="1200" kern="1200" dirty="0" smtClean="0">
                <a:solidFill>
                  <a:schemeClr val="tx1"/>
                </a:solidFill>
                <a:effectLst/>
                <a:latin typeface="+mn-lt"/>
                <a:ea typeface="+mn-ea"/>
                <a:cs typeface="+mn-cs"/>
              </a:rPr>
              <a:t> Pre-eclampsia or eclampsia </a:t>
            </a:r>
            <a:r>
              <a:rPr lang="en-US" altLang="zh-CN" sz="1200" b="1" kern="1200" dirty="0" smtClean="0">
                <a:solidFill>
                  <a:schemeClr val="tx1"/>
                </a:solidFill>
                <a:effectLst/>
                <a:latin typeface="+mn-lt"/>
                <a:ea typeface="+mn-ea"/>
                <a:cs typeface="+mn-cs"/>
              </a:rPr>
              <a:t>(D)</a:t>
            </a:r>
            <a:r>
              <a:rPr lang="en-US" altLang="zh-CN" sz="1200" kern="1200" dirty="0" smtClean="0">
                <a:solidFill>
                  <a:schemeClr val="tx1"/>
                </a:solidFill>
                <a:effectLst/>
                <a:latin typeface="+mn-lt"/>
                <a:ea typeface="+mn-ea"/>
                <a:cs typeface="+mn-cs"/>
              </a:rPr>
              <a:t> Premature rupture of membranes </a:t>
            </a:r>
            <a:r>
              <a:rPr lang="en-US" altLang="zh-CN" sz="1200" b="1" kern="1200" dirty="0" smtClean="0">
                <a:solidFill>
                  <a:schemeClr val="tx1"/>
                </a:solidFill>
                <a:effectLst/>
                <a:latin typeface="+mn-lt"/>
                <a:ea typeface="+mn-ea"/>
                <a:cs typeface="+mn-cs"/>
              </a:rPr>
              <a:t>(E) </a:t>
            </a:r>
            <a:r>
              <a:rPr lang="en-US" altLang="zh-CN" sz="1200" kern="1200" dirty="0" smtClean="0">
                <a:solidFill>
                  <a:schemeClr val="tx1"/>
                </a:solidFill>
                <a:effectLst/>
                <a:latin typeface="+mn-lt"/>
                <a:ea typeface="+mn-ea"/>
                <a:cs typeface="+mn-cs"/>
              </a:rPr>
              <a:t>Premature separation of placenta </a:t>
            </a:r>
            <a:r>
              <a:rPr lang="en-US" altLang="zh-CN" sz="1200" b="1" kern="1200" dirty="0" smtClean="0">
                <a:solidFill>
                  <a:schemeClr val="tx1"/>
                </a:solidFill>
                <a:effectLst/>
                <a:latin typeface="+mn-lt"/>
                <a:ea typeface="+mn-ea"/>
                <a:cs typeface="+mn-cs"/>
              </a:rPr>
              <a:t>(F) </a:t>
            </a:r>
            <a:r>
              <a:rPr lang="en-US" altLang="zh-CN" sz="1200" kern="1200" dirty="0" smtClean="0">
                <a:solidFill>
                  <a:schemeClr val="tx1"/>
                </a:solidFill>
                <a:effectLst/>
                <a:latin typeface="+mn-lt"/>
                <a:ea typeface="+mn-ea"/>
                <a:cs typeface="+mn-cs"/>
              </a:rPr>
              <a:t>Postpartum hemorrhage. The dot and bar indicate the estimates and 95% confidence interval when the specific single nucleotide polymorphism is removed.</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21592726-EEFE-1F49-BBEC-F9AF7F80907E}" type="slidenum">
              <a:rPr kumimoji="1" lang="zh-CN" altLang="en-US" smtClean="0"/>
              <a:t>3</a:t>
            </a:fld>
            <a:endParaRPr kumimoji="1" lang="zh-CN" altLang="en-US"/>
          </a:p>
        </p:txBody>
      </p:sp>
    </p:spTree>
    <p:extLst>
      <p:ext uri="{BB962C8B-B14F-4D97-AF65-F5344CB8AC3E}">
        <p14:creationId xmlns:p14="http://schemas.microsoft.com/office/powerpoint/2010/main" val="143067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sz="1200" b="1" kern="1200" dirty="0" smtClean="0">
                <a:solidFill>
                  <a:schemeClr val="tx1"/>
                </a:solidFill>
                <a:effectLst/>
                <a:latin typeface="+mn-lt"/>
                <a:ea typeface="+mn-ea"/>
                <a:cs typeface="+mn-cs"/>
              </a:rPr>
              <a:t>Fig. S4. </a:t>
            </a:r>
            <a:r>
              <a:rPr lang="en-US" altLang="zh-CN" sz="1200" kern="1200" dirty="0" smtClean="0">
                <a:solidFill>
                  <a:schemeClr val="tx1"/>
                </a:solidFill>
                <a:effectLst/>
                <a:latin typeface="+mn-lt"/>
                <a:ea typeface="+mn-ea"/>
                <a:cs typeface="+mn-cs"/>
              </a:rPr>
              <a:t>Funnel plot of the association of individual diabetes with eight cardiovascular diseases. A: Spontaneous abortion; B: Gestational diabetes; C: Pre-eclampsia or eclampsia; D: Premature rupture of membranes; E: Premature separation of placenta; F: Postpartum hemorrhage. Each black dot indicates a single nucleotide polymorphism</a:t>
            </a:r>
            <a:r>
              <a:rPr lang="zh-CN" altLang="zh-CN" dirty="0" smtClean="0">
                <a:effectLst/>
              </a:rPr>
              <a:t> </a:t>
            </a:r>
            <a:endParaRPr lang="zh-CN" altLang="zh-CN" sz="120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21592726-EEFE-1F49-BBEC-F9AF7F80907E}" type="slidenum">
              <a:rPr kumimoji="1" lang="zh-CN" altLang="en-US" smtClean="0"/>
              <a:t>4</a:t>
            </a:fld>
            <a:endParaRPr kumimoji="1" lang="zh-CN" altLang="en-US"/>
          </a:p>
        </p:txBody>
      </p:sp>
    </p:spTree>
    <p:extLst>
      <p:ext uri="{BB962C8B-B14F-4D97-AF65-F5344CB8AC3E}">
        <p14:creationId xmlns:p14="http://schemas.microsoft.com/office/powerpoint/2010/main" val="12858918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40444144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
二级
三级
四级
五级</a:t>
            </a:r>
            <a:endParaRPr lang="en-US" dirty="0"/>
          </a:p>
        </p:txBody>
      </p:sp>
      <p:sp>
        <p:nvSpPr>
          <p:cNvPr id="4" name="Date Placeholder 3"/>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26427190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
二级
三级
四级
五级</a:t>
            </a:r>
            <a:endParaRPr lang="en-US" dirty="0"/>
          </a:p>
        </p:txBody>
      </p:sp>
      <p:sp>
        <p:nvSpPr>
          <p:cNvPr id="4" name="Date Placeholder 3"/>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448312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
二级
三级
四级
五级</a:t>
            </a:r>
            <a:endParaRPr lang="en-US" dirty="0"/>
          </a:p>
        </p:txBody>
      </p:sp>
      <p:sp>
        <p:nvSpPr>
          <p:cNvPr id="4" name="Date Placeholder 3"/>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1145760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
二级
三级
四级
五级</a:t>
            </a:r>
            <a:endParaRPr lang="en-US" dirty="0"/>
          </a:p>
        </p:txBody>
      </p:sp>
      <p:sp>
        <p:nvSpPr>
          <p:cNvPr id="4" name="Date Placeholder 3"/>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5" name="Footer Placeholder 4"/>
          <p:cNvSpPr>
            <a:spLocks noGrp="1"/>
          </p:cNvSpPr>
          <p:nvPr>
            <p:ph type="ftr" sz="quarter" idx="11"/>
          </p:nvPr>
        </p:nvSpPr>
        <p:spPr/>
        <p:txBody>
          <a:bodyPr/>
          <a:lstStyle/>
          <a:p>
            <a:endParaRPr kumimoji="1" lang="zh-CN" altLang="en-US"/>
          </a:p>
        </p:txBody>
      </p:sp>
      <p:sp>
        <p:nvSpPr>
          <p:cNvPr id="6" name="Slide Number Placeholder 5"/>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2356788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
二级
三级
四级
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
二级
三级
四级
五级</a:t>
            </a:r>
            <a:endParaRPr lang="en-US" dirty="0"/>
          </a:p>
        </p:txBody>
      </p:sp>
      <p:sp>
        <p:nvSpPr>
          <p:cNvPr id="5" name="Date Placeholder 4"/>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31339693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
二级
三级
四级
五级</a:t>
            </a:r>
            <a:endParaRPr lang="en-US" dirty="0"/>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
二级
三级
四级
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
二级
三级
四级
五级</a:t>
            </a:r>
            <a:endParaRPr lang="en-US" dirty="0"/>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
二级
三级
四级
五级</a:t>
            </a:r>
            <a:endParaRPr lang="en-US" dirty="0"/>
          </a:p>
        </p:txBody>
      </p:sp>
      <p:sp>
        <p:nvSpPr>
          <p:cNvPr id="7" name="Date Placeholder 6"/>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8" name="Footer Placeholder 7"/>
          <p:cNvSpPr>
            <a:spLocks noGrp="1"/>
          </p:cNvSpPr>
          <p:nvPr>
            <p:ph type="ftr" sz="quarter" idx="11"/>
          </p:nvPr>
        </p:nvSpPr>
        <p:spPr/>
        <p:txBody>
          <a:bodyPr/>
          <a:lstStyle/>
          <a:p>
            <a:endParaRPr kumimoji="1" lang="zh-CN" altLang="en-US"/>
          </a:p>
        </p:txBody>
      </p:sp>
      <p:sp>
        <p:nvSpPr>
          <p:cNvPr id="9" name="Slide Number Placeholder 8"/>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41675173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4" name="Footer Placeholder 3"/>
          <p:cNvSpPr>
            <a:spLocks noGrp="1"/>
          </p:cNvSpPr>
          <p:nvPr>
            <p:ph type="ftr" sz="quarter" idx="11"/>
          </p:nvPr>
        </p:nvSpPr>
        <p:spPr/>
        <p:txBody>
          <a:bodyPr/>
          <a:lstStyle/>
          <a:p>
            <a:endParaRPr kumimoji="1" lang="zh-CN" altLang="en-US"/>
          </a:p>
        </p:txBody>
      </p:sp>
      <p:sp>
        <p:nvSpPr>
          <p:cNvPr id="5" name="Slide Number Placeholder 4"/>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1037380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3" name="Footer Placeholder 2"/>
          <p:cNvSpPr>
            <a:spLocks noGrp="1"/>
          </p:cNvSpPr>
          <p:nvPr>
            <p:ph type="ftr" sz="quarter" idx="11"/>
          </p:nvPr>
        </p:nvSpPr>
        <p:spPr/>
        <p:txBody>
          <a:bodyPr/>
          <a:lstStyle/>
          <a:p>
            <a:endParaRPr kumimoji="1" lang="zh-CN" altLang="en-US"/>
          </a:p>
        </p:txBody>
      </p:sp>
      <p:sp>
        <p:nvSpPr>
          <p:cNvPr id="4" name="Slide Number Placeholder 3"/>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688240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
二级
三级
四级
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
二级
三级
四级
五级</a:t>
            </a:r>
            <a:endParaRPr lang="en-US" dirty="0"/>
          </a:p>
        </p:txBody>
      </p:sp>
      <p:sp>
        <p:nvSpPr>
          <p:cNvPr id="5" name="Date Placeholder 4"/>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1117565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
二级
三级
四级
五级</a:t>
            </a:r>
            <a:endParaRPr lang="en-US" dirty="0"/>
          </a:p>
        </p:txBody>
      </p:sp>
      <p:sp>
        <p:nvSpPr>
          <p:cNvPr id="5" name="Date Placeholder 4"/>
          <p:cNvSpPr>
            <a:spLocks noGrp="1"/>
          </p:cNvSpPr>
          <p:nvPr>
            <p:ph type="dt" sz="half" idx="10"/>
          </p:nvPr>
        </p:nvSpPr>
        <p:spPr/>
        <p:txBody>
          <a:bodyPr/>
          <a:lstStyle/>
          <a:p>
            <a:fld id="{5EFD57C9-8A61-5D48-BADE-75EA3DBEBDB7}" type="datetimeFigureOut">
              <a:rPr kumimoji="1" lang="zh-CN" altLang="en-US" smtClean="0"/>
              <a:t>2023/9/18</a:t>
            </a:fld>
            <a:endParaRPr kumimoji="1" lang="zh-CN" altLang="en-US"/>
          </a:p>
        </p:txBody>
      </p:sp>
      <p:sp>
        <p:nvSpPr>
          <p:cNvPr id="6" name="Footer Placeholder 5"/>
          <p:cNvSpPr>
            <a:spLocks noGrp="1"/>
          </p:cNvSpPr>
          <p:nvPr>
            <p:ph type="ftr" sz="quarter" idx="11"/>
          </p:nvPr>
        </p:nvSpPr>
        <p:spPr/>
        <p:txBody>
          <a:bodyPr/>
          <a:lstStyle/>
          <a:p>
            <a:endParaRPr kumimoji="1" lang="zh-CN" altLang="en-US"/>
          </a:p>
        </p:txBody>
      </p:sp>
      <p:sp>
        <p:nvSpPr>
          <p:cNvPr id="7" name="Slide Number Placeholder 6"/>
          <p:cNvSpPr>
            <a:spLocks noGrp="1"/>
          </p:cNvSpPr>
          <p:nvPr>
            <p:ph type="sldNum" sz="quarter" idx="12"/>
          </p:nvPr>
        </p:nvSpPr>
        <p:spPr/>
        <p:txBody>
          <a:body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94218350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
二级
三级
四级
五级</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FD57C9-8A61-5D48-BADE-75EA3DBEBDB7}" type="datetimeFigureOut">
              <a:rPr kumimoji="1" lang="zh-CN" altLang="en-US" smtClean="0"/>
              <a:t>2023/9/18</a:t>
            </a:fld>
            <a:endParaRPr kumimoji="1" lang="zh-CN"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zh-CN"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23D84C-8666-474B-99A3-CEA108B15C25}" type="slidenum">
              <a:rPr kumimoji="1" lang="zh-CN" altLang="en-US" smtClean="0"/>
              <a:t>‹#›</a:t>
            </a:fld>
            <a:endParaRPr kumimoji="1" lang="zh-CN" altLang="en-US"/>
          </a:p>
        </p:txBody>
      </p:sp>
    </p:spTree>
    <p:extLst>
      <p:ext uri="{BB962C8B-B14F-4D97-AF65-F5344CB8AC3E}">
        <p14:creationId xmlns:p14="http://schemas.microsoft.com/office/powerpoint/2010/main" val="113358693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4" Type="http://schemas.openxmlformats.org/officeDocument/2006/relationships/image" Target="../media/image2.emf"/><Relationship Id="rId5" Type="http://schemas.openxmlformats.org/officeDocument/2006/relationships/image" Target="../media/image3.emf"/><Relationship Id="rId6" Type="http://schemas.openxmlformats.org/officeDocument/2006/relationships/image" Target="../media/image4.emf"/><Relationship Id="rId7" Type="http://schemas.openxmlformats.org/officeDocument/2006/relationships/image" Target="../media/image5.emf"/><Relationship Id="rId8" Type="http://schemas.openxmlformats.org/officeDocument/2006/relationships/image" Target="../media/image6.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4" Type="http://schemas.openxmlformats.org/officeDocument/2006/relationships/image" Target="../media/image8.emf"/><Relationship Id="rId5" Type="http://schemas.openxmlformats.org/officeDocument/2006/relationships/image" Target="../media/image9.emf"/><Relationship Id="rId6" Type="http://schemas.openxmlformats.org/officeDocument/2006/relationships/image" Target="../media/image10.emf"/><Relationship Id="rId7" Type="http://schemas.openxmlformats.org/officeDocument/2006/relationships/image" Target="../media/image11.emf"/><Relationship Id="rId8" Type="http://schemas.openxmlformats.org/officeDocument/2006/relationships/image" Target="../media/image12.emf"/><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5" Type="http://schemas.openxmlformats.org/officeDocument/2006/relationships/image" Target="../media/image15.emf"/><Relationship Id="rId6" Type="http://schemas.openxmlformats.org/officeDocument/2006/relationships/image" Target="../media/image16.emf"/><Relationship Id="rId7" Type="http://schemas.openxmlformats.org/officeDocument/2006/relationships/image" Target="../media/image17.emf"/><Relationship Id="rId8" Type="http://schemas.openxmlformats.org/officeDocument/2006/relationships/image" Target="../media/image18.emf"/><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19.emf"/><Relationship Id="rId4" Type="http://schemas.openxmlformats.org/officeDocument/2006/relationships/image" Target="../media/image20.emf"/><Relationship Id="rId5" Type="http://schemas.openxmlformats.org/officeDocument/2006/relationships/image" Target="../media/image21.emf"/><Relationship Id="rId6" Type="http://schemas.openxmlformats.org/officeDocument/2006/relationships/image" Target="../media/image22.emf"/><Relationship Id="rId7" Type="http://schemas.openxmlformats.org/officeDocument/2006/relationships/image" Target="../media/image23.emf"/><Relationship Id="rId8" Type="http://schemas.openxmlformats.org/officeDocument/2006/relationships/image" Target="../media/image24.emf"/><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xmlns="" id="{792F631F-F86F-C640-BEC2-A4FEFCED5C34}"/>
              </a:ext>
            </a:extLst>
          </p:cNvPr>
          <p:cNvPicPr>
            <a:picLocks noChangeAspect="1"/>
          </p:cNvPicPr>
          <p:nvPr/>
        </p:nvPicPr>
        <p:blipFill>
          <a:blip r:embed="rId3"/>
          <a:stretch>
            <a:fillRect/>
          </a:stretch>
        </p:blipFill>
        <p:spPr>
          <a:xfrm>
            <a:off x="401421" y="469670"/>
            <a:ext cx="3780000" cy="3023999"/>
          </a:xfrm>
          <a:prstGeom prst="rect">
            <a:avLst/>
          </a:prstGeom>
        </p:spPr>
      </p:pic>
      <p:pic>
        <p:nvPicPr>
          <p:cNvPr id="21" name="图片 20">
            <a:extLst>
              <a:ext uri="{FF2B5EF4-FFF2-40B4-BE49-F238E27FC236}">
                <a16:creationId xmlns:a16="http://schemas.microsoft.com/office/drawing/2014/main" xmlns="" id="{C314CD45-9F6F-DC4D-A85A-813C4B2F32CC}"/>
              </a:ext>
            </a:extLst>
          </p:cNvPr>
          <p:cNvPicPr>
            <a:picLocks noChangeAspect="1"/>
          </p:cNvPicPr>
          <p:nvPr/>
        </p:nvPicPr>
        <p:blipFill>
          <a:blip r:embed="rId4"/>
          <a:stretch>
            <a:fillRect/>
          </a:stretch>
        </p:blipFill>
        <p:spPr>
          <a:xfrm>
            <a:off x="4232801" y="468655"/>
            <a:ext cx="3780000" cy="3024000"/>
          </a:xfrm>
          <a:prstGeom prst="rect">
            <a:avLst/>
          </a:prstGeom>
        </p:spPr>
      </p:pic>
      <p:pic>
        <p:nvPicPr>
          <p:cNvPr id="11" name="图片 10">
            <a:extLst>
              <a:ext uri="{FF2B5EF4-FFF2-40B4-BE49-F238E27FC236}">
                <a16:creationId xmlns:a16="http://schemas.microsoft.com/office/drawing/2014/main" xmlns="" id="{B28D8C28-5751-F843-86A4-340C514610D0}"/>
              </a:ext>
            </a:extLst>
          </p:cNvPr>
          <p:cNvPicPr>
            <a:picLocks noChangeAspect="1"/>
          </p:cNvPicPr>
          <p:nvPr/>
        </p:nvPicPr>
        <p:blipFill>
          <a:blip r:embed="rId5"/>
          <a:stretch>
            <a:fillRect/>
          </a:stretch>
        </p:blipFill>
        <p:spPr>
          <a:xfrm>
            <a:off x="8066717" y="485077"/>
            <a:ext cx="3780000" cy="3024000"/>
          </a:xfrm>
          <a:prstGeom prst="rect">
            <a:avLst/>
          </a:prstGeom>
        </p:spPr>
      </p:pic>
      <p:pic>
        <p:nvPicPr>
          <p:cNvPr id="15" name="图片 14">
            <a:extLst>
              <a:ext uri="{FF2B5EF4-FFF2-40B4-BE49-F238E27FC236}">
                <a16:creationId xmlns:a16="http://schemas.microsoft.com/office/drawing/2014/main" xmlns="" id="{086E0C25-A07A-A740-B956-BA1082AC47B4}"/>
              </a:ext>
            </a:extLst>
          </p:cNvPr>
          <p:cNvPicPr>
            <a:picLocks noChangeAspect="1"/>
          </p:cNvPicPr>
          <p:nvPr/>
        </p:nvPicPr>
        <p:blipFill>
          <a:blip r:embed="rId6"/>
          <a:stretch>
            <a:fillRect/>
          </a:stretch>
        </p:blipFill>
        <p:spPr>
          <a:xfrm>
            <a:off x="401421" y="3416068"/>
            <a:ext cx="3780000" cy="3023999"/>
          </a:xfrm>
          <a:prstGeom prst="rect">
            <a:avLst/>
          </a:prstGeom>
        </p:spPr>
      </p:pic>
      <p:pic>
        <p:nvPicPr>
          <p:cNvPr id="19" name="图片 18">
            <a:extLst>
              <a:ext uri="{FF2B5EF4-FFF2-40B4-BE49-F238E27FC236}">
                <a16:creationId xmlns:a16="http://schemas.microsoft.com/office/drawing/2014/main" xmlns="" id="{9B6D9875-1B2A-894E-97EA-AA963C7DA2CA}"/>
              </a:ext>
            </a:extLst>
          </p:cNvPr>
          <p:cNvPicPr>
            <a:picLocks noChangeAspect="1"/>
          </p:cNvPicPr>
          <p:nvPr/>
        </p:nvPicPr>
        <p:blipFill>
          <a:blip r:embed="rId7"/>
          <a:stretch>
            <a:fillRect/>
          </a:stretch>
        </p:blipFill>
        <p:spPr>
          <a:xfrm>
            <a:off x="4220720" y="3415051"/>
            <a:ext cx="3780000" cy="3024000"/>
          </a:xfrm>
          <a:prstGeom prst="rect">
            <a:avLst/>
          </a:prstGeom>
        </p:spPr>
      </p:pic>
      <p:pic>
        <p:nvPicPr>
          <p:cNvPr id="9" name="图片 8">
            <a:extLst>
              <a:ext uri="{FF2B5EF4-FFF2-40B4-BE49-F238E27FC236}">
                <a16:creationId xmlns:a16="http://schemas.microsoft.com/office/drawing/2014/main" xmlns="" id="{F13C22FB-18CB-874F-8E7F-54E25CF11B57}"/>
              </a:ext>
            </a:extLst>
          </p:cNvPr>
          <p:cNvPicPr>
            <a:picLocks noChangeAspect="1"/>
          </p:cNvPicPr>
          <p:nvPr/>
        </p:nvPicPr>
        <p:blipFill>
          <a:blip r:embed="rId8"/>
          <a:stretch>
            <a:fillRect/>
          </a:stretch>
        </p:blipFill>
        <p:spPr>
          <a:xfrm>
            <a:off x="8066716" y="3441139"/>
            <a:ext cx="3780000" cy="3024000"/>
          </a:xfrm>
          <a:prstGeom prst="rect">
            <a:avLst/>
          </a:prstGeom>
        </p:spPr>
      </p:pic>
      <p:sp>
        <p:nvSpPr>
          <p:cNvPr id="22" name="文本框 21">
            <a:extLst>
              <a:ext uri="{FF2B5EF4-FFF2-40B4-BE49-F238E27FC236}">
                <a16:creationId xmlns:a16="http://schemas.microsoft.com/office/drawing/2014/main" xmlns="" id="{A0A4F89E-F6B9-4C40-91E4-7FC6E81C6C6A}"/>
              </a:ext>
            </a:extLst>
          </p:cNvPr>
          <p:cNvSpPr txBox="1"/>
          <p:nvPr/>
        </p:nvSpPr>
        <p:spPr>
          <a:xfrm>
            <a:off x="1000510" y="417933"/>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A</a:t>
            </a:r>
            <a:endParaRPr kumimoji="1" lang="zh-CN" altLang="en-US" sz="2400" b="1" dirty="0">
              <a:latin typeface="Times New Roman" panose="02020603050405020304" pitchFamily="18" charset="0"/>
              <a:cs typeface="Times New Roman" panose="02020603050405020304" pitchFamily="18" charset="0"/>
            </a:endParaRPr>
          </a:p>
        </p:txBody>
      </p:sp>
      <p:sp>
        <p:nvSpPr>
          <p:cNvPr id="23" name="文本框 22">
            <a:extLst>
              <a:ext uri="{FF2B5EF4-FFF2-40B4-BE49-F238E27FC236}">
                <a16:creationId xmlns:a16="http://schemas.microsoft.com/office/drawing/2014/main" xmlns="" id="{9F634A20-1951-C74B-8F9E-4C4214573CDA}"/>
              </a:ext>
            </a:extLst>
          </p:cNvPr>
          <p:cNvSpPr txBox="1"/>
          <p:nvPr/>
        </p:nvSpPr>
        <p:spPr>
          <a:xfrm>
            <a:off x="4932910" y="3427760"/>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E</a:t>
            </a:r>
            <a:endParaRPr kumimoji="1" lang="zh-CN" altLang="en-US" sz="2400" b="1" dirty="0">
              <a:latin typeface="Times New Roman" panose="02020603050405020304" pitchFamily="18" charset="0"/>
              <a:cs typeface="Times New Roman" panose="02020603050405020304" pitchFamily="18" charset="0"/>
            </a:endParaRPr>
          </a:p>
        </p:txBody>
      </p:sp>
      <p:sp>
        <p:nvSpPr>
          <p:cNvPr id="24" name="文本框 23">
            <a:extLst>
              <a:ext uri="{FF2B5EF4-FFF2-40B4-BE49-F238E27FC236}">
                <a16:creationId xmlns:a16="http://schemas.microsoft.com/office/drawing/2014/main" xmlns="" id="{ED3269B8-A46B-B64A-B772-298F9A292B23}"/>
              </a:ext>
            </a:extLst>
          </p:cNvPr>
          <p:cNvSpPr txBox="1"/>
          <p:nvPr/>
        </p:nvSpPr>
        <p:spPr>
          <a:xfrm>
            <a:off x="1000510" y="3429000"/>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D</a:t>
            </a:r>
            <a:endParaRPr kumimoji="1" lang="zh-CN" altLang="en-US" sz="2400" b="1" dirty="0">
              <a:latin typeface="Times New Roman" panose="02020603050405020304" pitchFamily="18" charset="0"/>
              <a:cs typeface="Times New Roman" panose="02020603050405020304" pitchFamily="18" charset="0"/>
            </a:endParaRPr>
          </a:p>
        </p:txBody>
      </p:sp>
      <p:sp>
        <p:nvSpPr>
          <p:cNvPr id="25" name="文本框 24">
            <a:extLst>
              <a:ext uri="{FF2B5EF4-FFF2-40B4-BE49-F238E27FC236}">
                <a16:creationId xmlns:a16="http://schemas.microsoft.com/office/drawing/2014/main" xmlns="" id="{24562D77-0B7C-654F-BCDB-A58A599CF099}"/>
              </a:ext>
            </a:extLst>
          </p:cNvPr>
          <p:cNvSpPr txBox="1"/>
          <p:nvPr/>
        </p:nvSpPr>
        <p:spPr>
          <a:xfrm>
            <a:off x="4932910" y="417932"/>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B</a:t>
            </a:r>
            <a:endParaRPr kumimoji="1" lang="zh-CN" altLang="en-US" sz="2400" b="1" dirty="0">
              <a:latin typeface="Times New Roman" panose="02020603050405020304" pitchFamily="18" charset="0"/>
              <a:cs typeface="Times New Roman" panose="02020603050405020304" pitchFamily="18" charset="0"/>
            </a:endParaRPr>
          </a:p>
        </p:txBody>
      </p:sp>
      <p:sp>
        <p:nvSpPr>
          <p:cNvPr id="26" name="文本框 25">
            <a:extLst>
              <a:ext uri="{FF2B5EF4-FFF2-40B4-BE49-F238E27FC236}">
                <a16:creationId xmlns:a16="http://schemas.microsoft.com/office/drawing/2014/main" xmlns="" id="{7707C1E6-F8D0-9E42-8E5C-3873C7C865F1}"/>
              </a:ext>
            </a:extLst>
          </p:cNvPr>
          <p:cNvSpPr txBox="1"/>
          <p:nvPr/>
        </p:nvSpPr>
        <p:spPr>
          <a:xfrm>
            <a:off x="8712910" y="468655"/>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C</a:t>
            </a:r>
            <a:endParaRPr kumimoji="1" lang="zh-CN" altLang="en-US" sz="2400" b="1" dirty="0">
              <a:latin typeface="Times New Roman" panose="02020603050405020304" pitchFamily="18" charset="0"/>
              <a:cs typeface="Times New Roman" panose="02020603050405020304" pitchFamily="18" charset="0"/>
            </a:endParaRPr>
          </a:p>
        </p:txBody>
      </p:sp>
      <p:sp>
        <p:nvSpPr>
          <p:cNvPr id="27" name="文本框 26">
            <a:extLst>
              <a:ext uri="{FF2B5EF4-FFF2-40B4-BE49-F238E27FC236}">
                <a16:creationId xmlns:a16="http://schemas.microsoft.com/office/drawing/2014/main" xmlns="" id="{67B2F354-01D6-C14B-A8E4-E165CDFB14F2}"/>
              </a:ext>
            </a:extLst>
          </p:cNvPr>
          <p:cNvSpPr txBox="1"/>
          <p:nvPr/>
        </p:nvSpPr>
        <p:spPr>
          <a:xfrm>
            <a:off x="8724991" y="3492655"/>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F</a:t>
            </a:r>
            <a:endParaRPr kumimoji="1" lang="zh-CN"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047164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4FCE7E1A-3E23-7747-936C-3E2B486E183F}"/>
              </a:ext>
            </a:extLst>
          </p:cNvPr>
          <p:cNvPicPr>
            <a:picLocks noChangeAspect="1"/>
          </p:cNvPicPr>
          <p:nvPr/>
        </p:nvPicPr>
        <p:blipFill>
          <a:blip r:embed="rId3"/>
          <a:stretch>
            <a:fillRect/>
          </a:stretch>
        </p:blipFill>
        <p:spPr>
          <a:xfrm>
            <a:off x="1" y="236300"/>
            <a:ext cx="3960000" cy="3167999"/>
          </a:xfrm>
          <a:prstGeom prst="rect">
            <a:avLst/>
          </a:prstGeom>
        </p:spPr>
      </p:pic>
      <p:pic>
        <p:nvPicPr>
          <p:cNvPr id="3" name="图片 2">
            <a:extLst>
              <a:ext uri="{FF2B5EF4-FFF2-40B4-BE49-F238E27FC236}">
                <a16:creationId xmlns:a16="http://schemas.microsoft.com/office/drawing/2014/main" xmlns="" id="{D73A0082-4DE4-CC4D-A6FE-7E423B84B6E8}"/>
              </a:ext>
            </a:extLst>
          </p:cNvPr>
          <p:cNvPicPr>
            <a:picLocks noChangeAspect="1"/>
          </p:cNvPicPr>
          <p:nvPr/>
        </p:nvPicPr>
        <p:blipFill>
          <a:blip r:embed="rId4"/>
          <a:stretch>
            <a:fillRect/>
          </a:stretch>
        </p:blipFill>
        <p:spPr>
          <a:xfrm>
            <a:off x="4092001" y="236299"/>
            <a:ext cx="3960000" cy="3168000"/>
          </a:xfrm>
          <a:prstGeom prst="rect">
            <a:avLst/>
          </a:prstGeom>
        </p:spPr>
      </p:pic>
      <p:pic>
        <p:nvPicPr>
          <p:cNvPr id="14" name="图片 13">
            <a:extLst>
              <a:ext uri="{FF2B5EF4-FFF2-40B4-BE49-F238E27FC236}">
                <a16:creationId xmlns:a16="http://schemas.microsoft.com/office/drawing/2014/main" xmlns="" id="{ED0E3B97-167A-644B-9B6C-331C24522C53}"/>
              </a:ext>
            </a:extLst>
          </p:cNvPr>
          <p:cNvPicPr>
            <a:picLocks noChangeAspect="1"/>
          </p:cNvPicPr>
          <p:nvPr/>
        </p:nvPicPr>
        <p:blipFill>
          <a:blip r:embed="rId5"/>
          <a:stretch>
            <a:fillRect/>
          </a:stretch>
        </p:blipFill>
        <p:spPr>
          <a:xfrm>
            <a:off x="8142001" y="236299"/>
            <a:ext cx="3960000" cy="3168000"/>
          </a:xfrm>
          <a:prstGeom prst="rect">
            <a:avLst/>
          </a:prstGeom>
        </p:spPr>
      </p:pic>
      <p:pic>
        <p:nvPicPr>
          <p:cNvPr id="9" name="图片 8">
            <a:extLst>
              <a:ext uri="{FF2B5EF4-FFF2-40B4-BE49-F238E27FC236}">
                <a16:creationId xmlns:a16="http://schemas.microsoft.com/office/drawing/2014/main" xmlns="" id="{1A4C313F-6DBD-674B-98F1-7E7BAD91BC69}"/>
              </a:ext>
            </a:extLst>
          </p:cNvPr>
          <p:cNvPicPr>
            <a:picLocks noChangeAspect="1"/>
          </p:cNvPicPr>
          <p:nvPr/>
        </p:nvPicPr>
        <p:blipFill>
          <a:blip r:embed="rId6"/>
          <a:stretch>
            <a:fillRect/>
          </a:stretch>
        </p:blipFill>
        <p:spPr>
          <a:xfrm>
            <a:off x="1" y="3555129"/>
            <a:ext cx="3960000" cy="3167999"/>
          </a:xfrm>
          <a:prstGeom prst="rect">
            <a:avLst/>
          </a:prstGeom>
        </p:spPr>
      </p:pic>
      <p:pic>
        <p:nvPicPr>
          <p:cNvPr id="12" name="图片 11">
            <a:extLst>
              <a:ext uri="{FF2B5EF4-FFF2-40B4-BE49-F238E27FC236}">
                <a16:creationId xmlns:a16="http://schemas.microsoft.com/office/drawing/2014/main" xmlns="" id="{9B29D48E-22A4-B149-AAF9-61C178244753}"/>
              </a:ext>
            </a:extLst>
          </p:cNvPr>
          <p:cNvPicPr>
            <a:picLocks noChangeAspect="1"/>
          </p:cNvPicPr>
          <p:nvPr/>
        </p:nvPicPr>
        <p:blipFill>
          <a:blip r:embed="rId7"/>
          <a:stretch>
            <a:fillRect/>
          </a:stretch>
        </p:blipFill>
        <p:spPr>
          <a:xfrm>
            <a:off x="4092001" y="3555129"/>
            <a:ext cx="3960000" cy="3168000"/>
          </a:xfrm>
          <a:prstGeom prst="rect">
            <a:avLst/>
          </a:prstGeom>
        </p:spPr>
      </p:pic>
      <p:pic>
        <p:nvPicPr>
          <p:cNvPr id="7" name="图片 6">
            <a:extLst>
              <a:ext uri="{FF2B5EF4-FFF2-40B4-BE49-F238E27FC236}">
                <a16:creationId xmlns:a16="http://schemas.microsoft.com/office/drawing/2014/main" xmlns="" id="{8F040FFA-6297-DB49-A664-07CC1E54110C}"/>
              </a:ext>
            </a:extLst>
          </p:cNvPr>
          <p:cNvPicPr>
            <a:picLocks noChangeAspect="1"/>
          </p:cNvPicPr>
          <p:nvPr/>
        </p:nvPicPr>
        <p:blipFill>
          <a:blip r:embed="rId8"/>
          <a:stretch>
            <a:fillRect/>
          </a:stretch>
        </p:blipFill>
        <p:spPr>
          <a:xfrm>
            <a:off x="8142001" y="3555129"/>
            <a:ext cx="3960000" cy="3168000"/>
          </a:xfrm>
          <a:prstGeom prst="rect">
            <a:avLst/>
          </a:prstGeom>
        </p:spPr>
      </p:pic>
      <p:sp>
        <p:nvSpPr>
          <p:cNvPr id="15" name="文本框 14">
            <a:extLst>
              <a:ext uri="{FF2B5EF4-FFF2-40B4-BE49-F238E27FC236}">
                <a16:creationId xmlns:a16="http://schemas.microsoft.com/office/drawing/2014/main" xmlns="" id="{1C44685F-4F14-A545-A971-00971374926F}"/>
              </a:ext>
            </a:extLst>
          </p:cNvPr>
          <p:cNvSpPr txBox="1"/>
          <p:nvPr/>
        </p:nvSpPr>
        <p:spPr>
          <a:xfrm>
            <a:off x="93383"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A</a:t>
            </a:r>
            <a:endParaRPr kumimoji="1" lang="zh-CN" altLang="en-US" sz="2400" b="1" dirty="0">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xmlns="" id="{DD5D921D-33F7-6A40-9158-1F38A3F1E066}"/>
              </a:ext>
            </a:extLst>
          </p:cNvPr>
          <p:cNvSpPr txBox="1"/>
          <p:nvPr/>
        </p:nvSpPr>
        <p:spPr>
          <a:xfrm>
            <a:off x="4206400" y="3481947"/>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E</a:t>
            </a:r>
            <a:endParaRPr kumimoji="1" lang="zh-CN" altLang="en-US" sz="2400" b="1"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xmlns="" id="{45D4E581-CB69-914A-86AC-445227B62E60}"/>
              </a:ext>
            </a:extLst>
          </p:cNvPr>
          <p:cNvSpPr txBox="1"/>
          <p:nvPr/>
        </p:nvSpPr>
        <p:spPr>
          <a:xfrm>
            <a:off x="89999" y="3521356"/>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D</a:t>
            </a:r>
            <a:endParaRPr kumimoji="1" lang="zh-CN" altLang="en-US" sz="2400" b="1" dirty="0">
              <a:latin typeface="Times New Roman" panose="02020603050405020304" pitchFamily="18" charset="0"/>
              <a:cs typeface="Times New Roman" panose="02020603050405020304" pitchFamily="18" charset="0"/>
            </a:endParaRPr>
          </a:p>
        </p:txBody>
      </p:sp>
      <p:sp>
        <p:nvSpPr>
          <p:cNvPr id="18" name="文本框 17">
            <a:extLst>
              <a:ext uri="{FF2B5EF4-FFF2-40B4-BE49-F238E27FC236}">
                <a16:creationId xmlns:a16="http://schemas.microsoft.com/office/drawing/2014/main" xmlns="" id="{BA30C286-BB74-CB47-9E80-233046E7330C}"/>
              </a:ext>
            </a:extLst>
          </p:cNvPr>
          <p:cNvSpPr txBox="1"/>
          <p:nvPr/>
        </p:nvSpPr>
        <p:spPr>
          <a:xfrm>
            <a:off x="4206400"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B</a:t>
            </a:r>
            <a:endParaRPr kumimoji="1" lang="zh-CN" altLang="en-US" sz="2400" b="1" dirty="0">
              <a:latin typeface="Times New Roman" panose="02020603050405020304" pitchFamily="18" charset="0"/>
              <a:cs typeface="Times New Roman" panose="02020603050405020304" pitchFamily="18" charset="0"/>
            </a:endParaRPr>
          </a:p>
        </p:txBody>
      </p:sp>
      <p:sp>
        <p:nvSpPr>
          <p:cNvPr id="19" name="文本框 18">
            <a:extLst>
              <a:ext uri="{FF2B5EF4-FFF2-40B4-BE49-F238E27FC236}">
                <a16:creationId xmlns:a16="http://schemas.microsoft.com/office/drawing/2014/main" xmlns="" id="{88C2B6E5-AD3A-0C4D-AA2F-8E2FBE12D386}"/>
              </a:ext>
            </a:extLst>
          </p:cNvPr>
          <p:cNvSpPr txBox="1"/>
          <p:nvPr/>
        </p:nvSpPr>
        <p:spPr>
          <a:xfrm>
            <a:off x="8188403"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C</a:t>
            </a:r>
            <a:endParaRPr kumimoji="1" lang="zh-CN" altLang="en-US" sz="2400" b="1" dirty="0">
              <a:latin typeface="Times New Roman" panose="02020603050405020304" pitchFamily="18" charset="0"/>
              <a:cs typeface="Times New Roman" panose="02020603050405020304" pitchFamily="18" charset="0"/>
            </a:endParaRPr>
          </a:p>
        </p:txBody>
      </p:sp>
      <p:sp>
        <p:nvSpPr>
          <p:cNvPr id="20" name="文本框 19">
            <a:extLst>
              <a:ext uri="{FF2B5EF4-FFF2-40B4-BE49-F238E27FC236}">
                <a16:creationId xmlns:a16="http://schemas.microsoft.com/office/drawing/2014/main" xmlns="" id="{4734DD69-AEE4-1845-86C4-C78CA60DEB96}"/>
              </a:ext>
            </a:extLst>
          </p:cNvPr>
          <p:cNvSpPr txBox="1"/>
          <p:nvPr/>
        </p:nvSpPr>
        <p:spPr>
          <a:xfrm>
            <a:off x="8188403" y="3521356"/>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F</a:t>
            </a:r>
            <a:endParaRPr kumimoji="1" lang="zh-CN"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9675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xmlns="" id="{0E7E0BFA-72D6-C645-81ED-EEFD85BADBEC}"/>
              </a:ext>
            </a:extLst>
          </p:cNvPr>
          <p:cNvPicPr>
            <a:picLocks noChangeAspect="1"/>
          </p:cNvPicPr>
          <p:nvPr/>
        </p:nvPicPr>
        <p:blipFill>
          <a:blip r:embed="rId3"/>
          <a:stretch>
            <a:fillRect/>
          </a:stretch>
        </p:blipFill>
        <p:spPr>
          <a:xfrm>
            <a:off x="249322" y="203033"/>
            <a:ext cx="3826800" cy="3061439"/>
          </a:xfrm>
          <a:prstGeom prst="rect">
            <a:avLst/>
          </a:prstGeom>
        </p:spPr>
      </p:pic>
      <p:pic>
        <p:nvPicPr>
          <p:cNvPr id="3" name="图片 2">
            <a:extLst>
              <a:ext uri="{FF2B5EF4-FFF2-40B4-BE49-F238E27FC236}">
                <a16:creationId xmlns:a16="http://schemas.microsoft.com/office/drawing/2014/main" xmlns="" id="{F9D188B1-D556-C948-8167-50DCE9EB4E15}"/>
              </a:ext>
            </a:extLst>
          </p:cNvPr>
          <p:cNvPicPr>
            <a:picLocks noChangeAspect="1"/>
          </p:cNvPicPr>
          <p:nvPr/>
        </p:nvPicPr>
        <p:blipFill>
          <a:blip r:embed="rId4"/>
          <a:stretch>
            <a:fillRect/>
          </a:stretch>
        </p:blipFill>
        <p:spPr>
          <a:xfrm>
            <a:off x="4289343" y="202018"/>
            <a:ext cx="3826800" cy="3061440"/>
          </a:xfrm>
          <a:prstGeom prst="rect">
            <a:avLst/>
          </a:prstGeom>
        </p:spPr>
      </p:pic>
      <p:pic>
        <p:nvPicPr>
          <p:cNvPr id="13" name="图片 12">
            <a:extLst>
              <a:ext uri="{FF2B5EF4-FFF2-40B4-BE49-F238E27FC236}">
                <a16:creationId xmlns:a16="http://schemas.microsoft.com/office/drawing/2014/main" xmlns="" id="{07187531-670D-CE4D-BA9E-1135872BDCC9}"/>
              </a:ext>
            </a:extLst>
          </p:cNvPr>
          <p:cNvPicPr>
            <a:picLocks noChangeAspect="1"/>
          </p:cNvPicPr>
          <p:nvPr/>
        </p:nvPicPr>
        <p:blipFill>
          <a:blip r:embed="rId5"/>
          <a:stretch>
            <a:fillRect/>
          </a:stretch>
        </p:blipFill>
        <p:spPr>
          <a:xfrm>
            <a:off x="8308765" y="218440"/>
            <a:ext cx="3826800" cy="3061440"/>
          </a:xfrm>
          <a:prstGeom prst="rect">
            <a:avLst/>
          </a:prstGeom>
        </p:spPr>
      </p:pic>
      <p:pic>
        <p:nvPicPr>
          <p:cNvPr id="9" name="图片 8">
            <a:extLst>
              <a:ext uri="{FF2B5EF4-FFF2-40B4-BE49-F238E27FC236}">
                <a16:creationId xmlns:a16="http://schemas.microsoft.com/office/drawing/2014/main" xmlns="" id="{BCB31B44-7826-BA4B-8DFD-425AED6CE3D7}"/>
              </a:ext>
            </a:extLst>
          </p:cNvPr>
          <p:cNvPicPr>
            <a:picLocks noChangeAspect="1"/>
          </p:cNvPicPr>
          <p:nvPr/>
        </p:nvPicPr>
        <p:blipFill>
          <a:blip r:embed="rId6"/>
          <a:stretch>
            <a:fillRect/>
          </a:stretch>
        </p:blipFill>
        <p:spPr>
          <a:xfrm>
            <a:off x="249322" y="3527815"/>
            <a:ext cx="3826800" cy="3061439"/>
          </a:xfrm>
          <a:prstGeom prst="rect">
            <a:avLst/>
          </a:prstGeom>
        </p:spPr>
      </p:pic>
      <p:pic>
        <p:nvPicPr>
          <p:cNvPr id="11" name="图片 10">
            <a:extLst>
              <a:ext uri="{FF2B5EF4-FFF2-40B4-BE49-F238E27FC236}">
                <a16:creationId xmlns:a16="http://schemas.microsoft.com/office/drawing/2014/main" xmlns="" id="{36415480-856B-9A4D-AE87-CDFD8E0C9335}"/>
              </a:ext>
            </a:extLst>
          </p:cNvPr>
          <p:cNvPicPr>
            <a:picLocks noChangeAspect="1"/>
          </p:cNvPicPr>
          <p:nvPr/>
        </p:nvPicPr>
        <p:blipFill>
          <a:blip r:embed="rId7"/>
          <a:stretch>
            <a:fillRect/>
          </a:stretch>
        </p:blipFill>
        <p:spPr>
          <a:xfrm>
            <a:off x="4289343" y="3526798"/>
            <a:ext cx="3826800" cy="3061440"/>
          </a:xfrm>
          <a:prstGeom prst="rect">
            <a:avLst/>
          </a:prstGeom>
        </p:spPr>
      </p:pic>
      <p:pic>
        <p:nvPicPr>
          <p:cNvPr id="7" name="图片 6">
            <a:extLst>
              <a:ext uri="{FF2B5EF4-FFF2-40B4-BE49-F238E27FC236}">
                <a16:creationId xmlns:a16="http://schemas.microsoft.com/office/drawing/2014/main" xmlns="" id="{3921BC24-051F-FC42-987B-A678DA5D0037}"/>
              </a:ext>
            </a:extLst>
          </p:cNvPr>
          <p:cNvPicPr>
            <a:picLocks noChangeAspect="1"/>
          </p:cNvPicPr>
          <p:nvPr/>
        </p:nvPicPr>
        <p:blipFill>
          <a:blip r:embed="rId8"/>
          <a:stretch>
            <a:fillRect/>
          </a:stretch>
        </p:blipFill>
        <p:spPr>
          <a:xfrm>
            <a:off x="8308765" y="3552886"/>
            <a:ext cx="3826800" cy="3061440"/>
          </a:xfrm>
          <a:prstGeom prst="rect">
            <a:avLst/>
          </a:prstGeom>
        </p:spPr>
      </p:pic>
      <p:sp>
        <p:nvSpPr>
          <p:cNvPr id="29" name="文本框 28">
            <a:extLst>
              <a:ext uri="{FF2B5EF4-FFF2-40B4-BE49-F238E27FC236}">
                <a16:creationId xmlns:a16="http://schemas.microsoft.com/office/drawing/2014/main" xmlns="" id="{63AA30F5-9480-5E44-B53B-E825DBEB5540}"/>
              </a:ext>
            </a:extLst>
          </p:cNvPr>
          <p:cNvSpPr txBox="1"/>
          <p:nvPr/>
        </p:nvSpPr>
        <p:spPr>
          <a:xfrm>
            <a:off x="-48511"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A</a:t>
            </a:r>
            <a:endParaRPr kumimoji="1" lang="zh-CN" altLang="en-US" sz="2400" b="1" dirty="0">
              <a:latin typeface="Times New Roman" panose="02020603050405020304" pitchFamily="18" charset="0"/>
              <a:cs typeface="Times New Roman" panose="02020603050405020304" pitchFamily="18" charset="0"/>
            </a:endParaRPr>
          </a:p>
        </p:txBody>
      </p:sp>
      <p:sp>
        <p:nvSpPr>
          <p:cNvPr id="30" name="文本框 29">
            <a:extLst>
              <a:ext uri="{FF2B5EF4-FFF2-40B4-BE49-F238E27FC236}">
                <a16:creationId xmlns:a16="http://schemas.microsoft.com/office/drawing/2014/main" xmlns="" id="{540E6787-3D6B-CB48-9626-919197D6901E}"/>
              </a:ext>
            </a:extLst>
          </p:cNvPr>
          <p:cNvSpPr txBox="1"/>
          <p:nvPr/>
        </p:nvSpPr>
        <p:spPr>
          <a:xfrm>
            <a:off x="4064506" y="3481947"/>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E</a:t>
            </a:r>
            <a:endParaRPr kumimoji="1" lang="zh-CN" altLang="en-US" sz="2400" b="1" dirty="0">
              <a:latin typeface="Times New Roman" panose="02020603050405020304" pitchFamily="18" charset="0"/>
              <a:cs typeface="Times New Roman" panose="02020603050405020304" pitchFamily="18" charset="0"/>
            </a:endParaRPr>
          </a:p>
        </p:txBody>
      </p:sp>
      <p:sp>
        <p:nvSpPr>
          <p:cNvPr id="31" name="文本框 30">
            <a:extLst>
              <a:ext uri="{FF2B5EF4-FFF2-40B4-BE49-F238E27FC236}">
                <a16:creationId xmlns:a16="http://schemas.microsoft.com/office/drawing/2014/main" xmlns="" id="{7988BC50-D153-7B4B-8AB0-DDE4912DFB42}"/>
              </a:ext>
            </a:extLst>
          </p:cNvPr>
          <p:cNvSpPr txBox="1"/>
          <p:nvPr/>
        </p:nvSpPr>
        <p:spPr>
          <a:xfrm>
            <a:off x="-51895" y="3521356"/>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D</a:t>
            </a:r>
            <a:endParaRPr kumimoji="1" lang="zh-CN" altLang="en-US" sz="2400" b="1" dirty="0">
              <a:latin typeface="Times New Roman" panose="02020603050405020304" pitchFamily="18" charset="0"/>
              <a:cs typeface="Times New Roman" panose="02020603050405020304" pitchFamily="18" charset="0"/>
            </a:endParaRPr>
          </a:p>
        </p:txBody>
      </p:sp>
      <p:sp>
        <p:nvSpPr>
          <p:cNvPr id="32" name="文本框 31">
            <a:extLst>
              <a:ext uri="{FF2B5EF4-FFF2-40B4-BE49-F238E27FC236}">
                <a16:creationId xmlns:a16="http://schemas.microsoft.com/office/drawing/2014/main" xmlns="" id="{031FE24E-8B7D-0B44-9F9F-C8F6D1CBFA04}"/>
              </a:ext>
            </a:extLst>
          </p:cNvPr>
          <p:cNvSpPr txBox="1"/>
          <p:nvPr/>
        </p:nvSpPr>
        <p:spPr>
          <a:xfrm>
            <a:off x="4064506"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B</a:t>
            </a:r>
            <a:endParaRPr kumimoji="1" lang="zh-CN" altLang="en-US" sz="2400" b="1" dirty="0">
              <a:latin typeface="Times New Roman" panose="02020603050405020304" pitchFamily="18" charset="0"/>
              <a:cs typeface="Times New Roman" panose="02020603050405020304" pitchFamily="18" charset="0"/>
            </a:endParaRPr>
          </a:p>
        </p:txBody>
      </p:sp>
      <p:sp>
        <p:nvSpPr>
          <p:cNvPr id="33" name="文本框 32">
            <a:extLst>
              <a:ext uri="{FF2B5EF4-FFF2-40B4-BE49-F238E27FC236}">
                <a16:creationId xmlns:a16="http://schemas.microsoft.com/office/drawing/2014/main" xmlns="" id="{0AE3E3D8-29DE-6A4A-AFB9-BB1727C49F02}"/>
              </a:ext>
            </a:extLst>
          </p:cNvPr>
          <p:cNvSpPr txBox="1"/>
          <p:nvPr/>
        </p:nvSpPr>
        <p:spPr>
          <a:xfrm>
            <a:off x="8046509"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C</a:t>
            </a:r>
            <a:endParaRPr kumimoji="1" lang="zh-CN" altLang="en-US" sz="2400" b="1" dirty="0">
              <a:latin typeface="Times New Roman" panose="02020603050405020304" pitchFamily="18" charset="0"/>
              <a:cs typeface="Times New Roman" panose="02020603050405020304" pitchFamily="18" charset="0"/>
            </a:endParaRPr>
          </a:p>
        </p:txBody>
      </p:sp>
      <p:sp>
        <p:nvSpPr>
          <p:cNvPr id="34" name="文本框 33">
            <a:extLst>
              <a:ext uri="{FF2B5EF4-FFF2-40B4-BE49-F238E27FC236}">
                <a16:creationId xmlns:a16="http://schemas.microsoft.com/office/drawing/2014/main" xmlns="" id="{49D4E392-DB2A-934C-B4DD-D15A8DC11BF4}"/>
              </a:ext>
            </a:extLst>
          </p:cNvPr>
          <p:cNvSpPr txBox="1"/>
          <p:nvPr/>
        </p:nvSpPr>
        <p:spPr>
          <a:xfrm>
            <a:off x="8046509" y="3521356"/>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F</a:t>
            </a:r>
            <a:endParaRPr kumimoji="1" lang="zh-CN"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200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34FF3D36-5C37-9442-B051-6BDD46BB7D46}"/>
              </a:ext>
            </a:extLst>
          </p:cNvPr>
          <p:cNvPicPr>
            <a:picLocks noChangeAspect="1"/>
          </p:cNvPicPr>
          <p:nvPr/>
        </p:nvPicPr>
        <p:blipFill>
          <a:blip r:embed="rId3"/>
          <a:stretch>
            <a:fillRect/>
          </a:stretch>
        </p:blipFill>
        <p:spPr>
          <a:xfrm>
            <a:off x="643467" y="644481"/>
            <a:ext cx="3278292" cy="2622633"/>
          </a:xfrm>
          <a:prstGeom prst="rect">
            <a:avLst/>
          </a:prstGeom>
        </p:spPr>
      </p:pic>
      <p:pic>
        <p:nvPicPr>
          <p:cNvPr id="13" name="图片 12">
            <a:extLst>
              <a:ext uri="{FF2B5EF4-FFF2-40B4-BE49-F238E27FC236}">
                <a16:creationId xmlns:a16="http://schemas.microsoft.com/office/drawing/2014/main" xmlns="" id="{674CF75F-085C-1640-9D59-A00367735209}"/>
              </a:ext>
            </a:extLst>
          </p:cNvPr>
          <p:cNvPicPr>
            <a:picLocks noChangeAspect="1"/>
          </p:cNvPicPr>
          <p:nvPr/>
        </p:nvPicPr>
        <p:blipFill>
          <a:blip r:embed="rId4"/>
          <a:stretch>
            <a:fillRect/>
          </a:stretch>
        </p:blipFill>
        <p:spPr>
          <a:xfrm>
            <a:off x="4474848" y="643466"/>
            <a:ext cx="3280827" cy="2624662"/>
          </a:xfrm>
          <a:prstGeom prst="rect">
            <a:avLst/>
          </a:prstGeom>
        </p:spPr>
      </p:pic>
      <p:pic>
        <p:nvPicPr>
          <p:cNvPr id="5" name="图片 4">
            <a:extLst>
              <a:ext uri="{FF2B5EF4-FFF2-40B4-BE49-F238E27FC236}">
                <a16:creationId xmlns:a16="http://schemas.microsoft.com/office/drawing/2014/main" xmlns="" id="{00AEC401-922C-4B4B-B290-22EA467C1610}"/>
              </a:ext>
            </a:extLst>
          </p:cNvPr>
          <p:cNvPicPr>
            <a:picLocks noChangeAspect="1"/>
          </p:cNvPicPr>
          <p:nvPr/>
        </p:nvPicPr>
        <p:blipFill>
          <a:blip r:embed="rId5"/>
          <a:stretch>
            <a:fillRect/>
          </a:stretch>
        </p:blipFill>
        <p:spPr>
          <a:xfrm>
            <a:off x="8308764" y="659889"/>
            <a:ext cx="3239769" cy="2591815"/>
          </a:xfrm>
          <a:prstGeom prst="rect">
            <a:avLst/>
          </a:prstGeom>
        </p:spPr>
      </p:pic>
      <p:pic>
        <p:nvPicPr>
          <p:cNvPr id="9" name="图片 8">
            <a:extLst>
              <a:ext uri="{FF2B5EF4-FFF2-40B4-BE49-F238E27FC236}">
                <a16:creationId xmlns:a16="http://schemas.microsoft.com/office/drawing/2014/main" xmlns="" id="{4ECB4757-AF6F-E548-91E5-07BDD02CCE03}"/>
              </a:ext>
            </a:extLst>
          </p:cNvPr>
          <p:cNvPicPr>
            <a:picLocks noChangeAspect="1"/>
          </p:cNvPicPr>
          <p:nvPr/>
        </p:nvPicPr>
        <p:blipFill>
          <a:blip r:embed="rId6"/>
          <a:stretch>
            <a:fillRect/>
          </a:stretch>
        </p:blipFill>
        <p:spPr>
          <a:xfrm>
            <a:off x="643467" y="3590879"/>
            <a:ext cx="3278292" cy="2622633"/>
          </a:xfrm>
          <a:prstGeom prst="rect">
            <a:avLst/>
          </a:prstGeom>
        </p:spPr>
      </p:pic>
      <p:pic>
        <p:nvPicPr>
          <p:cNvPr id="11" name="图片 10">
            <a:extLst>
              <a:ext uri="{FF2B5EF4-FFF2-40B4-BE49-F238E27FC236}">
                <a16:creationId xmlns:a16="http://schemas.microsoft.com/office/drawing/2014/main" xmlns="" id="{3DB4EE4E-5653-6B4A-B206-B1B4E88BCDEE}"/>
              </a:ext>
            </a:extLst>
          </p:cNvPr>
          <p:cNvPicPr>
            <a:picLocks noChangeAspect="1"/>
          </p:cNvPicPr>
          <p:nvPr/>
        </p:nvPicPr>
        <p:blipFill>
          <a:blip r:embed="rId7"/>
          <a:stretch>
            <a:fillRect/>
          </a:stretch>
        </p:blipFill>
        <p:spPr>
          <a:xfrm>
            <a:off x="4462767" y="3589863"/>
            <a:ext cx="3304991" cy="2643993"/>
          </a:xfrm>
          <a:prstGeom prst="rect">
            <a:avLst/>
          </a:prstGeom>
        </p:spPr>
      </p:pic>
      <p:pic>
        <p:nvPicPr>
          <p:cNvPr id="3" name="图片 2">
            <a:extLst>
              <a:ext uri="{FF2B5EF4-FFF2-40B4-BE49-F238E27FC236}">
                <a16:creationId xmlns:a16="http://schemas.microsoft.com/office/drawing/2014/main" xmlns="" id="{5F2FF6E2-484B-074C-9391-AD7635CACF75}"/>
              </a:ext>
            </a:extLst>
          </p:cNvPr>
          <p:cNvPicPr>
            <a:picLocks noChangeAspect="1"/>
          </p:cNvPicPr>
          <p:nvPr/>
        </p:nvPicPr>
        <p:blipFill>
          <a:blip r:embed="rId8"/>
          <a:stretch>
            <a:fillRect/>
          </a:stretch>
        </p:blipFill>
        <p:spPr>
          <a:xfrm>
            <a:off x="8308763" y="3615951"/>
            <a:ext cx="3239769" cy="2591815"/>
          </a:xfrm>
          <a:prstGeom prst="rect">
            <a:avLst/>
          </a:prstGeom>
        </p:spPr>
      </p:pic>
      <p:sp>
        <p:nvSpPr>
          <p:cNvPr id="14" name="文本框 13">
            <a:extLst>
              <a:ext uri="{FF2B5EF4-FFF2-40B4-BE49-F238E27FC236}">
                <a16:creationId xmlns:a16="http://schemas.microsoft.com/office/drawing/2014/main" xmlns="" id="{D379ED99-B600-114D-B394-33426578E395}"/>
              </a:ext>
            </a:extLst>
          </p:cNvPr>
          <p:cNvSpPr txBox="1"/>
          <p:nvPr/>
        </p:nvSpPr>
        <p:spPr>
          <a:xfrm>
            <a:off x="408694"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A</a:t>
            </a:r>
            <a:endParaRPr kumimoji="1" lang="zh-CN" altLang="en-US" sz="2400" b="1" dirty="0">
              <a:latin typeface="Times New Roman" panose="02020603050405020304" pitchFamily="18" charset="0"/>
              <a:cs typeface="Times New Roman" panose="02020603050405020304" pitchFamily="18" charset="0"/>
            </a:endParaRPr>
          </a:p>
        </p:txBody>
      </p:sp>
      <p:sp>
        <p:nvSpPr>
          <p:cNvPr id="15" name="文本框 14">
            <a:extLst>
              <a:ext uri="{FF2B5EF4-FFF2-40B4-BE49-F238E27FC236}">
                <a16:creationId xmlns:a16="http://schemas.microsoft.com/office/drawing/2014/main" xmlns="" id="{931B3BE0-AF84-6F47-8B18-2E55F8265A25}"/>
              </a:ext>
            </a:extLst>
          </p:cNvPr>
          <p:cNvSpPr txBox="1"/>
          <p:nvPr/>
        </p:nvSpPr>
        <p:spPr>
          <a:xfrm>
            <a:off x="4521711" y="3481947"/>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E</a:t>
            </a:r>
            <a:endParaRPr kumimoji="1" lang="zh-CN" altLang="en-US" sz="2400" b="1" dirty="0">
              <a:latin typeface="Times New Roman" panose="02020603050405020304" pitchFamily="18" charset="0"/>
              <a:cs typeface="Times New Roman" panose="02020603050405020304" pitchFamily="18" charset="0"/>
            </a:endParaRPr>
          </a:p>
        </p:txBody>
      </p:sp>
      <p:sp>
        <p:nvSpPr>
          <p:cNvPr id="16" name="文本框 15">
            <a:extLst>
              <a:ext uri="{FF2B5EF4-FFF2-40B4-BE49-F238E27FC236}">
                <a16:creationId xmlns:a16="http://schemas.microsoft.com/office/drawing/2014/main" xmlns="" id="{01CE1E69-9422-D240-8197-E7CA27AD3780}"/>
              </a:ext>
            </a:extLst>
          </p:cNvPr>
          <p:cNvSpPr txBox="1"/>
          <p:nvPr/>
        </p:nvSpPr>
        <p:spPr>
          <a:xfrm>
            <a:off x="405310" y="3521356"/>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D</a:t>
            </a:r>
            <a:endParaRPr kumimoji="1" lang="zh-CN" altLang="en-US" sz="2400" b="1" dirty="0">
              <a:latin typeface="Times New Roman" panose="02020603050405020304" pitchFamily="18" charset="0"/>
              <a:cs typeface="Times New Roman" panose="02020603050405020304" pitchFamily="18" charset="0"/>
            </a:endParaRPr>
          </a:p>
        </p:txBody>
      </p:sp>
      <p:sp>
        <p:nvSpPr>
          <p:cNvPr id="17" name="文本框 16">
            <a:extLst>
              <a:ext uri="{FF2B5EF4-FFF2-40B4-BE49-F238E27FC236}">
                <a16:creationId xmlns:a16="http://schemas.microsoft.com/office/drawing/2014/main" xmlns="" id="{7A9C4ECB-DFDF-7046-9C34-AAB37E7255B8}"/>
              </a:ext>
            </a:extLst>
          </p:cNvPr>
          <p:cNvSpPr txBox="1"/>
          <p:nvPr/>
        </p:nvSpPr>
        <p:spPr>
          <a:xfrm>
            <a:off x="4521711"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B</a:t>
            </a:r>
            <a:endParaRPr kumimoji="1" lang="zh-CN" altLang="en-US" sz="2400" b="1" dirty="0">
              <a:latin typeface="Times New Roman" panose="02020603050405020304" pitchFamily="18" charset="0"/>
              <a:cs typeface="Times New Roman" panose="02020603050405020304" pitchFamily="18" charset="0"/>
            </a:endParaRPr>
          </a:p>
        </p:txBody>
      </p:sp>
      <p:sp>
        <p:nvSpPr>
          <p:cNvPr id="18" name="文本框 17">
            <a:extLst>
              <a:ext uri="{FF2B5EF4-FFF2-40B4-BE49-F238E27FC236}">
                <a16:creationId xmlns:a16="http://schemas.microsoft.com/office/drawing/2014/main" xmlns="" id="{387EDA6D-F472-3449-B39B-6011759AED05}"/>
              </a:ext>
            </a:extLst>
          </p:cNvPr>
          <p:cNvSpPr txBox="1"/>
          <p:nvPr/>
        </p:nvSpPr>
        <p:spPr>
          <a:xfrm>
            <a:off x="8503714" y="236299"/>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C</a:t>
            </a:r>
            <a:endParaRPr kumimoji="1" lang="zh-CN" altLang="en-US" sz="2400" b="1" dirty="0">
              <a:latin typeface="Times New Roman" panose="02020603050405020304" pitchFamily="18" charset="0"/>
              <a:cs typeface="Times New Roman" panose="02020603050405020304" pitchFamily="18" charset="0"/>
            </a:endParaRPr>
          </a:p>
        </p:txBody>
      </p:sp>
      <p:sp>
        <p:nvSpPr>
          <p:cNvPr id="19" name="文本框 18">
            <a:extLst>
              <a:ext uri="{FF2B5EF4-FFF2-40B4-BE49-F238E27FC236}">
                <a16:creationId xmlns:a16="http://schemas.microsoft.com/office/drawing/2014/main" xmlns="" id="{BD76AC18-B85E-5B45-AC52-6E0DA9D0A74D}"/>
              </a:ext>
            </a:extLst>
          </p:cNvPr>
          <p:cNvSpPr txBox="1"/>
          <p:nvPr/>
        </p:nvSpPr>
        <p:spPr>
          <a:xfrm>
            <a:off x="8503714" y="3521356"/>
            <a:ext cx="686400" cy="461665"/>
          </a:xfrm>
          <a:prstGeom prst="rect">
            <a:avLst/>
          </a:prstGeom>
          <a:noFill/>
        </p:spPr>
        <p:txBody>
          <a:bodyPr wrap="square" rtlCol="0">
            <a:spAutoFit/>
          </a:bodyPr>
          <a:lstStyle/>
          <a:p>
            <a:r>
              <a:rPr kumimoji="1" lang="en-US" altLang="zh-CN" sz="2400" b="1" dirty="0">
                <a:latin typeface="Times New Roman" panose="02020603050405020304" pitchFamily="18" charset="0"/>
                <a:cs typeface="Times New Roman" panose="02020603050405020304" pitchFamily="18" charset="0"/>
              </a:rPr>
              <a:t>F</a:t>
            </a:r>
            <a:endParaRPr kumimoji="1" lang="zh-CN"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7994559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TotalTime>
  <Words>346</Words>
  <Application>Microsoft Macintosh PowerPoint</Application>
  <PresentationFormat>宽屏</PresentationFormat>
  <Paragraphs>32</Paragraphs>
  <Slides>4</Slides>
  <Notes>4</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vt:i4>
      </vt:variant>
    </vt:vector>
  </HeadingPairs>
  <TitlesOfParts>
    <vt:vector size="11" baseType="lpstr">
      <vt:lpstr>Arial</vt:lpstr>
      <vt:lpstr>Calibri</vt:lpstr>
      <vt:lpstr>Calibri Light</vt:lpstr>
      <vt:lpstr>Times New Roman</vt:lpstr>
      <vt:lpstr>等线</vt:lpstr>
      <vt:lpstr>等线 Light</vt:lpstr>
      <vt:lpstr>Office 主题​​</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15.0038</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weotao</dc:creator>
  <cp:lastModifiedBy>m</cp:lastModifiedBy>
  <cp:revision>7</cp:revision>
  <dcterms:created xsi:type="dcterms:W3CDTF">2023-06-16T06:46:32Z</dcterms:created>
  <dcterms:modified xsi:type="dcterms:W3CDTF">2023-09-18T14:44:02Z</dcterms:modified>
</cp:coreProperties>
</file>