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3"/>
  </p:notesMasterIdLst>
  <p:sldIdLst>
    <p:sldId id="282" r:id="rId2"/>
  </p:sldIdLst>
  <p:sldSz cx="13717588" cy="18291175"/>
  <p:notesSz cx="6794500" cy="9931400"/>
  <p:defaultTextStyle>
    <a:defPPr>
      <a:defRPr lang="en-US"/>
    </a:defPPr>
    <a:lvl1pPr marL="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9144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1">
          <p15:clr>
            <a:srgbClr val="A4A3A4"/>
          </p15:clr>
        </p15:guide>
        <p15:guide id="2" pos="43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57" d="100"/>
          <a:sy n="57" d="100"/>
        </p:scale>
        <p:origin x="2472" y="36"/>
      </p:cViewPr>
      <p:guideLst>
        <p:guide orient="horz" pos="5761"/>
        <p:guide pos="43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9EDD5-B12B-480D-B6CE-81DF2EDE3BB8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1538" y="1241425"/>
            <a:ext cx="25114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E4B2-A754-496D-8596-71C56A07EC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8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1pPr>
    <a:lvl2pPr marL="914491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2pPr>
    <a:lvl3pPr marL="1828983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3pPr>
    <a:lvl4pPr marL="2743474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4pPr>
    <a:lvl5pPr marL="3657966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5pPr>
    <a:lvl6pPr marL="4572457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6pPr>
    <a:lvl7pPr marL="5486949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7pPr>
    <a:lvl8pPr marL="6401440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8pPr>
    <a:lvl9pPr marL="7315932" algn="l" defTabSz="1828983" rtl="0" eaLnBrk="1" latinLnBrk="0" hangingPunct="1">
      <a:defRPr kumimoji="1"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819" y="2993489"/>
            <a:ext cx="11659950" cy="6368039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699" y="9607102"/>
            <a:ext cx="10288191" cy="441613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69" indent="0" algn="ctr">
              <a:buNone/>
              <a:defRPr sz="3000"/>
            </a:lvl2pPr>
            <a:lvl3pPr marL="1371737" indent="0" algn="ctr">
              <a:buNone/>
              <a:defRPr sz="2700"/>
            </a:lvl3pPr>
            <a:lvl4pPr marL="2057606" indent="0" algn="ctr">
              <a:buNone/>
              <a:defRPr sz="2400"/>
            </a:lvl4pPr>
            <a:lvl5pPr marL="2743474" indent="0" algn="ctr">
              <a:buNone/>
              <a:defRPr sz="2400"/>
            </a:lvl5pPr>
            <a:lvl6pPr marL="3429343" indent="0" algn="ctr">
              <a:buNone/>
              <a:defRPr sz="2400"/>
            </a:lvl6pPr>
            <a:lvl7pPr marL="4115211" indent="0" algn="ctr">
              <a:buNone/>
              <a:defRPr sz="2400"/>
            </a:lvl7pPr>
            <a:lvl8pPr marL="4801080" indent="0" algn="ctr">
              <a:buNone/>
              <a:defRPr sz="2400"/>
            </a:lvl8pPr>
            <a:lvl9pPr marL="5486949" indent="0" algn="ctr">
              <a:buNone/>
              <a:defRPr sz="24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04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31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6651" y="973838"/>
            <a:ext cx="2957854" cy="155009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3085" y="973838"/>
            <a:ext cx="8702095" cy="155009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51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49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41" y="4560098"/>
            <a:ext cx="11831420" cy="7608619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941" y="12240698"/>
            <a:ext cx="11831420" cy="4001193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69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73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6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47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34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21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10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94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56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3085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4530" y="4869179"/>
            <a:ext cx="5829975" cy="116055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28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2" y="973842"/>
            <a:ext cx="11831420" cy="35354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872" y="4483882"/>
            <a:ext cx="5803182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872" y="6681360"/>
            <a:ext cx="5803182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4531" y="4483882"/>
            <a:ext cx="5831761" cy="219747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69" indent="0">
              <a:buNone/>
              <a:defRPr sz="3000" b="1"/>
            </a:lvl2pPr>
            <a:lvl3pPr marL="1371737" indent="0">
              <a:buNone/>
              <a:defRPr sz="2700" b="1"/>
            </a:lvl3pPr>
            <a:lvl4pPr marL="2057606" indent="0">
              <a:buNone/>
              <a:defRPr sz="2400" b="1"/>
            </a:lvl4pPr>
            <a:lvl5pPr marL="2743474" indent="0">
              <a:buNone/>
              <a:defRPr sz="2400" b="1"/>
            </a:lvl5pPr>
            <a:lvl6pPr marL="3429343" indent="0">
              <a:buNone/>
              <a:defRPr sz="2400" b="1"/>
            </a:lvl6pPr>
            <a:lvl7pPr marL="4115211" indent="0">
              <a:buNone/>
              <a:defRPr sz="2400" b="1"/>
            </a:lvl7pPr>
            <a:lvl8pPr marL="4801080" indent="0">
              <a:buNone/>
              <a:defRPr sz="2400" b="1"/>
            </a:lvl8pPr>
            <a:lvl9pPr marL="5486949" indent="0">
              <a:buNone/>
              <a:defRPr sz="24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4531" y="6681360"/>
            <a:ext cx="5831761" cy="98272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57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47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6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762" y="2633596"/>
            <a:ext cx="6944530" cy="1299859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60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71" y="1219412"/>
            <a:ext cx="4424280" cy="426794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762" y="2633596"/>
            <a:ext cx="6944530" cy="1299859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69" indent="0">
              <a:buNone/>
              <a:defRPr sz="4200"/>
            </a:lvl2pPr>
            <a:lvl3pPr marL="1371737" indent="0">
              <a:buNone/>
              <a:defRPr sz="3600"/>
            </a:lvl3pPr>
            <a:lvl4pPr marL="2057606" indent="0">
              <a:buNone/>
              <a:defRPr sz="3000"/>
            </a:lvl4pPr>
            <a:lvl5pPr marL="2743474" indent="0">
              <a:buNone/>
              <a:defRPr sz="3000"/>
            </a:lvl5pPr>
            <a:lvl6pPr marL="3429343" indent="0">
              <a:buNone/>
              <a:defRPr sz="3000"/>
            </a:lvl6pPr>
            <a:lvl7pPr marL="4115211" indent="0">
              <a:buNone/>
              <a:defRPr sz="3000"/>
            </a:lvl7pPr>
            <a:lvl8pPr marL="4801080" indent="0">
              <a:buNone/>
              <a:defRPr sz="3000"/>
            </a:lvl8pPr>
            <a:lvl9pPr marL="5486949" indent="0">
              <a:buNone/>
              <a:defRPr sz="3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871" y="5487353"/>
            <a:ext cx="4424280" cy="10165999"/>
          </a:xfrm>
        </p:spPr>
        <p:txBody>
          <a:bodyPr/>
          <a:lstStyle>
            <a:lvl1pPr marL="0" indent="0">
              <a:buNone/>
              <a:defRPr sz="2400"/>
            </a:lvl1pPr>
            <a:lvl2pPr marL="685869" indent="0">
              <a:buNone/>
              <a:defRPr sz="2100"/>
            </a:lvl2pPr>
            <a:lvl3pPr marL="1371737" indent="0">
              <a:buNone/>
              <a:defRPr sz="1800"/>
            </a:lvl3pPr>
            <a:lvl4pPr marL="2057606" indent="0">
              <a:buNone/>
              <a:defRPr sz="1500"/>
            </a:lvl4pPr>
            <a:lvl5pPr marL="2743474" indent="0">
              <a:buNone/>
              <a:defRPr sz="1500"/>
            </a:lvl5pPr>
            <a:lvl6pPr marL="3429343" indent="0">
              <a:buNone/>
              <a:defRPr sz="1500"/>
            </a:lvl6pPr>
            <a:lvl7pPr marL="4115211" indent="0">
              <a:buNone/>
              <a:defRPr sz="1500"/>
            </a:lvl7pPr>
            <a:lvl8pPr marL="4801080" indent="0">
              <a:buNone/>
              <a:defRPr sz="1500"/>
            </a:lvl8pPr>
            <a:lvl9pPr marL="5486949" indent="0">
              <a:buNone/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81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3086" y="973842"/>
            <a:ext cx="11831420" cy="3535448"/>
          </a:xfrm>
          <a:prstGeom prst="rect">
            <a:avLst/>
          </a:prstGeom>
        </p:spPr>
        <p:txBody>
          <a:bodyPr vert="horz" lIns="182898" tIns="91449" rIns="182898" bIns="91449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086" y="4869179"/>
            <a:ext cx="11831420" cy="11605583"/>
          </a:xfrm>
          <a:prstGeom prst="rect">
            <a:avLst/>
          </a:prstGeom>
        </p:spPr>
        <p:txBody>
          <a:bodyPr vert="horz" lIns="182898" tIns="91449" rIns="182898" bIns="91449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3085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17C81-0795-4353-969E-09314BAF76FE}" type="datetimeFigureOut">
              <a:rPr kumimoji="1" lang="ja-JP" altLang="en-US" smtClean="0"/>
              <a:t>2023/7/13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953" y="16953216"/>
            <a:ext cx="4629686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8048" y="16953216"/>
            <a:ext cx="3086457" cy="973835"/>
          </a:xfrm>
          <a:prstGeom prst="rect">
            <a:avLst/>
          </a:prstGeom>
        </p:spPr>
        <p:txBody>
          <a:bodyPr vert="horz" lIns="182898" tIns="91449" rIns="182898" bIns="91449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BC02C-6027-4856-BA17-EC0273A19D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28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737" rtl="0" eaLnBrk="1" latinLnBrk="0" hangingPunct="1">
        <a:lnSpc>
          <a:spcPct val="90000"/>
        </a:lnSpc>
        <a:spcBef>
          <a:spcPct val="0"/>
        </a:spcBef>
        <a:buNone/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34" indent="-342934" algn="l" defTabSz="1371737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kumimoji="1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80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671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540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409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277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8146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4014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883" indent="-342934" algn="l" defTabSz="137173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6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737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606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474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343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211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1080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949" algn="l" defTabSz="137173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46F6BAC-282C-D8B7-75EC-9C71B1378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747" y="2444321"/>
            <a:ext cx="7005946" cy="485307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F9D92A6-54FC-18CB-5E63-608A2AFF5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445" y="9991340"/>
            <a:ext cx="6957259" cy="543613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26AF32-BA53-4BC7-AA08-D26B154F502E}"/>
              </a:ext>
            </a:extLst>
          </p:cNvPr>
          <p:cNvSpPr txBox="1"/>
          <p:nvPr/>
        </p:nvSpPr>
        <p:spPr>
          <a:xfrm>
            <a:off x="688605" y="9808963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EA8C00C-C97B-4567-B6B1-7A936FAD7569}"/>
              </a:ext>
            </a:extLst>
          </p:cNvPr>
          <p:cNvSpPr txBox="1"/>
          <p:nvPr/>
        </p:nvSpPr>
        <p:spPr>
          <a:xfrm>
            <a:off x="11696878" y="1221154"/>
            <a:ext cx="157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(N=20)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416E4D-AE9D-409D-8EDD-FF41B155024D}"/>
              </a:ext>
            </a:extLst>
          </p:cNvPr>
          <p:cNvSpPr txBox="1"/>
          <p:nvPr/>
        </p:nvSpPr>
        <p:spPr>
          <a:xfrm>
            <a:off x="11696878" y="1826126"/>
            <a:ext cx="157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(N=11)</a:t>
            </a:r>
            <a:endParaRPr kumimoji="1"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52A0504-ED14-47C3-B020-3648BEA08993}"/>
              </a:ext>
            </a:extLst>
          </p:cNvPr>
          <p:cNvSpPr txBox="1"/>
          <p:nvPr/>
        </p:nvSpPr>
        <p:spPr>
          <a:xfrm>
            <a:off x="688605" y="1020835"/>
            <a:ext cx="1376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  <a:endParaRPr kumimoji="1" lang="ja-JP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8E40223-D611-4218-B68E-4A0F44496823}"/>
              </a:ext>
            </a:extLst>
          </p:cNvPr>
          <p:cNvSpPr txBox="1"/>
          <p:nvPr/>
        </p:nvSpPr>
        <p:spPr>
          <a:xfrm>
            <a:off x="8678812" y="11611682"/>
            <a:ext cx="207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0.0018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348833E-49A8-4C17-4087-05496480225D}"/>
              </a:ext>
            </a:extLst>
          </p:cNvPr>
          <p:cNvSpPr txBox="1"/>
          <p:nvPr/>
        </p:nvSpPr>
        <p:spPr>
          <a:xfrm>
            <a:off x="530922" y="7617972"/>
            <a:ext cx="3826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32B9D72-C965-4627-A8E3-33A7F661A8EC}"/>
              </a:ext>
            </a:extLst>
          </p:cNvPr>
          <p:cNvSpPr txBox="1"/>
          <p:nvPr/>
        </p:nvSpPr>
        <p:spPr>
          <a:xfrm>
            <a:off x="8387439" y="3207487"/>
            <a:ext cx="434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= 0.0001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3B0CACC3-9AEC-060B-DDEA-456D0369A4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94"/>
          <a:stretch/>
        </p:blipFill>
        <p:spPr>
          <a:xfrm>
            <a:off x="6331140" y="1170800"/>
            <a:ext cx="5383650" cy="143805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D028E30-8BBB-4BE5-EFA8-D19FCC3876D1}"/>
              </a:ext>
            </a:extLst>
          </p:cNvPr>
          <p:cNvSpPr txBox="1"/>
          <p:nvPr/>
        </p:nvSpPr>
        <p:spPr>
          <a:xfrm>
            <a:off x="1674166" y="7101486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A84AD88-7E8A-349D-1C3C-579588CC2AB3}"/>
              </a:ext>
            </a:extLst>
          </p:cNvPr>
          <p:cNvSpPr txBox="1"/>
          <p:nvPr/>
        </p:nvSpPr>
        <p:spPr>
          <a:xfrm>
            <a:off x="530921" y="8107569"/>
            <a:ext cx="4092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C7A8881-FF0F-A45C-A777-421659B22A95}"/>
              </a:ext>
            </a:extLst>
          </p:cNvPr>
          <p:cNvSpPr txBox="1"/>
          <p:nvPr/>
        </p:nvSpPr>
        <p:spPr>
          <a:xfrm>
            <a:off x="550736" y="15763456"/>
            <a:ext cx="3826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-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2B91302-C4E6-D280-8517-C8000A4A8002}"/>
              </a:ext>
            </a:extLst>
          </p:cNvPr>
          <p:cNvSpPr txBox="1"/>
          <p:nvPr/>
        </p:nvSpPr>
        <p:spPr>
          <a:xfrm>
            <a:off x="4232851" y="8170917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11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9        5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2        0         0         0        0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ABE7B9F-9A58-0ECA-02D0-6A7255A0765E}"/>
              </a:ext>
            </a:extLst>
          </p:cNvPr>
          <p:cNvSpPr txBox="1"/>
          <p:nvPr/>
        </p:nvSpPr>
        <p:spPr>
          <a:xfrm>
            <a:off x="1693980" y="15246970"/>
            <a:ext cx="28287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Number at risk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6147988-055A-1C03-0AB7-0F0CAE96D342}"/>
              </a:ext>
            </a:extLst>
          </p:cNvPr>
          <p:cNvSpPr txBox="1"/>
          <p:nvPr/>
        </p:nvSpPr>
        <p:spPr>
          <a:xfrm>
            <a:off x="550735" y="16253053"/>
            <a:ext cx="4092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b="1" dirty="0">
                <a:latin typeface="Arial" panose="020B0604020202020204" pitchFamily="34" charset="0"/>
                <a:cs typeface="Arial" panose="020B0604020202020204" pitchFamily="34" charset="0"/>
              </a:rPr>
              <a:t>Femoral bone metastasis +</a:t>
            </a:r>
            <a:endParaRPr kumimoji="1" lang="ja-JP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09F0FC-3400-45B3-504C-F4234F521922}"/>
              </a:ext>
            </a:extLst>
          </p:cNvPr>
          <p:cNvSpPr txBox="1"/>
          <p:nvPr/>
        </p:nvSpPr>
        <p:spPr>
          <a:xfrm>
            <a:off x="4232850" y="7614149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20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18       15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9        4         3         1        0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B5021E-802F-2D30-F017-D6373F6B20C2}"/>
              </a:ext>
            </a:extLst>
          </p:cNvPr>
          <p:cNvSpPr txBox="1"/>
          <p:nvPr/>
        </p:nvSpPr>
        <p:spPr>
          <a:xfrm>
            <a:off x="4347393" y="16300198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11 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6         2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1         0         0         0         0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CD7E911-8CD0-A339-F436-59F18F6F0500}"/>
              </a:ext>
            </a:extLst>
          </p:cNvPr>
          <p:cNvSpPr txBox="1"/>
          <p:nvPr/>
        </p:nvSpPr>
        <p:spPr>
          <a:xfrm>
            <a:off x="4347392" y="15743430"/>
            <a:ext cx="5977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 20      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18      15</a:t>
            </a:r>
            <a:r>
              <a:rPr kumimoji="1" lang="ja-JP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　   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7         2         2         1        0       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FB9C285-93A6-229F-158B-A4E54996FF7A}"/>
              </a:ext>
            </a:extLst>
          </p:cNvPr>
          <p:cNvSpPr txBox="1"/>
          <p:nvPr/>
        </p:nvSpPr>
        <p:spPr>
          <a:xfrm>
            <a:off x="0" y="30038"/>
            <a:ext cx="6604558" cy="615571"/>
          </a:xfrm>
          <a:prstGeom prst="rect">
            <a:avLst/>
          </a:prstGeom>
          <a:noFill/>
        </p:spPr>
        <p:txBody>
          <a:bodyPr wrap="square" lIns="182898" tIns="91449" rIns="182898" bIns="91449" rtlCol="0">
            <a:spAutoFit/>
          </a:bodyPr>
          <a:lstStyle/>
          <a:p>
            <a:r>
              <a:rPr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lang="ja-JP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33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64434</TotalTime>
  <Words>79</Words>
  <Application>Microsoft Office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EIF2S2　Figure</dc:title>
  <dc:creator>加藤俊夫</dc:creator>
  <cp:lastModifiedBy>田中 一大</cp:lastModifiedBy>
  <cp:revision>219</cp:revision>
  <cp:lastPrinted>2017-07-20T09:26:47Z</cp:lastPrinted>
  <dcterms:created xsi:type="dcterms:W3CDTF">2017-05-15T02:10:07Z</dcterms:created>
  <dcterms:modified xsi:type="dcterms:W3CDTF">2023-07-13T11:31:47Z</dcterms:modified>
</cp:coreProperties>
</file>