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72" r:id="rId1"/>
  </p:sldMasterIdLst>
  <p:notesMasterIdLst>
    <p:notesMasterId r:id="rId4"/>
  </p:notesMasterIdLst>
  <p:sldIdLst>
    <p:sldId id="283" r:id="rId2"/>
    <p:sldId id="282" r:id="rId3"/>
  </p:sldIdLst>
  <p:sldSz cx="13717588" cy="18291175"/>
  <p:notesSz cx="6794500" cy="9931400"/>
  <p:defaultTextStyle>
    <a:defPPr>
      <a:defRPr lang="en-US"/>
    </a:defPPr>
    <a:lvl1pPr marL="0" algn="l" defTabSz="914491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491" algn="l" defTabSz="914491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983" algn="l" defTabSz="914491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474" algn="l" defTabSz="914491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966" algn="l" defTabSz="914491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2457" algn="l" defTabSz="914491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949" algn="l" defTabSz="914491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1440" algn="l" defTabSz="914491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5932" algn="l" defTabSz="914491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761">
          <p15:clr>
            <a:srgbClr val="A4A3A4"/>
          </p15:clr>
        </p15:guide>
        <p15:guide id="2" pos="432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6" autoAdjust="0"/>
    <p:restoredTop sz="94660"/>
  </p:normalViewPr>
  <p:slideViewPr>
    <p:cSldViewPr snapToGrid="0">
      <p:cViewPr varScale="1">
        <p:scale>
          <a:sx n="62" d="100"/>
          <a:sy n="62" d="100"/>
        </p:scale>
        <p:origin x="3644" y="92"/>
      </p:cViewPr>
      <p:guideLst>
        <p:guide orient="horz" pos="5761"/>
        <p:guide pos="432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9" d="100"/>
        <a:sy n="49" d="100"/>
      </p:scale>
      <p:origin x="0" y="43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59EDD5-B12B-480D-B6CE-81DF2EDE3BB8}" type="datetimeFigureOut">
              <a:rPr kumimoji="1" lang="ja-JP" altLang="en-US" smtClean="0"/>
              <a:t>2023/7/13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141538" y="1241425"/>
            <a:ext cx="2511425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48645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08E4B2-A754-496D-8596-71C56A07EC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9830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828983" rtl="0" eaLnBrk="1" latinLnBrk="0" hangingPunct="1">
      <a:defRPr kumimoji="1" sz="2400" kern="1200">
        <a:solidFill>
          <a:schemeClr val="tx1"/>
        </a:solidFill>
        <a:latin typeface="+mn-lt"/>
        <a:ea typeface="+mn-ea"/>
        <a:cs typeface="+mn-cs"/>
      </a:defRPr>
    </a:lvl1pPr>
    <a:lvl2pPr marL="914491" algn="l" defTabSz="1828983" rtl="0" eaLnBrk="1" latinLnBrk="0" hangingPunct="1">
      <a:defRPr kumimoji="1" sz="2400" kern="1200">
        <a:solidFill>
          <a:schemeClr val="tx1"/>
        </a:solidFill>
        <a:latin typeface="+mn-lt"/>
        <a:ea typeface="+mn-ea"/>
        <a:cs typeface="+mn-cs"/>
      </a:defRPr>
    </a:lvl2pPr>
    <a:lvl3pPr marL="1828983" algn="l" defTabSz="1828983" rtl="0" eaLnBrk="1" latinLnBrk="0" hangingPunct="1">
      <a:defRPr kumimoji="1" sz="2400" kern="1200">
        <a:solidFill>
          <a:schemeClr val="tx1"/>
        </a:solidFill>
        <a:latin typeface="+mn-lt"/>
        <a:ea typeface="+mn-ea"/>
        <a:cs typeface="+mn-cs"/>
      </a:defRPr>
    </a:lvl3pPr>
    <a:lvl4pPr marL="2743474" algn="l" defTabSz="1828983" rtl="0" eaLnBrk="1" latinLnBrk="0" hangingPunct="1">
      <a:defRPr kumimoji="1" sz="2400" kern="1200">
        <a:solidFill>
          <a:schemeClr val="tx1"/>
        </a:solidFill>
        <a:latin typeface="+mn-lt"/>
        <a:ea typeface="+mn-ea"/>
        <a:cs typeface="+mn-cs"/>
      </a:defRPr>
    </a:lvl4pPr>
    <a:lvl5pPr marL="3657966" algn="l" defTabSz="1828983" rtl="0" eaLnBrk="1" latinLnBrk="0" hangingPunct="1">
      <a:defRPr kumimoji="1" sz="2400" kern="1200">
        <a:solidFill>
          <a:schemeClr val="tx1"/>
        </a:solidFill>
        <a:latin typeface="+mn-lt"/>
        <a:ea typeface="+mn-ea"/>
        <a:cs typeface="+mn-cs"/>
      </a:defRPr>
    </a:lvl5pPr>
    <a:lvl6pPr marL="4572457" algn="l" defTabSz="1828983" rtl="0" eaLnBrk="1" latinLnBrk="0" hangingPunct="1">
      <a:defRPr kumimoji="1" sz="2400" kern="1200">
        <a:solidFill>
          <a:schemeClr val="tx1"/>
        </a:solidFill>
        <a:latin typeface="+mn-lt"/>
        <a:ea typeface="+mn-ea"/>
        <a:cs typeface="+mn-cs"/>
      </a:defRPr>
    </a:lvl6pPr>
    <a:lvl7pPr marL="5486949" algn="l" defTabSz="1828983" rtl="0" eaLnBrk="1" latinLnBrk="0" hangingPunct="1">
      <a:defRPr kumimoji="1" sz="2400" kern="1200">
        <a:solidFill>
          <a:schemeClr val="tx1"/>
        </a:solidFill>
        <a:latin typeface="+mn-lt"/>
        <a:ea typeface="+mn-ea"/>
        <a:cs typeface="+mn-cs"/>
      </a:defRPr>
    </a:lvl7pPr>
    <a:lvl8pPr marL="6401440" algn="l" defTabSz="1828983" rtl="0" eaLnBrk="1" latinLnBrk="0" hangingPunct="1">
      <a:defRPr kumimoji="1" sz="2400" kern="1200">
        <a:solidFill>
          <a:schemeClr val="tx1"/>
        </a:solidFill>
        <a:latin typeface="+mn-lt"/>
        <a:ea typeface="+mn-ea"/>
        <a:cs typeface="+mn-cs"/>
      </a:defRPr>
    </a:lvl8pPr>
    <a:lvl9pPr marL="7315932" algn="l" defTabSz="1828983" rtl="0" eaLnBrk="1" latinLnBrk="0" hangingPunct="1">
      <a:defRPr kumimoji="1" sz="2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819" y="2993489"/>
            <a:ext cx="11659950" cy="6368039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699" y="9607102"/>
            <a:ext cx="10288191" cy="441613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69" indent="0" algn="ctr">
              <a:buNone/>
              <a:defRPr sz="3000"/>
            </a:lvl2pPr>
            <a:lvl3pPr marL="1371737" indent="0" algn="ctr">
              <a:buNone/>
              <a:defRPr sz="2700"/>
            </a:lvl3pPr>
            <a:lvl4pPr marL="2057606" indent="0" algn="ctr">
              <a:buNone/>
              <a:defRPr sz="2400"/>
            </a:lvl4pPr>
            <a:lvl5pPr marL="2743474" indent="0" algn="ctr">
              <a:buNone/>
              <a:defRPr sz="2400"/>
            </a:lvl5pPr>
            <a:lvl6pPr marL="3429343" indent="0" algn="ctr">
              <a:buNone/>
              <a:defRPr sz="2400"/>
            </a:lvl6pPr>
            <a:lvl7pPr marL="4115211" indent="0" algn="ctr">
              <a:buNone/>
              <a:defRPr sz="2400"/>
            </a:lvl7pPr>
            <a:lvl8pPr marL="4801080" indent="0" algn="ctr">
              <a:buNone/>
              <a:defRPr sz="2400"/>
            </a:lvl8pPr>
            <a:lvl9pPr marL="5486949" indent="0" algn="ctr">
              <a:buNone/>
              <a:defRPr sz="24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17C81-0795-4353-969E-09314BAF76FE}" type="datetimeFigureOut">
              <a:rPr kumimoji="1" lang="ja-JP" altLang="en-US" smtClean="0"/>
              <a:t>2023/7/13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BC02C-6027-4856-BA17-EC0273A19D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800449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17C81-0795-4353-969E-09314BAF76FE}" type="datetimeFigureOut">
              <a:rPr kumimoji="1" lang="ja-JP" altLang="en-US" smtClean="0"/>
              <a:t>2023/7/13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BC02C-6027-4856-BA17-EC0273A19D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0318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6651" y="973838"/>
            <a:ext cx="2957854" cy="15500925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3085" y="973838"/>
            <a:ext cx="8702095" cy="15500925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17C81-0795-4353-969E-09314BAF76FE}" type="datetimeFigureOut">
              <a:rPr kumimoji="1" lang="ja-JP" altLang="en-US" smtClean="0"/>
              <a:t>2023/7/13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BC02C-6027-4856-BA17-EC0273A19D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775136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17C81-0795-4353-969E-09314BAF76FE}" type="datetimeFigureOut">
              <a:rPr kumimoji="1" lang="ja-JP" altLang="en-US" smtClean="0"/>
              <a:t>2023/7/13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BC02C-6027-4856-BA17-EC0273A19D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344983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941" y="4560098"/>
            <a:ext cx="11831420" cy="7608619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941" y="12240698"/>
            <a:ext cx="11831420" cy="4001193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69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737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606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474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34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5211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108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949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17C81-0795-4353-969E-09314BAF76FE}" type="datetimeFigureOut">
              <a:rPr kumimoji="1" lang="ja-JP" altLang="en-US" smtClean="0"/>
              <a:t>2023/7/13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BC02C-6027-4856-BA17-EC0273A19D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4566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3085" y="4869179"/>
            <a:ext cx="5829975" cy="116055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4530" y="4869179"/>
            <a:ext cx="5829975" cy="116055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17C81-0795-4353-969E-09314BAF76FE}" type="datetimeFigureOut">
              <a:rPr kumimoji="1" lang="ja-JP" altLang="en-US" smtClean="0"/>
              <a:t>2023/7/13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BC02C-6027-4856-BA17-EC0273A19D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812864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872" y="973842"/>
            <a:ext cx="11831420" cy="3535448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872" y="4483882"/>
            <a:ext cx="5803182" cy="2197479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69" indent="0">
              <a:buNone/>
              <a:defRPr sz="3000" b="1"/>
            </a:lvl2pPr>
            <a:lvl3pPr marL="1371737" indent="0">
              <a:buNone/>
              <a:defRPr sz="2700" b="1"/>
            </a:lvl3pPr>
            <a:lvl4pPr marL="2057606" indent="0">
              <a:buNone/>
              <a:defRPr sz="2400" b="1"/>
            </a:lvl4pPr>
            <a:lvl5pPr marL="2743474" indent="0">
              <a:buNone/>
              <a:defRPr sz="2400" b="1"/>
            </a:lvl5pPr>
            <a:lvl6pPr marL="3429343" indent="0">
              <a:buNone/>
              <a:defRPr sz="2400" b="1"/>
            </a:lvl6pPr>
            <a:lvl7pPr marL="4115211" indent="0">
              <a:buNone/>
              <a:defRPr sz="2400" b="1"/>
            </a:lvl7pPr>
            <a:lvl8pPr marL="4801080" indent="0">
              <a:buNone/>
              <a:defRPr sz="2400" b="1"/>
            </a:lvl8pPr>
            <a:lvl9pPr marL="5486949" indent="0">
              <a:buNone/>
              <a:defRPr sz="24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872" y="6681360"/>
            <a:ext cx="5803182" cy="982727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4531" y="4483882"/>
            <a:ext cx="5831761" cy="2197479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69" indent="0">
              <a:buNone/>
              <a:defRPr sz="3000" b="1"/>
            </a:lvl2pPr>
            <a:lvl3pPr marL="1371737" indent="0">
              <a:buNone/>
              <a:defRPr sz="2700" b="1"/>
            </a:lvl3pPr>
            <a:lvl4pPr marL="2057606" indent="0">
              <a:buNone/>
              <a:defRPr sz="2400" b="1"/>
            </a:lvl4pPr>
            <a:lvl5pPr marL="2743474" indent="0">
              <a:buNone/>
              <a:defRPr sz="2400" b="1"/>
            </a:lvl5pPr>
            <a:lvl6pPr marL="3429343" indent="0">
              <a:buNone/>
              <a:defRPr sz="2400" b="1"/>
            </a:lvl6pPr>
            <a:lvl7pPr marL="4115211" indent="0">
              <a:buNone/>
              <a:defRPr sz="2400" b="1"/>
            </a:lvl7pPr>
            <a:lvl8pPr marL="4801080" indent="0">
              <a:buNone/>
              <a:defRPr sz="2400" b="1"/>
            </a:lvl8pPr>
            <a:lvl9pPr marL="5486949" indent="0">
              <a:buNone/>
              <a:defRPr sz="24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4531" y="6681360"/>
            <a:ext cx="5831761" cy="982727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17C81-0795-4353-969E-09314BAF76FE}" type="datetimeFigureOut">
              <a:rPr kumimoji="1" lang="ja-JP" altLang="en-US" smtClean="0"/>
              <a:t>2023/7/13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BC02C-6027-4856-BA17-EC0273A19D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75703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17C81-0795-4353-969E-09314BAF76FE}" type="datetimeFigureOut">
              <a:rPr kumimoji="1" lang="ja-JP" altLang="en-US" smtClean="0"/>
              <a:t>2023/7/13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BC02C-6027-4856-BA17-EC0273A19D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964733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17C81-0795-4353-969E-09314BAF76FE}" type="datetimeFigureOut">
              <a:rPr kumimoji="1" lang="ja-JP" altLang="en-US" smtClean="0"/>
              <a:t>2023/7/13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BC02C-6027-4856-BA17-EC0273A19D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96617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871" y="1219412"/>
            <a:ext cx="4424280" cy="4267941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762" y="2633596"/>
            <a:ext cx="6944530" cy="12998590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871" y="5487353"/>
            <a:ext cx="4424280" cy="10165999"/>
          </a:xfrm>
        </p:spPr>
        <p:txBody>
          <a:bodyPr/>
          <a:lstStyle>
            <a:lvl1pPr marL="0" indent="0">
              <a:buNone/>
              <a:defRPr sz="2400"/>
            </a:lvl1pPr>
            <a:lvl2pPr marL="685869" indent="0">
              <a:buNone/>
              <a:defRPr sz="2100"/>
            </a:lvl2pPr>
            <a:lvl3pPr marL="1371737" indent="0">
              <a:buNone/>
              <a:defRPr sz="1800"/>
            </a:lvl3pPr>
            <a:lvl4pPr marL="2057606" indent="0">
              <a:buNone/>
              <a:defRPr sz="1500"/>
            </a:lvl4pPr>
            <a:lvl5pPr marL="2743474" indent="0">
              <a:buNone/>
              <a:defRPr sz="1500"/>
            </a:lvl5pPr>
            <a:lvl6pPr marL="3429343" indent="0">
              <a:buNone/>
              <a:defRPr sz="1500"/>
            </a:lvl6pPr>
            <a:lvl7pPr marL="4115211" indent="0">
              <a:buNone/>
              <a:defRPr sz="1500"/>
            </a:lvl7pPr>
            <a:lvl8pPr marL="4801080" indent="0">
              <a:buNone/>
              <a:defRPr sz="1500"/>
            </a:lvl8pPr>
            <a:lvl9pPr marL="5486949" indent="0">
              <a:buNone/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17C81-0795-4353-969E-09314BAF76FE}" type="datetimeFigureOut">
              <a:rPr kumimoji="1" lang="ja-JP" altLang="en-US" smtClean="0"/>
              <a:t>2023/7/13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BC02C-6027-4856-BA17-EC0273A19D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76027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871" y="1219412"/>
            <a:ext cx="4424280" cy="4267941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762" y="2633596"/>
            <a:ext cx="6944530" cy="12998590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69" indent="0">
              <a:buNone/>
              <a:defRPr sz="4200"/>
            </a:lvl2pPr>
            <a:lvl3pPr marL="1371737" indent="0">
              <a:buNone/>
              <a:defRPr sz="3600"/>
            </a:lvl3pPr>
            <a:lvl4pPr marL="2057606" indent="0">
              <a:buNone/>
              <a:defRPr sz="3000"/>
            </a:lvl4pPr>
            <a:lvl5pPr marL="2743474" indent="0">
              <a:buNone/>
              <a:defRPr sz="3000"/>
            </a:lvl5pPr>
            <a:lvl6pPr marL="3429343" indent="0">
              <a:buNone/>
              <a:defRPr sz="3000"/>
            </a:lvl6pPr>
            <a:lvl7pPr marL="4115211" indent="0">
              <a:buNone/>
              <a:defRPr sz="3000"/>
            </a:lvl7pPr>
            <a:lvl8pPr marL="4801080" indent="0">
              <a:buNone/>
              <a:defRPr sz="3000"/>
            </a:lvl8pPr>
            <a:lvl9pPr marL="5486949" indent="0">
              <a:buNone/>
              <a:defRPr sz="3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871" y="5487353"/>
            <a:ext cx="4424280" cy="10165999"/>
          </a:xfrm>
        </p:spPr>
        <p:txBody>
          <a:bodyPr/>
          <a:lstStyle>
            <a:lvl1pPr marL="0" indent="0">
              <a:buNone/>
              <a:defRPr sz="2400"/>
            </a:lvl1pPr>
            <a:lvl2pPr marL="685869" indent="0">
              <a:buNone/>
              <a:defRPr sz="2100"/>
            </a:lvl2pPr>
            <a:lvl3pPr marL="1371737" indent="0">
              <a:buNone/>
              <a:defRPr sz="1800"/>
            </a:lvl3pPr>
            <a:lvl4pPr marL="2057606" indent="0">
              <a:buNone/>
              <a:defRPr sz="1500"/>
            </a:lvl4pPr>
            <a:lvl5pPr marL="2743474" indent="0">
              <a:buNone/>
              <a:defRPr sz="1500"/>
            </a:lvl5pPr>
            <a:lvl6pPr marL="3429343" indent="0">
              <a:buNone/>
              <a:defRPr sz="1500"/>
            </a:lvl6pPr>
            <a:lvl7pPr marL="4115211" indent="0">
              <a:buNone/>
              <a:defRPr sz="1500"/>
            </a:lvl7pPr>
            <a:lvl8pPr marL="4801080" indent="0">
              <a:buNone/>
              <a:defRPr sz="1500"/>
            </a:lvl8pPr>
            <a:lvl9pPr marL="5486949" indent="0">
              <a:buNone/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17C81-0795-4353-969E-09314BAF76FE}" type="datetimeFigureOut">
              <a:rPr kumimoji="1" lang="ja-JP" altLang="en-US" smtClean="0"/>
              <a:t>2023/7/13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BC02C-6027-4856-BA17-EC0273A19D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26813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3086" y="973842"/>
            <a:ext cx="11831420" cy="3535448"/>
          </a:xfrm>
          <a:prstGeom prst="rect">
            <a:avLst/>
          </a:prstGeom>
        </p:spPr>
        <p:txBody>
          <a:bodyPr vert="horz" lIns="182898" tIns="91449" rIns="182898" bIns="91449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3086" y="4869179"/>
            <a:ext cx="11831420" cy="11605583"/>
          </a:xfrm>
          <a:prstGeom prst="rect">
            <a:avLst/>
          </a:prstGeom>
        </p:spPr>
        <p:txBody>
          <a:bodyPr vert="horz" lIns="182898" tIns="91449" rIns="182898" bIns="91449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3085" y="16953216"/>
            <a:ext cx="3086457" cy="973835"/>
          </a:xfrm>
          <a:prstGeom prst="rect">
            <a:avLst/>
          </a:prstGeom>
        </p:spPr>
        <p:txBody>
          <a:bodyPr vert="horz" lIns="182898" tIns="91449" rIns="182898" bIns="91449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017C81-0795-4353-969E-09314BAF76FE}" type="datetimeFigureOut">
              <a:rPr kumimoji="1" lang="ja-JP" altLang="en-US" smtClean="0"/>
              <a:t>2023/7/13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953" y="16953216"/>
            <a:ext cx="4629686" cy="973835"/>
          </a:xfrm>
          <a:prstGeom prst="rect">
            <a:avLst/>
          </a:prstGeom>
        </p:spPr>
        <p:txBody>
          <a:bodyPr vert="horz" lIns="182898" tIns="91449" rIns="182898" bIns="91449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8048" y="16953216"/>
            <a:ext cx="3086457" cy="973835"/>
          </a:xfrm>
          <a:prstGeom prst="rect">
            <a:avLst/>
          </a:prstGeom>
        </p:spPr>
        <p:txBody>
          <a:bodyPr vert="horz" lIns="182898" tIns="91449" rIns="182898" bIns="91449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4BC02C-6027-4856-BA17-EC0273A19D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3288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371737" rtl="0" eaLnBrk="1" latinLnBrk="0" hangingPunct="1">
        <a:lnSpc>
          <a:spcPct val="90000"/>
        </a:lnSpc>
        <a:spcBef>
          <a:spcPct val="0"/>
        </a:spcBef>
        <a:buNone/>
        <a:defRPr kumimoji="1"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34" indent="-342934" algn="l" defTabSz="1371737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kumimoji="1"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803" indent="-342934" algn="l" defTabSz="137173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671" indent="-342934" algn="l" defTabSz="137173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540" indent="-342934" algn="l" defTabSz="137173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409" indent="-342934" algn="l" defTabSz="137173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2277" indent="-342934" algn="l" defTabSz="137173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8146" indent="-342934" algn="l" defTabSz="137173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4014" indent="-342934" algn="l" defTabSz="137173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883" indent="-342934" algn="l" defTabSz="137173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737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69" algn="l" defTabSz="1371737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737" algn="l" defTabSz="1371737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606" algn="l" defTabSz="1371737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474" algn="l" defTabSz="1371737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343" algn="l" defTabSz="1371737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5211" algn="l" defTabSz="1371737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1080" algn="l" defTabSz="1371737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949" algn="l" defTabSz="1371737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図 9">
            <a:extLst>
              <a:ext uri="{FF2B5EF4-FFF2-40B4-BE49-F238E27FC236}">
                <a16:creationId xmlns:a16="http://schemas.microsoft.com/office/drawing/2014/main" id="{87C3D7D8-78AF-A586-BB95-2560497D21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0035" y="10290728"/>
            <a:ext cx="6522902" cy="5083685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680E572F-8F3F-6C48-0977-2CE2096106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6126" y="2806700"/>
            <a:ext cx="6492996" cy="45722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926AF32-BA53-4BC7-AA08-D26B154F502E}"/>
              </a:ext>
            </a:extLst>
          </p:cNvPr>
          <p:cNvSpPr txBox="1"/>
          <p:nvPr/>
        </p:nvSpPr>
        <p:spPr>
          <a:xfrm>
            <a:off x="688605" y="9808963"/>
            <a:ext cx="13767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b="1" dirty="0">
                <a:latin typeface="Arial" panose="020B0604020202020204" pitchFamily="34" charset="0"/>
                <a:cs typeface="Arial" panose="020B0604020202020204" pitchFamily="34" charset="0"/>
              </a:rPr>
              <a:t>2B</a:t>
            </a:r>
            <a:endParaRPr kumimoji="1" lang="ja-JP" alt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8EA8C00C-C97B-4567-B6B1-7A936FAD7569}"/>
              </a:ext>
            </a:extLst>
          </p:cNvPr>
          <p:cNvSpPr txBox="1"/>
          <p:nvPr/>
        </p:nvSpPr>
        <p:spPr>
          <a:xfrm>
            <a:off x="11170785" y="1200606"/>
            <a:ext cx="17716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b="1" dirty="0">
                <a:latin typeface="Arial" panose="020B0604020202020204" pitchFamily="34" charset="0"/>
                <a:cs typeface="Arial" panose="020B0604020202020204" pitchFamily="34" charset="0"/>
              </a:rPr>
              <a:t>(N = 138)</a:t>
            </a:r>
            <a:endParaRPr kumimoji="1" lang="ja-JP" alt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E0416E4D-AE9D-409D-8EDD-FF41B155024D}"/>
              </a:ext>
            </a:extLst>
          </p:cNvPr>
          <p:cNvSpPr txBox="1"/>
          <p:nvPr/>
        </p:nvSpPr>
        <p:spPr>
          <a:xfrm>
            <a:off x="11170786" y="1826126"/>
            <a:ext cx="157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b="1" dirty="0">
                <a:latin typeface="Arial" panose="020B0604020202020204" pitchFamily="34" charset="0"/>
                <a:cs typeface="Arial" panose="020B0604020202020204" pitchFamily="34" charset="0"/>
              </a:rPr>
              <a:t>(N = 12)</a:t>
            </a:r>
            <a:endParaRPr kumimoji="1" lang="ja-JP" alt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A52A0504-ED14-47C3-B020-3648BEA08993}"/>
              </a:ext>
            </a:extLst>
          </p:cNvPr>
          <p:cNvSpPr txBox="1"/>
          <p:nvPr/>
        </p:nvSpPr>
        <p:spPr>
          <a:xfrm>
            <a:off x="688605" y="1020835"/>
            <a:ext cx="13767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b="1" dirty="0">
                <a:latin typeface="Arial" panose="020B0604020202020204" pitchFamily="34" charset="0"/>
                <a:cs typeface="Arial" panose="020B0604020202020204" pitchFamily="34" charset="0"/>
              </a:rPr>
              <a:t>2A</a:t>
            </a:r>
            <a:endParaRPr kumimoji="1" lang="ja-JP" alt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08E40223-D611-4218-B68E-4A0F44496823}"/>
              </a:ext>
            </a:extLst>
          </p:cNvPr>
          <p:cNvSpPr txBox="1"/>
          <p:nvPr/>
        </p:nvSpPr>
        <p:spPr>
          <a:xfrm>
            <a:off x="9120596" y="11611682"/>
            <a:ext cx="43479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kumimoji="1" lang="en-US" altLang="ja-JP" sz="2400" b="1" dirty="0">
                <a:latin typeface="Arial" panose="020B0604020202020204" pitchFamily="34" charset="0"/>
                <a:cs typeface="Arial" panose="020B0604020202020204" pitchFamily="34" charset="0"/>
              </a:rPr>
              <a:t> = 0.2050</a:t>
            </a:r>
            <a:endParaRPr kumimoji="1" lang="ja-JP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6348833E-49A8-4C17-4087-05496480225D}"/>
              </a:ext>
            </a:extLst>
          </p:cNvPr>
          <p:cNvSpPr txBox="1"/>
          <p:nvPr/>
        </p:nvSpPr>
        <p:spPr>
          <a:xfrm>
            <a:off x="787772" y="7617972"/>
            <a:ext cx="397196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200" b="1" dirty="0">
                <a:latin typeface="Arial" panose="020B0604020202020204" pitchFamily="34" charset="0"/>
                <a:cs typeface="Arial" panose="020B0604020202020204" pitchFamily="34" charset="0"/>
              </a:rPr>
              <a:t>Femoral bone metastasis -</a:t>
            </a:r>
            <a:endParaRPr kumimoji="1" lang="ja-JP" altLang="en-US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CEA56502-398E-DB2B-7A6A-5FD5293DFF84}"/>
              </a:ext>
            </a:extLst>
          </p:cNvPr>
          <p:cNvSpPr txBox="1"/>
          <p:nvPr/>
        </p:nvSpPr>
        <p:spPr>
          <a:xfrm>
            <a:off x="4654188" y="7614941"/>
            <a:ext cx="69195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b="1" dirty="0">
                <a:latin typeface="Arial" panose="020B0604020202020204" pitchFamily="34" charset="0"/>
                <a:cs typeface="Arial" panose="020B0604020202020204" pitchFamily="34" charset="0"/>
              </a:rPr>
              <a:t>138     127      99      78      47      30      17      </a:t>
            </a:r>
            <a:r>
              <a:rPr kumimoji="1" lang="ja-JP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20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kumimoji="1" lang="ja-JP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54E53A70-0C89-7902-E3C5-0C9CF3D2F31D}"/>
              </a:ext>
            </a:extLst>
          </p:cNvPr>
          <p:cNvSpPr txBox="1"/>
          <p:nvPr/>
        </p:nvSpPr>
        <p:spPr>
          <a:xfrm>
            <a:off x="4664360" y="16302391"/>
            <a:ext cx="59778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b="1" dirty="0">
                <a:latin typeface="Arial" panose="020B0604020202020204" pitchFamily="34" charset="0"/>
                <a:cs typeface="Arial" panose="020B0604020202020204" pitchFamily="34" charset="0"/>
              </a:rPr>
              <a:t>  12      </a:t>
            </a:r>
            <a:r>
              <a:rPr kumimoji="1" lang="ja-JP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2000" b="1" dirty="0">
                <a:latin typeface="Arial" panose="020B0604020202020204" pitchFamily="34" charset="0"/>
                <a:cs typeface="Arial" panose="020B0604020202020204" pitchFamily="34" charset="0"/>
              </a:rPr>
              <a:t>9        7</a:t>
            </a:r>
            <a:r>
              <a:rPr kumimoji="1" lang="ja-JP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　     </a:t>
            </a:r>
            <a:r>
              <a:rPr kumimoji="1" lang="en-US" altLang="ja-JP" sz="2000" b="1" dirty="0">
                <a:latin typeface="Arial" panose="020B0604020202020204" pitchFamily="34" charset="0"/>
                <a:cs typeface="Arial" panose="020B0604020202020204" pitchFamily="34" charset="0"/>
              </a:rPr>
              <a:t>4        1         0        0       0        </a:t>
            </a:r>
            <a:endParaRPr kumimoji="1" lang="ja-JP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C32B9D72-C965-4627-A8E3-33A7F661A8EC}"/>
              </a:ext>
            </a:extLst>
          </p:cNvPr>
          <p:cNvSpPr txBox="1"/>
          <p:nvPr/>
        </p:nvSpPr>
        <p:spPr>
          <a:xfrm>
            <a:off x="8923722" y="3161880"/>
            <a:ext cx="43479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kumimoji="1" lang="en-US" altLang="ja-JP" sz="2400" b="1" dirty="0">
                <a:latin typeface="Arial" panose="020B0604020202020204" pitchFamily="34" charset="0"/>
                <a:cs typeface="Arial" panose="020B0604020202020204" pitchFamily="34" charset="0"/>
              </a:rPr>
              <a:t> = 0.1708 </a:t>
            </a:r>
            <a:endParaRPr kumimoji="1" lang="ja-JP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7D028E30-8BBB-4BE5-EFA8-D19FCC3876D1}"/>
              </a:ext>
            </a:extLst>
          </p:cNvPr>
          <p:cNvSpPr txBox="1"/>
          <p:nvPr/>
        </p:nvSpPr>
        <p:spPr>
          <a:xfrm>
            <a:off x="1931016" y="7101486"/>
            <a:ext cx="282872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200" b="1" dirty="0">
                <a:latin typeface="Arial" panose="020B0604020202020204" pitchFamily="34" charset="0"/>
                <a:cs typeface="Arial" panose="020B0604020202020204" pitchFamily="34" charset="0"/>
              </a:rPr>
              <a:t>Number at risk</a:t>
            </a:r>
            <a:endParaRPr kumimoji="1" lang="ja-JP" altLang="en-US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DA84AD88-7E8A-349D-1C3C-579588CC2AB3}"/>
              </a:ext>
            </a:extLst>
          </p:cNvPr>
          <p:cNvSpPr txBox="1"/>
          <p:nvPr/>
        </p:nvSpPr>
        <p:spPr>
          <a:xfrm>
            <a:off x="787771" y="8107569"/>
            <a:ext cx="412327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200" b="1" dirty="0">
                <a:latin typeface="Arial" panose="020B0604020202020204" pitchFamily="34" charset="0"/>
                <a:cs typeface="Arial" panose="020B0604020202020204" pitchFamily="34" charset="0"/>
              </a:rPr>
              <a:t>Femoral bone metastasis +</a:t>
            </a:r>
            <a:endParaRPr kumimoji="1" lang="ja-JP" altLang="en-US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テキスト ボックス 69">
            <a:extLst>
              <a:ext uri="{FF2B5EF4-FFF2-40B4-BE49-F238E27FC236}">
                <a16:creationId xmlns:a16="http://schemas.microsoft.com/office/drawing/2014/main" id="{1C7A8881-FF0F-A45C-A777-421659B22A95}"/>
              </a:ext>
            </a:extLst>
          </p:cNvPr>
          <p:cNvSpPr txBox="1"/>
          <p:nvPr/>
        </p:nvSpPr>
        <p:spPr>
          <a:xfrm>
            <a:off x="807586" y="15763456"/>
            <a:ext cx="38363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200" b="1" dirty="0">
                <a:latin typeface="Arial" panose="020B0604020202020204" pitchFamily="34" charset="0"/>
                <a:cs typeface="Arial" panose="020B0604020202020204" pitchFamily="34" charset="0"/>
              </a:rPr>
              <a:t>Femoral bone metastasis -</a:t>
            </a:r>
            <a:endParaRPr kumimoji="1" lang="ja-JP" altLang="en-US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テキスト ボックス 70">
            <a:extLst>
              <a:ext uri="{FF2B5EF4-FFF2-40B4-BE49-F238E27FC236}">
                <a16:creationId xmlns:a16="http://schemas.microsoft.com/office/drawing/2014/main" id="{644931CB-A6AD-9A11-7BFF-3D2108B724DF}"/>
              </a:ext>
            </a:extLst>
          </p:cNvPr>
          <p:cNvSpPr txBox="1"/>
          <p:nvPr/>
        </p:nvSpPr>
        <p:spPr>
          <a:xfrm>
            <a:off x="4720328" y="15746490"/>
            <a:ext cx="69195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b="1" dirty="0">
                <a:latin typeface="Arial" panose="020B0604020202020204" pitchFamily="34" charset="0"/>
                <a:cs typeface="Arial" panose="020B0604020202020204" pitchFamily="34" charset="0"/>
              </a:rPr>
              <a:t>138    113      76      53      26       16      10     </a:t>
            </a:r>
            <a:r>
              <a:rPr kumimoji="1" lang="ja-JP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20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kumimoji="1" lang="ja-JP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テキスト ボックス 71">
            <a:extLst>
              <a:ext uri="{FF2B5EF4-FFF2-40B4-BE49-F238E27FC236}">
                <a16:creationId xmlns:a16="http://schemas.microsoft.com/office/drawing/2014/main" id="{22B91302-C4E6-D280-8517-C8000A4A8002}"/>
              </a:ext>
            </a:extLst>
          </p:cNvPr>
          <p:cNvSpPr txBox="1"/>
          <p:nvPr/>
        </p:nvSpPr>
        <p:spPr>
          <a:xfrm>
            <a:off x="4618035" y="8164304"/>
            <a:ext cx="59778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b="1" dirty="0">
                <a:latin typeface="Arial" panose="020B0604020202020204" pitchFamily="34" charset="0"/>
                <a:cs typeface="Arial" panose="020B0604020202020204" pitchFamily="34" charset="0"/>
              </a:rPr>
              <a:t>  12      </a:t>
            </a:r>
            <a:r>
              <a:rPr kumimoji="1" lang="ja-JP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2000" b="1" dirty="0">
                <a:latin typeface="Arial" panose="020B0604020202020204" pitchFamily="34" charset="0"/>
                <a:cs typeface="Arial" panose="020B0604020202020204" pitchFamily="34" charset="0"/>
              </a:rPr>
              <a:t>11       10</a:t>
            </a:r>
            <a:r>
              <a:rPr kumimoji="1" lang="ja-JP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　    </a:t>
            </a:r>
            <a:r>
              <a:rPr kumimoji="1" lang="en-US" altLang="ja-JP" sz="2000" b="1" dirty="0">
                <a:latin typeface="Arial" panose="020B0604020202020204" pitchFamily="34" charset="0"/>
                <a:cs typeface="Arial" panose="020B0604020202020204" pitchFamily="34" charset="0"/>
              </a:rPr>
              <a:t>5        3        1        0        0        </a:t>
            </a:r>
            <a:endParaRPr kumimoji="1" lang="ja-JP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テキスト ボックス 72">
            <a:extLst>
              <a:ext uri="{FF2B5EF4-FFF2-40B4-BE49-F238E27FC236}">
                <a16:creationId xmlns:a16="http://schemas.microsoft.com/office/drawing/2014/main" id="{DABE7B9F-9A58-0ECA-02D0-6A7255A0765E}"/>
              </a:ext>
            </a:extLst>
          </p:cNvPr>
          <p:cNvSpPr txBox="1"/>
          <p:nvPr/>
        </p:nvSpPr>
        <p:spPr>
          <a:xfrm>
            <a:off x="1950830" y="15246970"/>
            <a:ext cx="282872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200" b="1" dirty="0">
                <a:latin typeface="Arial" panose="020B0604020202020204" pitchFamily="34" charset="0"/>
                <a:cs typeface="Arial" panose="020B0604020202020204" pitchFamily="34" charset="0"/>
              </a:rPr>
              <a:t>Number at risk</a:t>
            </a:r>
            <a:endParaRPr kumimoji="1" lang="ja-JP" altLang="en-US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テキスト ボックス 73">
            <a:extLst>
              <a:ext uri="{FF2B5EF4-FFF2-40B4-BE49-F238E27FC236}">
                <a16:creationId xmlns:a16="http://schemas.microsoft.com/office/drawing/2014/main" id="{46147988-055A-1C03-0AB7-0F0CAE96D342}"/>
              </a:ext>
            </a:extLst>
          </p:cNvPr>
          <p:cNvSpPr txBox="1"/>
          <p:nvPr/>
        </p:nvSpPr>
        <p:spPr>
          <a:xfrm>
            <a:off x="807585" y="16253053"/>
            <a:ext cx="410345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200" b="1" dirty="0">
                <a:latin typeface="Arial" panose="020B0604020202020204" pitchFamily="34" charset="0"/>
                <a:cs typeface="Arial" panose="020B0604020202020204" pitchFamily="34" charset="0"/>
              </a:rPr>
              <a:t>Femoral bone metastasis +</a:t>
            </a:r>
            <a:endParaRPr kumimoji="1" lang="ja-JP" altLang="en-US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564A7995-6991-5F6B-02FA-52658E42AA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93400" y="952658"/>
            <a:ext cx="6577385" cy="1651590"/>
          </a:xfrm>
          <a:prstGeom prst="rect">
            <a:avLst/>
          </a:prstGeom>
        </p:spPr>
      </p:pic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350D5FC0-208A-E632-3069-0A993731DA6B}"/>
              </a:ext>
            </a:extLst>
          </p:cNvPr>
          <p:cNvSpPr txBox="1"/>
          <p:nvPr/>
        </p:nvSpPr>
        <p:spPr>
          <a:xfrm>
            <a:off x="73644" y="141161"/>
            <a:ext cx="5036975" cy="615571"/>
          </a:xfrm>
          <a:prstGeom prst="rect">
            <a:avLst/>
          </a:prstGeom>
          <a:noFill/>
        </p:spPr>
        <p:txBody>
          <a:bodyPr wrap="square" lIns="182898" tIns="91449" rIns="182898" bIns="91449" rtlCol="0">
            <a:spAutoFit/>
          </a:bodyPr>
          <a:lstStyle/>
          <a:p>
            <a:r>
              <a:rPr lang="en-US" altLang="ja-JP" sz="2800" b="1" dirty="0">
                <a:latin typeface="Arial" panose="020B0604020202020204" pitchFamily="34" charset="0"/>
                <a:cs typeface="Arial" panose="020B0604020202020204" pitchFamily="34" charset="0"/>
              </a:rPr>
              <a:t>Supplementary</a:t>
            </a:r>
            <a:r>
              <a:rPr lang="ja-JP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2800" b="1" dirty="0">
                <a:latin typeface="Arial" panose="020B0604020202020204" pitchFamily="34" charset="0"/>
                <a:cs typeface="Arial" panose="020B0604020202020204" pitchFamily="34" charset="0"/>
              </a:rPr>
              <a:t>Figure 2</a:t>
            </a:r>
            <a:endParaRPr lang="ja-JP" alt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2153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>
            <a:extLst>
              <a:ext uri="{FF2B5EF4-FFF2-40B4-BE49-F238E27FC236}">
                <a16:creationId xmlns:a16="http://schemas.microsoft.com/office/drawing/2014/main" id="{8FA20679-D6C3-84BB-F4FE-6F511226D5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9226" y="2671389"/>
            <a:ext cx="6787163" cy="4690605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1C16CBE9-870B-F88C-AE51-953B51E025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2095" y="10516849"/>
            <a:ext cx="6670192" cy="5101419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03B149E-680B-4E5B-902F-B784E8FD2782}"/>
              </a:ext>
            </a:extLst>
          </p:cNvPr>
          <p:cNvSpPr txBox="1"/>
          <p:nvPr/>
        </p:nvSpPr>
        <p:spPr>
          <a:xfrm>
            <a:off x="73644" y="141161"/>
            <a:ext cx="5036975" cy="615571"/>
          </a:xfrm>
          <a:prstGeom prst="rect">
            <a:avLst/>
          </a:prstGeom>
          <a:noFill/>
        </p:spPr>
        <p:txBody>
          <a:bodyPr wrap="square" lIns="182898" tIns="91449" rIns="182898" bIns="91449" rtlCol="0">
            <a:spAutoFit/>
          </a:bodyPr>
          <a:lstStyle/>
          <a:p>
            <a:r>
              <a:rPr lang="en-US" altLang="ja-JP" sz="2800" b="1" dirty="0">
                <a:latin typeface="Arial" panose="020B0604020202020204" pitchFamily="34" charset="0"/>
                <a:cs typeface="Arial" panose="020B0604020202020204" pitchFamily="34" charset="0"/>
              </a:rPr>
              <a:t>Supplementary</a:t>
            </a:r>
            <a:r>
              <a:rPr lang="ja-JP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2800" b="1" dirty="0">
                <a:latin typeface="Arial" panose="020B0604020202020204" pitchFamily="34" charset="0"/>
                <a:cs typeface="Arial" panose="020B0604020202020204" pitchFamily="34" charset="0"/>
              </a:rPr>
              <a:t>Figure 2</a:t>
            </a:r>
            <a:endParaRPr lang="ja-JP" alt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926AF32-BA53-4BC7-AA08-D26B154F502E}"/>
              </a:ext>
            </a:extLst>
          </p:cNvPr>
          <p:cNvSpPr txBox="1"/>
          <p:nvPr/>
        </p:nvSpPr>
        <p:spPr>
          <a:xfrm>
            <a:off x="688605" y="9808963"/>
            <a:ext cx="13767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b="1" dirty="0">
                <a:latin typeface="Arial" panose="020B0604020202020204" pitchFamily="34" charset="0"/>
                <a:cs typeface="Arial" panose="020B0604020202020204" pitchFamily="34" charset="0"/>
              </a:rPr>
              <a:t>2D</a:t>
            </a:r>
            <a:endParaRPr kumimoji="1" lang="ja-JP" alt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8EA8C00C-C97B-4567-B6B1-7A936FAD7569}"/>
              </a:ext>
            </a:extLst>
          </p:cNvPr>
          <p:cNvSpPr txBox="1"/>
          <p:nvPr/>
        </p:nvSpPr>
        <p:spPr>
          <a:xfrm>
            <a:off x="11170785" y="1200606"/>
            <a:ext cx="17716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b="1" dirty="0">
                <a:latin typeface="Arial" panose="020B0604020202020204" pitchFamily="34" charset="0"/>
                <a:cs typeface="Arial" panose="020B0604020202020204" pitchFamily="34" charset="0"/>
              </a:rPr>
              <a:t>(N = 137)</a:t>
            </a:r>
            <a:endParaRPr kumimoji="1" lang="ja-JP" alt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E0416E4D-AE9D-409D-8EDD-FF41B155024D}"/>
              </a:ext>
            </a:extLst>
          </p:cNvPr>
          <p:cNvSpPr txBox="1"/>
          <p:nvPr/>
        </p:nvSpPr>
        <p:spPr>
          <a:xfrm>
            <a:off x="11170786" y="1826126"/>
            <a:ext cx="157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b="1" dirty="0">
                <a:latin typeface="Arial" panose="020B0604020202020204" pitchFamily="34" charset="0"/>
                <a:cs typeface="Arial" panose="020B0604020202020204" pitchFamily="34" charset="0"/>
              </a:rPr>
              <a:t>(N = 13)</a:t>
            </a:r>
            <a:endParaRPr kumimoji="1" lang="ja-JP" alt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A52A0504-ED14-47C3-B020-3648BEA08993}"/>
              </a:ext>
            </a:extLst>
          </p:cNvPr>
          <p:cNvSpPr txBox="1"/>
          <p:nvPr/>
        </p:nvSpPr>
        <p:spPr>
          <a:xfrm>
            <a:off x="688605" y="1020835"/>
            <a:ext cx="13767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b="1" dirty="0">
                <a:latin typeface="Arial" panose="020B0604020202020204" pitchFamily="34" charset="0"/>
                <a:cs typeface="Arial" panose="020B0604020202020204" pitchFamily="34" charset="0"/>
              </a:rPr>
              <a:t>2C</a:t>
            </a:r>
            <a:endParaRPr kumimoji="1" lang="ja-JP" alt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08E40223-D611-4218-B68E-4A0F44496823}"/>
              </a:ext>
            </a:extLst>
          </p:cNvPr>
          <p:cNvSpPr txBox="1"/>
          <p:nvPr/>
        </p:nvSpPr>
        <p:spPr>
          <a:xfrm>
            <a:off x="9120596" y="11611682"/>
            <a:ext cx="43479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kumimoji="1" lang="en-US" altLang="ja-JP" sz="2400" b="1" dirty="0">
                <a:latin typeface="Arial" panose="020B0604020202020204" pitchFamily="34" charset="0"/>
                <a:cs typeface="Arial" panose="020B0604020202020204" pitchFamily="34" charset="0"/>
              </a:rPr>
              <a:t> = 0.1197</a:t>
            </a:r>
            <a:endParaRPr kumimoji="1" lang="ja-JP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6348833E-49A8-4C17-4087-05496480225D}"/>
              </a:ext>
            </a:extLst>
          </p:cNvPr>
          <p:cNvSpPr txBox="1"/>
          <p:nvPr/>
        </p:nvSpPr>
        <p:spPr>
          <a:xfrm>
            <a:off x="787772" y="7617972"/>
            <a:ext cx="397196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200" b="1" dirty="0">
                <a:latin typeface="Arial" panose="020B0604020202020204" pitchFamily="34" charset="0"/>
                <a:cs typeface="Arial" panose="020B0604020202020204" pitchFamily="34" charset="0"/>
              </a:rPr>
              <a:t>Femoral bone metastasis -</a:t>
            </a:r>
            <a:endParaRPr kumimoji="1" lang="ja-JP" altLang="en-US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CEA56502-398E-DB2B-7A6A-5FD5293DFF84}"/>
              </a:ext>
            </a:extLst>
          </p:cNvPr>
          <p:cNvSpPr txBox="1"/>
          <p:nvPr/>
        </p:nvSpPr>
        <p:spPr>
          <a:xfrm>
            <a:off x="4654188" y="7614941"/>
            <a:ext cx="69195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b="1" dirty="0">
                <a:latin typeface="Arial" panose="020B0604020202020204" pitchFamily="34" charset="0"/>
                <a:cs typeface="Arial" panose="020B0604020202020204" pitchFamily="34" charset="0"/>
              </a:rPr>
              <a:t>137     126     100      79      48      30      16      </a:t>
            </a:r>
            <a:r>
              <a:rPr kumimoji="1" lang="ja-JP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20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kumimoji="1" lang="ja-JP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54E53A70-0C89-7902-E3C5-0C9CF3D2F31D}"/>
              </a:ext>
            </a:extLst>
          </p:cNvPr>
          <p:cNvSpPr txBox="1"/>
          <p:nvPr/>
        </p:nvSpPr>
        <p:spPr>
          <a:xfrm>
            <a:off x="4664360" y="16302391"/>
            <a:ext cx="59778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b="1" dirty="0">
                <a:latin typeface="Arial" panose="020B0604020202020204" pitchFamily="34" charset="0"/>
                <a:cs typeface="Arial" panose="020B0604020202020204" pitchFamily="34" charset="0"/>
              </a:rPr>
              <a:t>  13      </a:t>
            </a:r>
            <a:r>
              <a:rPr kumimoji="1" lang="ja-JP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2000" b="1" dirty="0">
                <a:latin typeface="Arial" panose="020B0604020202020204" pitchFamily="34" charset="0"/>
                <a:cs typeface="Arial" panose="020B0604020202020204" pitchFamily="34" charset="0"/>
              </a:rPr>
              <a:t>9        6</a:t>
            </a:r>
            <a:r>
              <a:rPr kumimoji="1" lang="ja-JP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　     </a:t>
            </a:r>
            <a:r>
              <a:rPr kumimoji="1" lang="en-US" altLang="ja-JP" sz="2000" b="1" dirty="0">
                <a:latin typeface="Arial" panose="020B0604020202020204" pitchFamily="34" charset="0"/>
                <a:cs typeface="Arial" panose="020B0604020202020204" pitchFamily="34" charset="0"/>
              </a:rPr>
              <a:t>3        1         1        1       0        </a:t>
            </a:r>
            <a:endParaRPr kumimoji="1" lang="ja-JP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C32B9D72-C965-4627-A8E3-33A7F661A8EC}"/>
              </a:ext>
            </a:extLst>
          </p:cNvPr>
          <p:cNvSpPr txBox="1"/>
          <p:nvPr/>
        </p:nvSpPr>
        <p:spPr>
          <a:xfrm>
            <a:off x="8923722" y="3161880"/>
            <a:ext cx="43479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kumimoji="1" lang="en-US" altLang="ja-JP" sz="2400" b="1" dirty="0">
                <a:latin typeface="Arial" panose="020B0604020202020204" pitchFamily="34" charset="0"/>
                <a:cs typeface="Arial" panose="020B0604020202020204" pitchFamily="34" charset="0"/>
              </a:rPr>
              <a:t> = 0.0354 </a:t>
            </a:r>
            <a:endParaRPr kumimoji="1" lang="ja-JP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7D028E30-8BBB-4BE5-EFA8-D19FCC3876D1}"/>
              </a:ext>
            </a:extLst>
          </p:cNvPr>
          <p:cNvSpPr txBox="1"/>
          <p:nvPr/>
        </p:nvSpPr>
        <p:spPr>
          <a:xfrm>
            <a:off x="1931016" y="7101486"/>
            <a:ext cx="282872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200" b="1" dirty="0">
                <a:latin typeface="Arial" panose="020B0604020202020204" pitchFamily="34" charset="0"/>
                <a:cs typeface="Arial" panose="020B0604020202020204" pitchFamily="34" charset="0"/>
              </a:rPr>
              <a:t>Number at risk</a:t>
            </a:r>
            <a:endParaRPr kumimoji="1" lang="ja-JP" altLang="en-US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DA84AD88-7E8A-349D-1C3C-579588CC2AB3}"/>
              </a:ext>
            </a:extLst>
          </p:cNvPr>
          <p:cNvSpPr txBox="1"/>
          <p:nvPr/>
        </p:nvSpPr>
        <p:spPr>
          <a:xfrm>
            <a:off x="787771" y="8107569"/>
            <a:ext cx="412327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200" b="1" dirty="0">
                <a:latin typeface="Arial" panose="020B0604020202020204" pitchFamily="34" charset="0"/>
                <a:cs typeface="Arial" panose="020B0604020202020204" pitchFamily="34" charset="0"/>
              </a:rPr>
              <a:t>Femoral bone metastasis +</a:t>
            </a:r>
            <a:endParaRPr kumimoji="1" lang="ja-JP" altLang="en-US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テキスト ボックス 69">
            <a:extLst>
              <a:ext uri="{FF2B5EF4-FFF2-40B4-BE49-F238E27FC236}">
                <a16:creationId xmlns:a16="http://schemas.microsoft.com/office/drawing/2014/main" id="{1C7A8881-FF0F-A45C-A777-421659B22A95}"/>
              </a:ext>
            </a:extLst>
          </p:cNvPr>
          <p:cNvSpPr txBox="1"/>
          <p:nvPr/>
        </p:nvSpPr>
        <p:spPr>
          <a:xfrm>
            <a:off x="807586" y="15763456"/>
            <a:ext cx="38363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200" b="1" dirty="0">
                <a:latin typeface="Arial" panose="020B0604020202020204" pitchFamily="34" charset="0"/>
                <a:cs typeface="Arial" panose="020B0604020202020204" pitchFamily="34" charset="0"/>
              </a:rPr>
              <a:t>Femoral bone metastasis -</a:t>
            </a:r>
            <a:endParaRPr kumimoji="1" lang="ja-JP" altLang="en-US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テキスト ボックス 70">
            <a:extLst>
              <a:ext uri="{FF2B5EF4-FFF2-40B4-BE49-F238E27FC236}">
                <a16:creationId xmlns:a16="http://schemas.microsoft.com/office/drawing/2014/main" id="{644931CB-A6AD-9A11-7BFF-3D2108B724DF}"/>
              </a:ext>
            </a:extLst>
          </p:cNvPr>
          <p:cNvSpPr txBox="1"/>
          <p:nvPr/>
        </p:nvSpPr>
        <p:spPr>
          <a:xfrm>
            <a:off x="4720328" y="15746490"/>
            <a:ext cx="69195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b="1" dirty="0">
                <a:latin typeface="Arial" panose="020B0604020202020204" pitchFamily="34" charset="0"/>
                <a:cs typeface="Arial" panose="020B0604020202020204" pitchFamily="34" charset="0"/>
              </a:rPr>
              <a:t>137    113      77      54      26       15       9      </a:t>
            </a:r>
            <a:r>
              <a:rPr kumimoji="1" lang="ja-JP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20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kumimoji="1" lang="ja-JP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テキスト ボックス 71">
            <a:extLst>
              <a:ext uri="{FF2B5EF4-FFF2-40B4-BE49-F238E27FC236}">
                <a16:creationId xmlns:a16="http://schemas.microsoft.com/office/drawing/2014/main" id="{22B91302-C4E6-D280-8517-C8000A4A8002}"/>
              </a:ext>
            </a:extLst>
          </p:cNvPr>
          <p:cNvSpPr txBox="1"/>
          <p:nvPr/>
        </p:nvSpPr>
        <p:spPr>
          <a:xfrm>
            <a:off x="4618035" y="8164304"/>
            <a:ext cx="59778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b="1" dirty="0">
                <a:latin typeface="Arial" panose="020B0604020202020204" pitchFamily="34" charset="0"/>
                <a:cs typeface="Arial" panose="020B0604020202020204" pitchFamily="34" charset="0"/>
              </a:rPr>
              <a:t>  13      </a:t>
            </a:r>
            <a:r>
              <a:rPr kumimoji="1" lang="ja-JP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2000" b="1" dirty="0">
                <a:latin typeface="Arial" panose="020B0604020202020204" pitchFamily="34" charset="0"/>
                <a:cs typeface="Arial" panose="020B0604020202020204" pitchFamily="34" charset="0"/>
              </a:rPr>
              <a:t>12         9</a:t>
            </a:r>
            <a:r>
              <a:rPr kumimoji="1" lang="ja-JP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　    </a:t>
            </a:r>
            <a:r>
              <a:rPr kumimoji="1" lang="en-US" altLang="ja-JP" sz="2000" b="1" dirty="0">
                <a:latin typeface="Arial" panose="020B0604020202020204" pitchFamily="34" charset="0"/>
                <a:cs typeface="Arial" panose="020B0604020202020204" pitchFamily="34" charset="0"/>
              </a:rPr>
              <a:t>4        2        1        1        0        </a:t>
            </a:r>
            <a:endParaRPr kumimoji="1" lang="ja-JP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テキスト ボックス 72">
            <a:extLst>
              <a:ext uri="{FF2B5EF4-FFF2-40B4-BE49-F238E27FC236}">
                <a16:creationId xmlns:a16="http://schemas.microsoft.com/office/drawing/2014/main" id="{DABE7B9F-9A58-0ECA-02D0-6A7255A0765E}"/>
              </a:ext>
            </a:extLst>
          </p:cNvPr>
          <p:cNvSpPr txBox="1"/>
          <p:nvPr/>
        </p:nvSpPr>
        <p:spPr>
          <a:xfrm>
            <a:off x="1950830" y="15246970"/>
            <a:ext cx="282872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200" b="1" dirty="0">
                <a:latin typeface="Arial" panose="020B0604020202020204" pitchFamily="34" charset="0"/>
                <a:cs typeface="Arial" panose="020B0604020202020204" pitchFamily="34" charset="0"/>
              </a:rPr>
              <a:t>Number at risk</a:t>
            </a:r>
            <a:endParaRPr kumimoji="1" lang="ja-JP" altLang="en-US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テキスト ボックス 73">
            <a:extLst>
              <a:ext uri="{FF2B5EF4-FFF2-40B4-BE49-F238E27FC236}">
                <a16:creationId xmlns:a16="http://schemas.microsoft.com/office/drawing/2014/main" id="{46147988-055A-1C03-0AB7-0F0CAE96D342}"/>
              </a:ext>
            </a:extLst>
          </p:cNvPr>
          <p:cNvSpPr txBox="1"/>
          <p:nvPr/>
        </p:nvSpPr>
        <p:spPr>
          <a:xfrm>
            <a:off x="807585" y="16253053"/>
            <a:ext cx="410345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200" b="1" dirty="0">
                <a:latin typeface="Arial" panose="020B0604020202020204" pitchFamily="34" charset="0"/>
                <a:cs typeface="Arial" panose="020B0604020202020204" pitchFamily="34" charset="0"/>
              </a:rPr>
              <a:t>Femoral bone metastasis +</a:t>
            </a:r>
            <a:endParaRPr kumimoji="1" lang="ja-JP" altLang="en-US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C3C432D9-336F-71FC-69F9-9DEB8C8AFC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1960" y="908354"/>
            <a:ext cx="6223783" cy="1670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3384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64930</TotalTime>
  <Words>154</Words>
  <Application>Microsoft Office PowerPoint</Application>
  <PresentationFormat>ユーザー設定</PresentationFormat>
  <Paragraphs>34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EIF2S2　Figure</dc:title>
  <dc:creator>加藤俊夫</dc:creator>
  <cp:lastModifiedBy>田中 一大</cp:lastModifiedBy>
  <cp:revision>221</cp:revision>
  <cp:lastPrinted>2017-07-20T09:26:47Z</cp:lastPrinted>
  <dcterms:created xsi:type="dcterms:W3CDTF">2017-05-15T02:10:07Z</dcterms:created>
  <dcterms:modified xsi:type="dcterms:W3CDTF">2023-07-13T11:41:32Z</dcterms:modified>
</cp:coreProperties>
</file>