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2" r:id="rId1"/>
  </p:sldMasterIdLst>
  <p:notesMasterIdLst>
    <p:notesMasterId r:id="rId3"/>
  </p:notesMasterIdLst>
  <p:sldIdLst>
    <p:sldId id="283" r:id="rId2"/>
  </p:sldIdLst>
  <p:sldSz cx="13717588" cy="18291175"/>
  <p:notesSz cx="6794500" cy="9931400"/>
  <p:defaultTextStyle>
    <a:defPPr>
      <a:defRPr lang="en-US"/>
    </a:defPPr>
    <a:lvl1pPr marL="0" algn="l" defTabSz="9144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91" algn="l" defTabSz="9144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983" algn="l" defTabSz="9144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474" algn="l" defTabSz="9144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966" algn="l" defTabSz="9144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457" algn="l" defTabSz="9144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949" algn="l" defTabSz="9144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1440" algn="l" defTabSz="9144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932" algn="l" defTabSz="9144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1">
          <p15:clr>
            <a:srgbClr val="A4A3A4"/>
          </p15:clr>
        </p15:guide>
        <p15:guide id="2" pos="432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51" d="100"/>
          <a:sy n="51" d="100"/>
        </p:scale>
        <p:origin x="1436" y="96"/>
      </p:cViewPr>
      <p:guideLst>
        <p:guide orient="horz" pos="5761"/>
        <p:guide pos="432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9" d="100"/>
        <a:sy n="49" d="100"/>
      </p:scale>
      <p:origin x="0" y="4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59EDD5-B12B-480D-B6CE-81DF2EDE3BB8}" type="datetimeFigureOut">
              <a:rPr kumimoji="1" lang="ja-JP" altLang="en-US" smtClean="0"/>
              <a:t>2023/3/29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41538" y="1241425"/>
            <a:ext cx="25114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08E4B2-A754-496D-8596-71C56A07EC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983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983" rtl="0" eaLnBrk="1" latinLnBrk="0" hangingPunct="1">
      <a:defRPr kumimoji="1" sz="2400" kern="1200">
        <a:solidFill>
          <a:schemeClr val="tx1"/>
        </a:solidFill>
        <a:latin typeface="+mn-lt"/>
        <a:ea typeface="+mn-ea"/>
        <a:cs typeface="+mn-cs"/>
      </a:defRPr>
    </a:lvl1pPr>
    <a:lvl2pPr marL="914491" algn="l" defTabSz="1828983" rtl="0" eaLnBrk="1" latinLnBrk="0" hangingPunct="1">
      <a:defRPr kumimoji="1" sz="2400" kern="1200">
        <a:solidFill>
          <a:schemeClr val="tx1"/>
        </a:solidFill>
        <a:latin typeface="+mn-lt"/>
        <a:ea typeface="+mn-ea"/>
        <a:cs typeface="+mn-cs"/>
      </a:defRPr>
    </a:lvl2pPr>
    <a:lvl3pPr marL="1828983" algn="l" defTabSz="1828983" rtl="0" eaLnBrk="1" latinLnBrk="0" hangingPunct="1">
      <a:defRPr kumimoji="1" sz="2400" kern="1200">
        <a:solidFill>
          <a:schemeClr val="tx1"/>
        </a:solidFill>
        <a:latin typeface="+mn-lt"/>
        <a:ea typeface="+mn-ea"/>
        <a:cs typeface="+mn-cs"/>
      </a:defRPr>
    </a:lvl3pPr>
    <a:lvl4pPr marL="2743474" algn="l" defTabSz="1828983" rtl="0" eaLnBrk="1" latinLnBrk="0" hangingPunct="1">
      <a:defRPr kumimoji="1" sz="2400" kern="1200">
        <a:solidFill>
          <a:schemeClr val="tx1"/>
        </a:solidFill>
        <a:latin typeface="+mn-lt"/>
        <a:ea typeface="+mn-ea"/>
        <a:cs typeface="+mn-cs"/>
      </a:defRPr>
    </a:lvl4pPr>
    <a:lvl5pPr marL="3657966" algn="l" defTabSz="1828983" rtl="0" eaLnBrk="1" latinLnBrk="0" hangingPunct="1">
      <a:defRPr kumimoji="1" sz="2400" kern="1200">
        <a:solidFill>
          <a:schemeClr val="tx1"/>
        </a:solidFill>
        <a:latin typeface="+mn-lt"/>
        <a:ea typeface="+mn-ea"/>
        <a:cs typeface="+mn-cs"/>
      </a:defRPr>
    </a:lvl5pPr>
    <a:lvl6pPr marL="4572457" algn="l" defTabSz="1828983" rtl="0" eaLnBrk="1" latinLnBrk="0" hangingPunct="1">
      <a:defRPr kumimoji="1" sz="2400" kern="1200">
        <a:solidFill>
          <a:schemeClr val="tx1"/>
        </a:solidFill>
        <a:latin typeface="+mn-lt"/>
        <a:ea typeface="+mn-ea"/>
        <a:cs typeface="+mn-cs"/>
      </a:defRPr>
    </a:lvl6pPr>
    <a:lvl7pPr marL="5486949" algn="l" defTabSz="1828983" rtl="0" eaLnBrk="1" latinLnBrk="0" hangingPunct="1">
      <a:defRPr kumimoji="1" sz="2400" kern="1200">
        <a:solidFill>
          <a:schemeClr val="tx1"/>
        </a:solidFill>
        <a:latin typeface="+mn-lt"/>
        <a:ea typeface="+mn-ea"/>
        <a:cs typeface="+mn-cs"/>
      </a:defRPr>
    </a:lvl7pPr>
    <a:lvl8pPr marL="6401440" algn="l" defTabSz="1828983" rtl="0" eaLnBrk="1" latinLnBrk="0" hangingPunct="1">
      <a:defRPr kumimoji="1" sz="2400" kern="1200">
        <a:solidFill>
          <a:schemeClr val="tx1"/>
        </a:solidFill>
        <a:latin typeface="+mn-lt"/>
        <a:ea typeface="+mn-ea"/>
        <a:cs typeface="+mn-cs"/>
      </a:defRPr>
    </a:lvl8pPr>
    <a:lvl9pPr marL="7315932" algn="l" defTabSz="1828983" rtl="0" eaLnBrk="1" latinLnBrk="0" hangingPunct="1">
      <a:defRPr kumimoji="1"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819" y="2993489"/>
            <a:ext cx="11659950" cy="6368039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699" y="9607102"/>
            <a:ext cx="10288191" cy="441613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69" indent="0" algn="ctr">
              <a:buNone/>
              <a:defRPr sz="3000"/>
            </a:lvl2pPr>
            <a:lvl3pPr marL="1371737" indent="0" algn="ctr">
              <a:buNone/>
              <a:defRPr sz="2700"/>
            </a:lvl3pPr>
            <a:lvl4pPr marL="2057606" indent="0" algn="ctr">
              <a:buNone/>
              <a:defRPr sz="2400"/>
            </a:lvl4pPr>
            <a:lvl5pPr marL="2743474" indent="0" algn="ctr">
              <a:buNone/>
              <a:defRPr sz="2400"/>
            </a:lvl5pPr>
            <a:lvl6pPr marL="3429343" indent="0" algn="ctr">
              <a:buNone/>
              <a:defRPr sz="2400"/>
            </a:lvl6pPr>
            <a:lvl7pPr marL="4115211" indent="0" algn="ctr">
              <a:buNone/>
              <a:defRPr sz="2400"/>
            </a:lvl7pPr>
            <a:lvl8pPr marL="4801080" indent="0" algn="ctr">
              <a:buNone/>
              <a:defRPr sz="2400"/>
            </a:lvl8pPr>
            <a:lvl9pPr marL="5486949" indent="0" algn="ctr">
              <a:buNone/>
              <a:defRPr sz="24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7C81-0795-4353-969E-09314BAF76FE}" type="datetimeFigureOut">
              <a:rPr kumimoji="1" lang="ja-JP" altLang="en-US" smtClean="0"/>
              <a:t>2023/3/29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0044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7C81-0795-4353-969E-09314BAF76FE}" type="datetimeFigureOut">
              <a:rPr kumimoji="1" lang="ja-JP" altLang="en-US" smtClean="0"/>
              <a:t>2023/3/29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0318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6651" y="973838"/>
            <a:ext cx="2957854" cy="155009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3085" y="973838"/>
            <a:ext cx="8702095" cy="155009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7C81-0795-4353-969E-09314BAF76FE}" type="datetimeFigureOut">
              <a:rPr kumimoji="1" lang="ja-JP" altLang="en-US" smtClean="0"/>
              <a:t>2023/3/29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7513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7C81-0795-4353-969E-09314BAF76FE}" type="datetimeFigureOut">
              <a:rPr kumimoji="1" lang="ja-JP" altLang="en-US" smtClean="0"/>
              <a:t>2023/3/29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4498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41" y="4560098"/>
            <a:ext cx="11831420" cy="7608619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941" y="12240698"/>
            <a:ext cx="11831420" cy="4001193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69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737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606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474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34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521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108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94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7C81-0795-4353-969E-09314BAF76FE}" type="datetimeFigureOut">
              <a:rPr kumimoji="1" lang="ja-JP" altLang="en-US" smtClean="0"/>
              <a:t>2023/3/29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4566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3085" y="4869179"/>
            <a:ext cx="5829975" cy="116055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4530" y="4869179"/>
            <a:ext cx="5829975" cy="116055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7C81-0795-4353-969E-09314BAF76FE}" type="datetimeFigureOut">
              <a:rPr kumimoji="1" lang="ja-JP" altLang="en-US" smtClean="0"/>
              <a:t>2023/3/29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1286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872" y="973842"/>
            <a:ext cx="11831420" cy="353544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872" y="4483882"/>
            <a:ext cx="5803182" cy="2197479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69" indent="0">
              <a:buNone/>
              <a:defRPr sz="3000" b="1"/>
            </a:lvl2pPr>
            <a:lvl3pPr marL="1371737" indent="0">
              <a:buNone/>
              <a:defRPr sz="2700" b="1"/>
            </a:lvl3pPr>
            <a:lvl4pPr marL="2057606" indent="0">
              <a:buNone/>
              <a:defRPr sz="2400" b="1"/>
            </a:lvl4pPr>
            <a:lvl5pPr marL="2743474" indent="0">
              <a:buNone/>
              <a:defRPr sz="2400" b="1"/>
            </a:lvl5pPr>
            <a:lvl6pPr marL="3429343" indent="0">
              <a:buNone/>
              <a:defRPr sz="2400" b="1"/>
            </a:lvl6pPr>
            <a:lvl7pPr marL="4115211" indent="0">
              <a:buNone/>
              <a:defRPr sz="2400" b="1"/>
            </a:lvl7pPr>
            <a:lvl8pPr marL="4801080" indent="0">
              <a:buNone/>
              <a:defRPr sz="2400" b="1"/>
            </a:lvl8pPr>
            <a:lvl9pPr marL="5486949" indent="0">
              <a:buNone/>
              <a:defRPr sz="24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872" y="6681360"/>
            <a:ext cx="5803182" cy="982727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4531" y="4483882"/>
            <a:ext cx="5831761" cy="2197479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69" indent="0">
              <a:buNone/>
              <a:defRPr sz="3000" b="1"/>
            </a:lvl2pPr>
            <a:lvl3pPr marL="1371737" indent="0">
              <a:buNone/>
              <a:defRPr sz="2700" b="1"/>
            </a:lvl3pPr>
            <a:lvl4pPr marL="2057606" indent="0">
              <a:buNone/>
              <a:defRPr sz="2400" b="1"/>
            </a:lvl4pPr>
            <a:lvl5pPr marL="2743474" indent="0">
              <a:buNone/>
              <a:defRPr sz="2400" b="1"/>
            </a:lvl5pPr>
            <a:lvl6pPr marL="3429343" indent="0">
              <a:buNone/>
              <a:defRPr sz="2400" b="1"/>
            </a:lvl6pPr>
            <a:lvl7pPr marL="4115211" indent="0">
              <a:buNone/>
              <a:defRPr sz="2400" b="1"/>
            </a:lvl7pPr>
            <a:lvl8pPr marL="4801080" indent="0">
              <a:buNone/>
              <a:defRPr sz="2400" b="1"/>
            </a:lvl8pPr>
            <a:lvl9pPr marL="5486949" indent="0">
              <a:buNone/>
              <a:defRPr sz="24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4531" y="6681360"/>
            <a:ext cx="5831761" cy="982727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7C81-0795-4353-969E-09314BAF76FE}" type="datetimeFigureOut">
              <a:rPr kumimoji="1" lang="ja-JP" altLang="en-US" smtClean="0"/>
              <a:t>2023/3/29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7570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7C81-0795-4353-969E-09314BAF76FE}" type="datetimeFigureOut">
              <a:rPr kumimoji="1" lang="ja-JP" altLang="en-US" smtClean="0"/>
              <a:t>2023/3/29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6473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7C81-0795-4353-969E-09314BAF76FE}" type="datetimeFigureOut">
              <a:rPr kumimoji="1" lang="ja-JP" altLang="en-US" smtClean="0"/>
              <a:t>2023/3/29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661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871" y="1219412"/>
            <a:ext cx="4424280" cy="4267941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762" y="2633596"/>
            <a:ext cx="6944530" cy="1299859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871" y="5487353"/>
            <a:ext cx="4424280" cy="10165999"/>
          </a:xfrm>
        </p:spPr>
        <p:txBody>
          <a:bodyPr/>
          <a:lstStyle>
            <a:lvl1pPr marL="0" indent="0">
              <a:buNone/>
              <a:defRPr sz="2400"/>
            </a:lvl1pPr>
            <a:lvl2pPr marL="685869" indent="0">
              <a:buNone/>
              <a:defRPr sz="2100"/>
            </a:lvl2pPr>
            <a:lvl3pPr marL="1371737" indent="0">
              <a:buNone/>
              <a:defRPr sz="1800"/>
            </a:lvl3pPr>
            <a:lvl4pPr marL="2057606" indent="0">
              <a:buNone/>
              <a:defRPr sz="1500"/>
            </a:lvl4pPr>
            <a:lvl5pPr marL="2743474" indent="0">
              <a:buNone/>
              <a:defRPr sz="1500"/>
            </a:lvl5pPr>
            <a:lvl6pPr marL="3429343" indent="0">
              <a:buNone/>
              <a:defRPr sz="1500"/>
            </a:lvl6pPr>
            <a:lvl7pPr marL="4115211" indent="0">
              <a:buNone/>
              <a:defRPr sz="1500"/>
            </a:lvl7pPr>
            <a:lvl8pPr marL="4801080" indent="0">
              <a:buNone/>
              <a:defRPr sz="1500"/>
            </a:lvl8pPr>
            <a:lvl9pPr marL="5486949" indent="0">
              <a:buNone/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7C81-0795-4353-969E-09314BAF76FE}" type="datetimeFigureOut">
              <a:rPr kumimoji="1" lang="ja-JP" altLang="en-US" smtClean="0"/>
              <a:t>2023/3/29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7602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871" y="1219412"/>
            <a:ext cx="4424280" cy="4267941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762" y="2633596"/>
            <a:ext cx="6944530" cy="12998590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69" indent="0">
              <a:buNone/>
              <a:defRPr sz="4200"/>
            </a:lvl2pPr>
            <a:lvl3pPr marL="1371737" indent="0">
              <a:buNone/>
              <a:defRPr sz="3600"/>
            </a:lvl3pPr>
            <a:lvl4pPr marL="2057606" indent="0">
              <a:buNone/>
              <a:defRPr sz="3000"/>
            </a:lvl4pPr>
            <a:lvl5pPr marL="2743474" indent="0">
              <a:buNone/>
              <a:defRPr sz="3000"/>
            </a:lvl5pPr>
            <a:lvl6pPr marL="3429343" indent="0">
              <a:buNone/>
              <a:defRPr sz="3000"/>
            </a:lvl6pPr>
            <a:lvl7pPr marL="4115211" indent="0">
              <a:buNone/>
              <a:defRPr sz="3000"/>
            </a:lvl7pPr>
            <a:lvl8pPr marL="4801080" indent="0">
              <a:buNone/>
              <a:defRPr sz="3000"/>
            </a:lvl8pPr>
            <a:lvl9pPr marL="5486949" indent="0">
              <a:buNone/>
              <a:defRPr sz="3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871" y="5487353"/>
            <a:ext cx="4424280" cy="10165999"/>
          </a:xfrm>
        </p:spPr>
        <p:txBody>
          <a:bodyPr/>
          <a:lstStyle>
            <a:lvl1pPr marL="0" indent="0">
              <a:buNone/>
              <a:defRPr sz="2400"/>
            </a:lvl1pPr>
            <a:lvl2pPr marL="685869" indent="0">
              <a:buNone/>
              <a:defRPr sz="2100"/>
            </a:lvl2pPr>
            <a:lvl3pPr marL="1371737" indent="0">
              <a:buNone/>
              <a:defRPr sz="1800"/>
            </a:lvl3pPr>
            <a:lvl4pPr marL="2057606" indent="0">
              <a:buNone/>
              <a:defRPr sz="1500"/>
            </a:lvl4pPr>
            <a:lvl5pPr marL="2743474" indent="0">
              <a:buNone/>
              <a:defRPr sz="1500"/>
            </a:lvl5pPr>
            <a:lvl6pPr marL="3429343" indent="0">
              <a:buNone/>
              <a:defRPr sz="1500"/>
            </a:lvl6pPr>
            <a:lvl7pPr marL="4115211" indent="0">
              <a:buNone/>
              <a:defRPr sz="1500"/>
            </a:lvl7pPr>
            <a:lvl8pPr marL="4801080" indent="0">
              <a:buNone/>
              <a:defRPr sz="1500"/>
            </a:lvl8pPr>
            <a:lvl9pPr marL="5486949" indent="0">
              <a:buNone/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7C81-0795-4353-969E-09314BAF76FE}" type="datetimeFigureOut">
              <a:rPr kumimoji="1" lang="ja-JP" altLang="en-US" smtClean="0"/>
              <a:t>2023/3/29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6813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3086" y="973842"/>
            <a:ext cx="11831420" cy="3535448"/>
          </a:xfrm>
          <a:prstGeom prst="rect">
            <a:avLst/>
          </a:prstGeom>
        </p:spPr>
        <p:txBody>
          <a:bodyPr vert="horz" lIns="182898" tIns="91449" rIns="182898" bIns="91449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3086" y="4869179"/>
            <a:ext cx="11831420" cy="11605583"/>
          </a:xfrm>
          <a:prstGeom prst="rect">
            <a:avLst/>
          </a:prstGeom>
        </p:spPr>
        <p:txBody>
          <a:bodyPr vert="horz" lIns="182898" tIns="91449" rIns="182898" bIns="91449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3085" y="16953216"/>
            <a:ext cx="3086457" cy="973835"/>
          </a:xfrm>
          <a:prstGeom prst="rect">
            <a:avLst/>
          </a:prstGeom>
        </p:spPr>
        <p:txBody>
          <a:bodyPr vert="horz" lIns="182898" tIns="91449" rIns="182898" bIns="91449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17C81-0795-4353-969E-09314BAF76FE}" type="datetimeFigureOut">
              <a:rPr kumimoji="1" lang="ja-JP" altLang="en-US" smtClean="0"/>
              <a:t>2023/3/29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953" y="16953216"/>
            <a:ext cx="4629686" cy="973835"/>
          </a:xfrm>
          <a:prstGeom prst="rect">
            <a:avLst/>
          </a:prstGeom>
        </p:spPr>
        <p:txBody>
          <a:bodyPr vert="horz" lIns="182898" tIns="91449" rIns="182898" bIns="91449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8048" y="16953216"/>
            <a:ext cx="3086457" cy="973835"/>
          </a:xfrm>
          <a:prstGeom prst="rect">
            <a:avLst/>
          </a:prstGeom>
        </p:spPr>
        <p:txBody>
          <a:bodyPr vert="horz" lIns="182898" tIns="91449" rIns="182898" bIns="91449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3288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737" rtl="0" eaLnBrk="1" latinLnBrk="0" hangingPunct="1">
        <a:lnSpc>
          <a:spcPct val="90000"/>
        </a:lnSpc>
        <a:spcBef>
          <a:spcPct val="0"/>
        </a:spcBef>
        <a:buNone/>
        <a:defRPr kumimoji="1"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34" indent="-342934" algn="l" defTabSz="1371737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kumimoji="1"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803" indent="-342934" algn="l" defTabSz="137173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671" indent="-342934" algn="l" defTabSz="137173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540" indent="-342934" algn="l" defTabSz="137173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409" indent="-342934" algn="l" defTabSz="137173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2277" indent="-342934" algn="l" defTabSz="137173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8146" indent="-342934" algn="l" defTabSz="137173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4014" indent="-342934" algn="l" defTabSz="137173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883" indent="-342934" algn="l" defTabSz="137173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73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69" algn="l" defTabSz="137173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737" algn="l" defTabSz="137173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606" algn="l" defTabSz="137173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474" algn="l" defTabSz="137173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343" algn="l" defTabSz="137173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5211" algn="l" defTabSz="137173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1080" algn="l" defTabSz="137173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949" algn="l" defTabSz="137173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E7C452DD-447F-068A-A967-E51CA883C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0753" y="9774767"/>
            <a:ext cx="6515870" cy="5273092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5444D4F9-5E97-C97F-B042-D3AAB239C1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4940" y="2580208"/>
            <a:ext cx="6984117" cy="4776637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03B149E-680B-4E5B-902F-B784E8FD2782}"/>
              </a:ext>
            </a:extLst>
          </p:cNvPr>
          <p:cNvSpPr txBox="1"/>
          <p:nvPr/>
        </p:nvSpPr>
        <p:spPr>
          <a:xfrm>
            <a:off x="73644" y="141161"/>
            <a:ext cx="6604558" cy="615571"/>
          </a:xfrm>
          <a:prstGeom prst="rect">
            <a:avLst/>
          </a:prstGeom>
          <a:noFill/>
        </p:spPr>
        <p:txBody>
          <a:bodyPr wrap="square" lIns="182898" tIns="91449" rIns="182898" bIns="91449" rtlCol="0">
            <a:spAutoFit/>
          </a:bodyPr>
          <a:lstStyle/>
          <a:p>
            <a:r>
              <a:rPr lang="en-US" altLang="ja-JP" sz="28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1</a:t>
            </a:r>
            <a:endParaRPr lang="ja-JP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926AF32-BA53-4BC7-AA08-D26B154F502E}"/>
              </a:ext>
            </a:extLst>
          </p:cNvPr>
          <p:cNvSpPr txBox="1"/>
          <p:nvPr/>
        </p:nvSpPr>
        <p:spPr>
          <a:xfrm>
            <a:off x="688605" y="9808963"/>
            <a:ext cx="13767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b="1" dirty="0">
                <a:latin typeface="Arial" panose="020B0604020202020204" pitchFamily="34" charset="0"/>
                <a:cs typeface="Arial" panose="020B0604020202020204" pitchFamily="34" charset="0"/>
              </a:rPr>
              <a:t>1B</a:t>
            </a:r>
            <a:endParaRPr kumimoji="1" lang="ja-JP" alt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A52A0504-ED14-47C3-B020-3648BEA08993}"/>
              </a:ext>
            </a:extLst>
          </p:cNvPr>
          <p:cNvSpPr txBox="1"/>
          <p:nvPr/>
        </p:nvSpPr>
        <p:spPr>
          <a:xfrm>
            <a:off x="688605" y="1020835"/>
            <a:ext cx="13767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b="1" dirty="0">
                <a:latin typeface="Arial" panose="020B0604020202020204" pitchFamily="34" charset="0"/>
                <a:cs typeface="Arial" panose="020B0604020202020204" pitchFamily="34" charset="0"/>
              </a:rPr>
              <a:t>1A</a:t>
            </a:r>
            <a:endParaRPr kumimoji="1" lang="ja-JP" alt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7D028E30-8BBB-4BE5-EFA8-D19FCC3876D1}"/>
              </a:ext>
            </a:extLst>
          </p:cNvPr>
          <p:cNvSpPr txBox="1"/>
          <p:nvPr/>
        </p:nvSpPr>
        <p:spPr>
          <a:xfrm>
            <a:off x="1674166" y="7152856"/>
            <a:ext cx="28287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200" b="1" dirty="0">
                <a:latin typeface="Arial" panose="020B0604020202020204" pitchFamily="34" charset="0"/>
                <a:cs typeface="Arial" panose="020B0604020202020204" pitchFamily="34" charset="0"/>
              </a:rPr>
              <a:t>Number at risk</a:t>
            </a:r>
            <a:endParaRPr kumimoji="1" lang="ja-JP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CEA56502-398E-DB2B-7A6A-5FD5293DFF84}"/>
              </a:ext>
            </a:extLst>
          </p:cNvPr>
          <p:cNvSpPr txBox="1"/>
          <p:nvPr/>
        </p:nvSpPr>
        <p:spPr>
          <a:xfrm>
            <a:off x="4116160" y="7601006"/>
            <a:ext cx="62804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115       101        80         69        47         29         13    </a:t>
            </a:r>
            <a:endParaRPr kumimoji="1" lang="ja-JP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54E53A70-0C89-7902-E3C5-0C9CF3D2F31D}"/>
              </a:ext>
            </a:extLst>
          </p:cNvPr>
          <p:cNvSpPr txBox="1"/>
          <p:nvPr/>
        </p:nvSpPr>
        <p:spPr>
          <a:xfrm>
            <a:off x="4161762" y="8133599"/>
            <a:ext cx="6708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33         </a:t>
            </a:r>
            <a:r>
              <a:rPr kumimoji="1" lang="ja-JP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26         15</a:t>
            </a:r>
            <a:r>
              <a:rPr kumimoji="1" lang="ja-JP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　     </a:t>
            </a:r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12        10          8           6</a:t>
            </a:r>
            <a:endParaRPr kumimoji="1" lang="ja-JP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9065A253-6976-227C-E348-9A2CDDE16BED}"/>
              </a:ext>
            </a:extLst>
          </p:cNvPr>
          <p:cNvSpPr txBox="1"/>
          <p:nvPr/>
        </p:nvSpPr>
        <p:spPr>
          <a:xfrm>
            <a:off x="1560211" y="14801663"/>
            <a:ext cx="28287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200" b="1" dirty="0">
                <a:latin typeface="Arial" panose="020B0604020202020204" pitchFamily="34" charset="0"/>
                <a:cs typeface="Arial" panose="020B0604020202020204" pitchFamily="34" charset="0"/>
              </a:rPr>
              <a:t>Number at risk</a:t>
            </a:r>
            <a:endParaRPr kumimoji="1" lang="ja-JP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9AB09031-8EA2-F837-72AB-705C24480DAA}"/>
              </a:ext>
            </a:extLst>
          </p:cNvPr>
          <p:cNvSpPr txBox="1"/>
          <p:nvPr/>
        </p:nvSpPr>
        <p:spPr>
          <a:xfrm>
            <a:off x="4199345" y="15239313"/>
            <a:ext cx="5756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115      92      66      46      31      26      16       14</a:t>
            </a:r>
            <a:endParaRPr kumimoji="1" lang="ja-JP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CEA07714-ED2B-5688-4331-CF4FBE90782A}"/>
              </a:ext>
            </a:extLst>
          </p:cNvPr>
          <p:cNvSpPr txBox="1"/>
          <p:nvPr/>
        </p:nvSpPr>
        <p:spPr>
          <a:xfrm>
            <a:off x="4217642" y="15761633"/>
            <a:ext cx="6037548" cy="396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33       22      14       7        5        5         4         4 </a:t>
            </a:r>
            <a:endParaRPr kumimoji="1" lang="ja-JP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F0139B2-CE00-76E8-30C0-CDD818B57327}"/>
              </a:ext>
            </a:extLst>
          </p:cNvPr>
          <p:cNvSpPr txBox="1"/>
          <p:nvPr/>
        </p:nvSpPr>
        <p:spPr>
          <a:xfrm>
            <a:off x="4209619" y="16323115"/>
            <a:ext cx="6037548" cy="396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35       30      13       7        3        2         1         1 </a:t>
            </a:r>
            <a:endParaRPr kumimoji="1" lang="ja-JP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C8467D5-DE8C-30E7-FF4B-A2445FD3FBE1}"/>
              </a:ext>
            </a:extLst>
          </p:cNvPr>
          <p:cNvSpPr txBox="1"/>
          <p:nvPr/>
        </p:nvSpPr>
        <p:spPr>
          <a:xfrm>
            <a:off x="4153599" y="8698839"/>
            <a:ext cx="6708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35         </a:t>
            </a:r>
            <a:r>
              <a:rPr kumimoji="1" lang="ja-JP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28         21</a:t>
            </a:r>
            <a:r>
              <a:rPr kumimoji="1" lang="ja-JP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　     </a:t>
            </a:r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13         7           3           1</a:t>
            </a:r>
            <a:endParaRPr kumimoji="1" lang="ja-JP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14CC140-150A-A536-D267-1D48E867DC93}"/>
              </a:ext>
            </a:extLst>
          </p:cNvPr>
          <p:cNvSpPr txBox="1"/>
          <p:nvPr/>
        </p:nvSpPr>
        <p:spPr>
          <a:xfrm>
            <a:off x="9053058" y="1246479"/>
            <a:ext cx="3385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latin typeface="Arial" panose="020B0604020202020204" pitchFamily="34" charset="0"/>
                <a:cs typeface="Arial" panose="020B0604020202020204" pitchFamily="34" charset="0"/>
              </a:rPr>
              <a:t>NB group</a:t>
            </a:r>
            <a:r>
              <a:rPr kumimoji="1" lang="ja-JP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2800" b="1" dirty="0">
                <a:latin typeface="Arial" panose="020B0604020202020204" pitchFamily="34" charset="0"/>
                <a:cs typeface="Arial" panose="020B0604020202020204" pitchFamily="34" charset="0"/>
              </a:rPr>
              <a:t>(N=115)</a:t>
            </a:r>
            <a:endParaRPr kumimoji="1" lang="ja-JP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696056D-B823-6B0E-5830-7F813183CF7F}"/>
              </a:ext>
            </a:extLst>
          </p:cNvPr>
          <p:cNvSpPr txBox="1"/>
          <p:nvPr/>
        </p:nvSpPr>
        <p:spPr>
          <a:xfrm>
            <a:off x="9032510" y="1816643"/>
            <a:ext cx="33855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latin typeface="Arial" panose="020B0604020202020204" pitchFamily="34" charset="0"/>
                <a:cs typeface="Arial" panose="020B0604020202020204" pitchFamily="34" charset="0"/>
              </a:rPr>
              <a:t>SDB group (N=33)</a:t>
            </a:r>
            <a:endParaRPr kumimoji="1" lang="ja-JP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2152F62-D92F-7036-4CC1-CC50699CD27B}"/>
              </a:ext>
            </a:extLst>
          </p:cNvPr>
          <p:cNvSpPr txBox="1"/>
          <p:nvPr/>
        </p:nvSpPr>
        <p:spPr>
          <a:xfrm>
            <a:off x="9053058" y="2364435"/>
            <a:ext cx="3549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latin typeface="Arial" panose="020B0604020202020204" pitchFamily="34" charset="0"/>
                <a:cs typeface="Arial" panose="020B0604020202020204" pitchFamily="34" charset="0"/>
              </a:rPr>
              <a:t>MB group</a:t>
            </a:r>
            <a:r>
              <a:rPr kumimoji="1" lang="ja-JP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2800" b="1" dirty="0">
                <a:latin typeface="Arial" panose="020B0604020202020204" pitchFamily="34" charset="0"/>
                <a:cs typeface="Arial" panose="020B0604020202020204" pitchFamily="34" charset="0"/>
              </a:rPr>
              <a:t>(N=35)</a:t>
            </a:r>
            <a:endParaRPr kumimoji="1" lang="ja-JP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ED33A4C2-E213-18E9-9F1C-0DE24E4AF64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6343"/>
          <a:stretch/>
        </p:blipFill>
        <p:spPr>
          <a:xfrm>
            <a:off x="8277135" y="1061813"/>
            <a:ext cx="775923" cy="1942434"/>
          </a:xfrm>
          <a:prstGeom prst="rect">
            <a:avLst/>
          </a:prstGeom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5A9FD3E-428F-4CEE-F28F-A314467AC4EC}"/>
              </a:ext>
            </a:extLst>
          </p:cNvPr>
          <p:cNvSpPr txBox="1"/>
          <p:nvPr/>
        </p:nvSpPr>
        <p:spPr>
          <a:xfrm>
            <a:off x="8396865" y="3423422"/>
            <a:ext cx="37006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MB vs. NB,</a:t>
            </a:r>
            <a:r>
              <a:rPr kumimoji="1" lang="en-US" altLang="ja-JP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P</a:t>
            </a:r>
            <a:r>
              <a:rPr kumimoji="1" lang="en-US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 = 0.1253</a:t>
            </a:r>
          </a:p>
          <a:p>
            <a:r>
              <a:rPr kumimoji="1" lang="en-US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MB vs. SDB, </a:t>
            </a:r>
            <a:r>
              <a:rPr kumimoji="1" lang="en-US" altLang="ja-JP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 = 0.6563</a:t>
            </a:r>
            <a:endParaRPr kumimoji="1" lang="ja-JP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3352649E-F9FD-9459-B073-5A1F3BB981BB}"/>
              </a:ext>
            </a:extLst>
          </p:cNvPr>
          <p:cNvSpPr txBox="1"/>
          <p:nvPr/>
        </p:nvSpPr>
        <p:spPr>
          <a:xfrm>
            <a:off x="8277135" y="11076974"/>
            <a:ext cx="37006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MB vs. NB,</a:t>
            </a:r>
            <a:r>
              <a:rPr kumimoji="1" lang="en-US" altLang="ja-JP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P</a:t>
            </a:r>
            <a:r>
              <a:rPr kumimoji="1" lang="en-US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 = 0.0125</a:t>
            </a:r>
          </a:p>
          <a:p>
            <a:r>
              <a:rPr kumimoji="1" lang="en-US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MB vs. SDB, </a:t>
            </a:r>
            <a:r>
              <a:rPr kumimoji="1" lang="en-US" altLang="ja-JP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 = 0.5431</a:t>
            </a:r>
            <a:endParaRPr kumimoji="1" lang="ja-JP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FDA181B-9A0D-A2A6-DAAB-2B310F7C7534}"/>
              </a:ext>
            </a:extLst>
          </p:cNvPr>
          <p:cNvSpPr txBox="1"/>
          <p:nvPr/>
        </p:nvSpPr>
        <p:spPr>
          <a:xfrm>
            <a:off x="2123418" y="7607908"/>
            <a:ext cx="33938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200" b="1" dirty="0">
                <a:latin typeface="Arial" panose="020B0604020202020204" pitchFamily="34" charset="0"/>
                <a:cs typeface="Arial" panose="020B0604020202020204" pitchFamily="34" charset="0"/>
              </a:rPr>
              <a:t>NB group</a:t>
            </a:r>
            <a:endParaRPr kumimoji="1" lang="ja-JP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7D3846C-E277-EC7B-6DED-0016F7945194}"/>
              </a:ext>
            </a:extLst>
          </p:cNvPr>
          <p:cNvSpPr txBox="1"/>
          <p:nvPr/>
        </p:nvSpPr>
        <p:spPr>
          <a:xfrm>
            <a:off x="2123417" y="8099248"/>
            <a:ext cx="20170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200" b="1" dirty="0">
                <a:latin typeface="Arial" panose="020B0604020202020204" pitchFamily="34" charset="0"/>
                <a:cs typeface="Arial" panose="020B0604020202020204" pitchFamily="34" charset="0"/>
              </a:rPr>
              <a:t>SDB group</a:t>
            </a:r>
            <a:endParaRPr kumimoji="1" lang="ja-JP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B2E561C-0277-124C-DD33-7FE724C8E790}"/>
              </a:ext>
            </a:extLst>
          </p:cNvPr>
          <p:cNvSpPr txBox="1"/>
          <p:nvPr/>
        </p:nvSpPr>
        <p:spPr>
          <a:xfrm>
            <a:off x="2123418" y="8625774"/>
            <a:ext cx="33938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200" b="1" dirty="0">
                <a:latin typeface="Arial" panose="020B0604020202020204" pitchFamily="34" charset="0"/>
                <a:cs typeface="Arial" panose="020B0604020202020204" pitchFamily="34" charset="0"/>
              </a:rPr>
              <a:t>MB group</a:t>
            </a:r>
            <a:endParaRPr kumimoji="1" lang="ja-JP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E1ED3A-1AF3-1A77-1843-4D18752EADCF}"/>
              </a:ext>
            </a:extLst>
          </p:cNvPr>
          <p:cNvSpPr txBox="1"/>
          <p:nvPr/>
        </p:nvSpPr>
        <p:spPr>
          <a:xfrm>
            <a:off x="2123418" y="15252433"/>
            <a:ext cx="33938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200" b="1" dirty="0">
                <a:latin typeface="Arial" panose="020B0604020202020204" pitchFamily="34" charset="0"/>
                <a:cs typeface="Arial" panose="020B0604020202020204" pitchFamily="34" charset="0"/>
              </a:rPr>
              <a:t>NB group</a:t>
            </a:r>
            <a:endParaRPr kumimoji="1" lang="ja-JP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81254B6-A020-3310-1F19-00AB6DF51571}"/>
              </a:ext>
            </a:extLst>
          </p:cNvPr>
          <p:cNvSpPr txBox="1"/>
          <p:nvPr/>
        </p:nvSpPr>
        <p:spPr>
          <a:xfrm>
            <a:off x="2123417" y="15743773"/>
            <a:ext cx="20170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200" b="1" dirty="0">
                <a:latin typeface="Arial" panose="020B0604020202020204" pitchFamily="34" charset="0"/>
                <a:cs typeface="Arial" panose="020B0604020202020204" pitchFamily="34" charset="0"/>
              </a:rPr>
              <a:t>SDB group</a:t>
            </a:r>
            <a:endParaRPr kumimoji="1" lang="ja-JP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F583B2D-2143-5E2E-C1D9-B86589A29370}"/>
              </a:ext>
            </a:extLst>
          </p:cNvPr>
          <p:cNvSpPr txBox="1"/>
          <p:nvPr/>
        </p:nvSpPr>
        <p:spPr>
          <a:xfrm>
            <a:off x="2123418" y="16270299"/>
            <a:ext cx="33938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200" b="1" dirty="0">
                <a:latin typeface="Arial" panose="020B0604020202020204" pitchFamily="34" charset="0"/>
                <a:cs typeface="Arial" panose="020B0604020202020204" pitchFamily="34" charset="0"/>
              </a:rPr>
              <a:t>MB group</a:t>
            </a:r>
            <a:endParaRPr kumimoji="1" lang="ja-JP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2476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64433</TotalTime>
  <Words>121</Words>
  <Application>Microsoft Office PowerPoint</Application>
  <PresentationFormat>ユーザー設定</PresentationFormat>
  <Paragraphs>24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EIF2S2　Figure</dc:title>
  <dc:creator>加藤俊夫</dc:creator>
  <cp:lastModifiedBy>田中 一大</cp:lastModifiedBy>
  <cp:revision>219</cp:revision>
  <cp:lastPrinted>2017-07-20T09:26:47Z</cp:lastPrinted>
  <dcterms:created xsi:type="dcterms:W3CDTF">2017-05-15T02:10:07Z</dcterms:created>
  <dcterms:modified xsi:type="dcterms:W3CDTF">2023-03-29T02:59:41Z</dcterms:modified>
</cp:coreProperties>
</file>