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3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金 鉉基" initials="金" lastIdx="3" clrIdx="0">
    <p:extLst>
      <p:ext uri="{19B8F6BF-5375-455C-9EA6-DF929625EA0E}">
        <p15:presenceInfo xmlns:p15="http://schemas.microsoft.com/office/powerpoint/2012/main" userId="556c8d21aabf33bc" providerId="Windows Live"/>
      </p:ext>
    </p:extLst>
  </p:cmAuthor>
  <p:cmAuthor id="2" name="maron.qsan@gmail.com" initials="m" lastIdx="9" clrIdx="1">
    <p:extLst>
      <p:ext uri="{19B8F6BF-5375-455C-9EA6-DF929625EA0E}">
        <p15:presenceInfo xmlns:p15="http://schemas.microsoft.com/office/powerpoint/2012/main" userId="70693737c1f0b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4" autoAdjust="0"/>
    <p:restoredTop sz="93684" autoAdjust="0"/>
  </p:normalViewPr>
  <p:slideViewPr>
    <p:cSldViewPr snapToGrid="0">
      <p:cViewPr>
        <p:scale>
          <a:sx n="154" d="100"/>
          <a:sy n="154" d="100"/>
        </p:scale>
        <p:origin x="1512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190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論文用）'!$F$2:$F$52</c:f>
              <c:numCache>
                <c:formatCode>0.0</c:formatCode>
                <c:ptCount val="51"/>
                <c:pt idx="0">
                  <c:v>44.57772036661131</c:v>
                </c:pt>
                <c:pt idx="1">
                  <c:v>48.888220508303434</c:v>
                </c:pt>
                <c:pt idx="2">
                  <c:v>50.267419292709313</c:v>
                </c:pt>
                <c:pt idx="3">
                  <c:v>49.025565800502932</c:v>
                </c:pt>
                <c:pt idx="4">
                  <c:v>42.121150507530849</c:v>
                </c:pt>
                <c:pt idx="5">
                  <c:v>66.184873238244379</c:v>
                </c:pt>
                <c:pt idx="6">
                  <c:v>45.113400322645269</c:v>
                </c:pt>
                <c:pt idx="7">
                  <c:v>50.810050671749337</c:v>
                </c:pt>
                <c:pt idx="8">
                  <c:v>49.763460238792526</c:v>
                </c:pt>
                <c:pt idx="9">
                  <c:v>41.153762897755975</c:v>
                </c:pt>
                <c:pt idx="10">
                  <c:v>50.021558830243237</c:v>
                </c:pt>
                <c:pt idx="11">
                  <c:v>35.815183080808083</c:v>
                </c:pt>
                <c:pt idx="12">
                  <c:v>29.959698615735057</c:v>
                </c:pt>
                <c:pt idx="13">
                  <c:v>44.336602341031316</c:v>
                </c:pt>
                <c:pt idx="14">
                  <c:v>27.175991610634753</c:v>
                </c:pt>
                <c:pt idx="15">
                  <c:v>30.649316335292951</c:v>
                </c:pt>
                <c:pt idx="16">
                  <c:v>27.3401194954636</c:v>
                </c:pt>
                <c:pt idx="17">
                  <c:v>47.136792636539489</c:v>
                </c:pt>
                <c:pt idx="18">
                  <c:v>16.341169182615502</c:v>
                </c:pt>
                <c:pt idx="19">
                  <c:v>24.318491594729664</c:v>
                </c:pt>
                <c:pt idx="20">
                  <c:v>18.830390007858057</c:v>
                </c:pt>
                <c:pt idx="21">
                  <c:v>26.785863655374325</c:v>
                </c:pt>
                <c:pt idx="22">
                  <c:v>30.836495627784188</c:v>
                </c:pt>
                <c:pt idx="23">
                  <c:v>37.553873754974944</c:v>
                </c:pt>
                <c:pt idx="24">
                  <c:v>15.932075690399605</c:v>
                </c:pt>
                <c:pt idx="25">
                  <c:v>39.749309538984491</c:v>
                </c:pt>
                <c:pt idx="26">
                  <c:v>21.120396793042534</c:v>
                </c:pt>
                <c:pt idx="27">
                  <c:v>32.292514441114001</c:v>
                </c:pt>
                <c:pt idx="28">
                  <c:v>23.923788265306122</c:v>
                </c:pt>
                <c:pt idx="29">
                  <c:v>30.586708684771537</c:v>
                </c:pt>
                <c:pt idx="30">
                  <c:v>22.982859255737793</c:v>
                </c:pt>
                <c:pt idx="31">
                  <c:v>25.036372453928223</c:v>
                </c:pt>
                <c:pt idx="32">
                  <c:v>37.031175818958694</c:v>
                </c:pt>
                <c:pt idx="33">
                  <c:v>37.655884645362434</c:v>
                </c:pt>
                <c:pt idx="34">
                  <c:v>37.333497173752768</c:v>
                </c:pt>
                <c:pt idx="35">
                  <c:v>29.131393879975111</c:v>
                </c:pt>
                <c:pt idx="36">
                  <c:v>37.068030898495728</c:v>
                </c:pt>
                <c:pt idx="37">
                  <c:v>28.766843609636584</c:v>
                </c:pt>
                <c:pt idx="38">
                  <c:v>24.632325770453033</c:v>
                </c:pt>
                <c:pt idx="39">
                  <c:v>6.4021617689089831</c:v>
                </c:pt>
                <c:pt idx="40">
                  <c:v>38.021530404422457</c:v>
                </c:pt>
                <c:pt idx="41">
                  <c:v>20.573827851644509</c:v>
                </c:pt>
                <c:pt idx="42">
                  <c:v>15.020232230823364</c:v>
                </c:pt>
                <c:pt idx="43">
                  <c:v>15.066432689897216</c:v>
                </c:pt>
                <c:pt idx="44">
                  <c:v>27.63384633668073</c:v>
                </c:pt>
                <c:pt idx="45">
                  <c:v>18.870211158161883</c:v>
                </c:pt>
                <c:pt idx="46">
                  <c:v>19.122220607469846</c:v>
                </c:pt>
                <c:pt idx="47">
                  <c:v>32.051502567756842</c:v>
                </c:pt>
                <c:pt idx="48">
                  <c:v>32.243604606229233</c:v>
                </c:pt>
                <c:pt idx="49">
                  <c:v>31.102624239350913</c:v>
                </c:pt>
                <c:pt idx="50">
                  <c:v>37.147876081342417</c:v>
                </c:pt>
              </c:numCache>
            </c:numRef>
          </c:xVal>
          <c:yVal>
            <c:numRef>
              <c:f>'相関（歩数 論文用）'!$T$2:$T$52</c:f>
              <c:numCache>
                <c:formatCode>0.0</c:formatCode>
                <c:ptCount val="51"/>
                <c:pt idx="0">
                  <c:v>1.2</c:v>
                </c:pt>
                <c:pt idx="1">
                  <c:v>2.4</c:v>
                </c:pt>
                <c:pt idx="2">
                  <c:v>2.4</c:v>
                </c:pt>
                <c:pt idx="3">
                  <c:v>1.4</c:v>
                </c:pt>
                <c:pt idx="4">
                  <c:v>1.5</c:v>
                </c:pt>
                <c:pt idx="5">
                  <c:v>3.2</c:v>
                </c:pt>
                <c:pt idx="6">
                  <c:v>2.476923076923077</c:v>
                </c:pt>
                <c:pt idx="7">
                  <c:v>1.6732673267326732</c:v>
                </c:pt>
                <c:pt idx="8">
                  <c:v>1.3372093023255813</c:v>
                </c:pt>
                <c:pt idx="9">
                  <c:v>1.3703703703703705</c:v>
                </c:pt>
                <c:pt idx="10">
                  <c:v>1.7868852459016393</c:v>
                </c:pt>
                <c:pt idx="11">
                  <c:v>2.1</c:v>
                </c:pt>
                <c:pt idx="12">
                  <c:v>2.7</c:v>
                </c:pt>
                <c:pt idx="13">
                  <c:v>1.4</c:v>
                </c:pt>
                <c:pt idx="14">
                  <c:v>2.2999999999999998</c:v>
                </c:pt>
                <c:pt idx="15">
                  <c:v>3.3</c:v>
                </c:pt>
                <c:pt idx="16">
                  <c:v>2</c:v>
                </c:pt>
                <c:pt idx="17">
                  <c:v>2</c:v>
                </c:pt>
                <c:pt idx="18">
                  <c:v>2.6</c:v>
                </c:pt>
                <c:pt idx="19">
                  <c:v>2.9</c:v>
                </c:pt>
                <c:pt idx="20">
                  <c:v>2.7</c:v>
                </c:pt>
                <c:pt idx="21">
                  <c:v>3.3</c:v>
                </c:pt>
                <c:pt idx="22">
                  <c:v>1.2911392405063291</c:v>
                </c:pt>
                <c:pt idx="23">
                  <c:v>3.0625</c:v>
                </c:pt>
                <c:pt idx="24">
                  <c:v>1.5660377358490567</c:v>
                </c:pt>
                <c:pt idx="25">
                  <c:v>2.7777777777777777</c:v>
                </c:pt>
                <c:pt idx="26">
                  <c:v>2.3243243243243241</c:v>
                </c:pt>
                <c:pt idx="27">
                  <c:v>1.5842696629213484</c:v>
                </c:pt>
                <c:pt idx="28">
                  <c:v>2.9508196721311477</c:v>
                </c:pt>
                <c:pt idx="29">
                  <c:v>1.4838709677419355</c:v>
                </c:pt>
                <c:pt idx="30">
                  <c:v>2.3235294117647061</c:v>
                </c:pt>
                <c:pt idx="31">
                  <c:v>1.7777777777777777</c:v>
                </c:pt>
                <c:pt idx="32">
                  <c:v>2.2962962962962963</c:v>
                </c:pt>
                <c:pt idx="33">
                  <c:v>1.8620689655172413</c:v>
                </c:pt>
                <c:pt idx="34">
                  <c:v>1.0495049504950495</c:v>
                </c:pt>
                <c:pt idx="35">
                  <c:v>2.2166666666666668</c:v>
                </c:pt>
                <c:pt idx="36">
                  <c:v>1.6931818181818181</c:v>
                </c:pt>
                <c:pt idx="37">
                  <c:v>1.9452054794520548</c:v>
                </c:pt>
                <c:pt idx="38">
                  <c:v>2.5714285714285716</c:v>
                </c:pt>
                <c:pt idx="39">
                  <c:v>0.984375</c:v>
                </c:pt>
                <c:pt idx="40">
                  <c:v>1.2777777777777777</c:v>
                </c:pt>
                <c:pt idx="41">
                  <c:v>2.04</c:v>
                </c:pt>
                <c:pt idx="42">
                  <c:v>4.76</c:v>
                </c:pt>
                <c:pt idx="43">
                  <c:v>2.681159420289855</c:v>
                </c:pt>
                <c:pt idx="44">
                  <c:v>1.4485981308411215</c:v>
                </c:pt>
                <c:pt idx="45">
                  <c:v>2.4328358208955225</c:v>
                </c:pt>
                <c:pt idx="46">
                  <c:v>1.7142857142857142</c:v>
                </c:pt>
                <c:pt idx="47">
                  <c:v>1.9887640449438202</c:v>
                </c:pt>
                <c:pt idx="48">
                  <c:v>2.6153846153846154</c:v>
                </c:pt>
                <c:pt idx="49">
                  <c:v>2.0389610389610389</c:v>
                </c:pt>
                <c:pt idx="50">
                  <c:v>3.3947368421052633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38-E84B-ADAB-34BD7EA32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6924928"/>
        <c:axId val="1545175648"/>
      </c:scatterChart>
      <c:valAx>
        <c:axId val="1506924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45175648"/>
        <c:crosses val="autoZero"/>
        <c:crossBetween val="midCat"/>
      </c:valAx>
      <c:valAx>
        <c:axId val="154517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6924928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56036745406825"/>
          <c:y val="5.7060367454068242E-2"/>
          <c:w val="0.80229740813648298"/>
          <c:h val="0.80976013414989789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論文用）'!$I$2:$I$52</c:f>
              <c:numCache>
                <c:formatCode>0.0</c:formatCode>
                <c:ptCount val="51"/>
                <c:pt idx="0">
                  <c:v>42.285714285714285</c:v>
                </c:pt>
                <c:pt idx="1">
                  <c:v>55.571428571428569</c:v>
                </c:pt>
                <c:pt idx="2">
                  <c:v>38</c:v>
                </c:pt>
                <c:pt idx="3">
                  <c:v>30.857142857142858</c:v>
                </c:pt>
                <c:pt idx="4">
                  <c:v>97.142857142857139</c:v>
                </c:pt>
                <c:pt idx="5">
                  <c:v>50.142857142857146</c:v>
                </c:pt>
                <c:pt idx="6">
                  <c:v>773.85714285714289</c:v>
                </c:pt>
                <c:pt idx="7">
                  <c:v>630.57142857142856</c:v>
                </c:pt>
                <c:pt idx="8">
                  <c:v>402.42857142857144</c:v>
                </c:pt>
                <c:pt idx="9">
                  <c:v>292.42857142857144</c:v>
                </c:pt>
                <c:pt idx="10">
                  <c:v>553.42857142857144</c:v>
                </c:pt>
                <c:pt idx="11">
                  <c:v>28.571428571428573</c:v>
                </c:pt>
                <c:pt idx="12">
                  <c:v>49.571428571428569</c:v>
                </c:pt>
                <c:pt idx="13">
                  <c:v>69</c:v>
                </c:pt>
                <c:pt idx="14">
                  <c:v>51.142857142857146</c:v>
                </c:pt>
                <c:pt idx="15">
                  <c:v>41.857142857142854</c:v>
                </c:pt>
                <c:pt idx="16">
                  <c:v>70.714285714285708</c:v>
                </c:pt>
                <c:pt idx="17">
                  <c:v>76.142857142857139</c:v>
                </c:pt>
                <c:pt idx="18">
                  <c:v>71.285714285714292</c:v>
                </c:pt>
                <c:pt idx="19">
                  <c:v>27.571428571428573</c:v>
                </c:pt>
                <c:pt idx="20">
                  <c:v>67</c:v>
                </c:pt>
                <c:pt idx="21">
                  <c:v>53.571428571428569</c:v>
                </c:pt>
                <c:pt idx="22">
                  <c:v>407.57142857142856</c:v>
                </c:pt>
                <c:pt idx="23">
                  <c:v>319.57142857142856</c:v>
                </c:pt>
                <c:pt idx="24">
                  <c:v>557.28571428571433</c:v>
                </c:pt>
                <c:pt idx="25">
                  <c:v>287.71428571428572</c:v>
                </c:pt>
                <c:pt idx="26">
                  <c:v>377.85714285714283</c:v>
                </c:pt>
                <c:pt idx="27">
                  <c:v>467.85714285714283</c:v>
                </c:pt>
                <c:pt idx="28">
                  <c:v>360.57142857142856</c:v>
                </c:pt>
                <c:pt idx="29">
                  <c:v>266.28571428571428</c:v>
                </c:pt>
                <c:pt idx="30">
                  <c:v>371.14285714285717</c:v>
                </c:pt>
                <c:pt idx="31">
                  <c:v>404.57142857142856</c:v>
                </c:pt>
                <c:pt idx="32">
                  <c:v>89.857142857142861</c:v>
                </c:pt>
                <c:pt idx="33">
                  <c:v>596.57142857142856</c:v>
                </c:pt>
                <c:pt idx="34">
                  <c:v>234.28571428571428</c:v>
                </c:pt>
                <c:pt idx="35">
                  <c:v>530.71428571428567</c:v>
                </c:pt>
                <c:pt idx="36">
                  <c:v>357.57142857142856</c:v>
                </c:pt>
                <c:pt idx="37">
                  <c:v>520.28571428571433</c:v>
                </c:pt>
                <c:pt idx="38">
                  <c:v>208.71428571428572</c:v>
                </c:pt>
                <c:pt idx="39">
                  <c:v>368.85714285714283</c:v>
                </c:pt>
                <c:pt idx="40">
                  <c:v>615.28571428571433</c:v>
                </c:pt>
                <c:pt idx="41">
                  <c:v>364.57142857142856</c:v>
                </c:pt>
                <c:pt idx="42">
                  <c:v>303.14285714285717</c:v>
                </c:pt>
                <c:pt idx="43">
                  <c:v>519.14285714285711</c:v>
                </c:pt>
                <c:pt idx="44">
                  <c:v>374.42857142857144</c:v>
                </c:pt>
                <c:pt idx="45">
                  <c:v>572.71428571428567</c:v>
                </c:pt>
                <c:pt idx="46">
                  <c:v>263.57142857142856</c:v>
                </c:pt>
                <c:pt idx="47">
                  <c:v>515.85714285714289</c:v>
                </c:pt>
                <c:pt idx="48">
                  <c:v>465.14285714285717</c:v>
                </c:pt>
                <c:pt idx="49">
                  <c:v>581.71428571428567</c:v>
                </c:pt>
                <c:pt idx="50">
                  <c:v>371.42857142857144</c:v>
                </c:pt>
              </c:numCache>
            </c:numRef>
          </c:xVal>
          <c:yVal>
            <c:numRef>
              <c:f>'相関（歩数 論文用）'!$P$2:$P$52</c:f>
              <c:numCache>
                <c:formatCode>General</c:formatCode>
                <c:ptCount val="51"/>
                <c:pt idx="0">
                  <c:v>96</c:v>
                </c:pt>
                <c:pt idx="1">
                  <c:v>62</c:v>
                </c:pt>
                <c:pt idx="2">
                  <c:v>67</c:v>
                </c:pt>
                <c:pt idx="3">
                  <c:v>52</c:v>
                </c:pt>
                <c:pt idx="4">
                  <c:v>107</c:v>
                </c:pt>
                <c:pt idx="5">
                  <c:v>55</c:v>
                </c:pt>
                <c:pt idx="6">
                  <c:v>65</c:v>
                </c:pt>
                <c:pt idx="7">
                  <c:v>101</c:v>
                </c:pt>
                <c:pt idx="8">
                  <c:v>86</c:v>
                </c:pt>
                <c:pt idx="9">
                  <c:v>81</c:v>
                </c:pt>
                <c:pt idx="10">
                  <c:v>61</c:v>
                </c:pt>
                <c:pt idx="11">
                  <c:v>78</c:v>
                </c:pt>
                <c:pt idx="12">
                  <c:v>53</c:v>
                </c:pt>
                <c:pt idx="13">
                  <c:v>54</c:v>
                </c:pt>
                <c:pt idx="14">
                  <c:v>91</c:v>
                </c:pt>
                <c:pt idx="15">
                  <c:v>50</c:v>
                </c:pt>
                <c:pt idx="16">
                  <c:v>67</c:v>
                </c:pt>
                <c:pt idx="17">
                  <c:v>85</c:v>
                </c:pt>
                <c:pt idx="18">
                  <c:v>60</c:v>
                </c:pt>
                <c:pt idx="19">
                  <c:v>59</c:v>
                </c:pt>
                <c:pt idx="20">
                  <c:v>65</c:v>
                </c:pt>
                <c:pt idx="21">
                  <c:v>52</c:v>
                </c:pt>
                <c:pt idx="22">
                  <c:v>79</c:v>
                </c:pt>
                <c:pt idx="23">
                  <c:v>48</c:v>
                </c:pt>
                <c:pt idx="24">
                  <c:v>53</c:v>
                </c:pt>
                <c:pt idx="25">
                  <c:v>54</c:v>
                </c:pt>
                <c:pt idx="26">
                  <c:v>74</c:v>
                </c:pt>
                <c:pt idx="27">
                  <c:v>89</c:v>
                </c:pt>
                <c:pt idx="28">
                  <c:v>61</c:v>
                </c:pt>
                <c:pt idx="29">
                  <c:v>62</c:v>
                </c:pt>
                <c:pt idx="30">
                  <c:v>68</c:v>
                </c:pt>
                <c:pt idx="31">
                  <c:v>81</c:v>
                </c:pt>
                <c:pt idx="32">
                  <c:v>81</c:v>
                </c:pt>
                <c:pt idx="33">
                  <c:v>87</c:v>
                </c:pt>
                <c:pt idx="34">
                  <c:v>101</c:v>
                </c:pt>
                <c:pt idx="35">
                  <c:v>60</c:v>
                </c:pt>
                <c:pt idx="36">
                  <c:v>88</c:v>
                </c:pt>
                <c:pt idx="37">
                  <c:v>73</c:v>
                </c:pt>
                <c:pt idx="38">
                  <c:v>63</c:v>
                </c:pt>
                <c:pt idx="39">
                  <c:v>64</c:v>
                </c:pt>
                <c:pt idx="40">
                  <c:v>90</c:v>
                </c:pt>
                <c:pt idx="41">
                  <c:v>75</c:v>
                </c:pt>
                <c:pt idx="42">
                  <c:v>25</c:v>
                </c:pt>
                <c:pt idx="43">
                  <c:v>69</c:v>
                </c:pt>
                <c:pt idx="44">
                  <c:v>107</c:v>
                </c:pt>
                <c:pt idx="45">
                  <c:v>67</c:v>
                </c:pt>
                <c:pt idx="46">
                  <c:v>91</c:v>
                </c:pt>
                <c:pt idx="47">
                  <c:v>89</c:v>
                </c:pt>
                <c:pt idx="48">
                  <c:v>78</c:v>
                </c:pt>
                <c:pt idx="49">
                  <c:v>77</c:v>
                </c:pt>
                <c:pt idx="50">
                  <c:v>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326-7D48-B866-5CD6845DD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9698944"/>
        <c:axId val="1544810816"/>
      </c:scatterChart>
      <c:valAx>
        <c:axId val="1589698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44810816"/>
        <c:crosses val="autoZero"/>
        <c:crossBetween val="midCat"/>
      </c:valAx>
      <c:valAx>
        <c:axId val="154481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89698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論文用）'!$J$2:$J$52</c:f>
              <c:numCache>
                <c:formatCode>0.0</c:formatCode>
                <c:ptCount val="51"/>
                <c:pt idx="0">
                  <c:v>17.571428571428573</c:v>
                </c:pt>
                <c:pt idx="1">
                  <c:v>28.857142857142858</c:v>
                </c:pt>
                <c:pt idx="2">
                  <c:v>20.714285714285715</c:v>
                </c:pt>
                <c:pt idx="3">
                  <c:v>16.142857142857142</c:v>
                </c:pt>
                <c:pt idx="4">
                  <c:v>40.857142857142854</c:v>
                </c:pt>
                <c:pt idx="5">
                  <c:v>30.857142857142858</c:v>
                </c:pt>
                <c:pt idx="6">
                  <c:v>338.57142857142856</c:v>
                </c:pt>
                <c:pt idx="7">
                  <c:v>310</c:v>
                </c:pt>
                <c:pt idx="8">
                  <c:v>182.28571428571399</c:v>
                </c:pt>
                <c:pt idx="9">
                  <c:v>106.71428571428571</c:v>
                </c:pt>
                <c:pt idx="10">
                  <c:v>315.42857142857144</c:v>
                </c:pt>
                <c:pt idx="11">
                  <c:v>9.1428571428571423</c:v>
                </c:pt>
                <c:pt idx="12">
                  <c:v>27</c:v>
                </c:pt>
                <c:pt idx="13">
                  <c:v>33.428571428571431</c:v>
                </c:pt>
                <c:pt idx="14">
                  <c:v>22.857142857142858</c:v>
                </c:pt>
                <c:pt idx="15">
                  <c:v>10.857142857142858</c:v>
                </c:pt>
                <c:pt idx="16">
                  <c:v>19</c:v>
                </c:pt>
                <c:pt idx="17">
                  <c:v>37</c:v>
                </c:pt>
                <c:pt idx="18">
                  <c:v>11.857142857142858</c:v>
                </c:pt>
                <c:pt idx="19">
                  <c:v>5.2857142857142856</c:v>
                </c:pt>
                <c:pt idx="20">
                  <c:v>18</c:v>
                </c:pt>
                <c:pt idx="21">
                  <c:v>15.571428571428571</c:v>
                </c:pt>
                <c:pt idx="22">
                  <c:v>183.42857142857142</c:v>
                </c:pt>
                <c:pt idx="23">
                  <c:v>131.85714285714286</c:v>
                </c:pt>
                <c:pt idx="24">
                  <c:v>182.71428571428572</c:v>
                </c:pt>
                <c:pt idx="25">
                  <c:v>105.85714285714286</c:v>
                </c:pt>
                <c:pt idx="26">
                  <c:v>99.285714285714292</c:v>
                </c:pt>
                <c:pt idx="27">
                  <c:v>154.28571428571428</c:v>
                </c:pt>
                <c:pt idx="28">
                  <c:v>125.71428571428571</c:v>
                </c:pt>
                <c:pt idx="29">
                  <c:v>95.857142857142861</c:v>
                </c:pt>
                <c:pt idx="30">
                  <c:v>126.85714285714286</c:v>
                </c:pt>
                <c:pt idx="31">
                  <c:v>125.57142857142857</c:v>
                </c:pt>
                <c:pt idx="32">
                  <c:v>38.857142857142854</c:v>
                </c:pt>
                <c:pt idx="33">
                  <c:v>238.57142857142858</c:v>
                </c:pt>
                <c:pt idx="34">
                  <c:v>97</c:v>
                </c:pt>
                <c:pt idx="35">
                  <c:v>140.71428571428572</c:v>
                </c:pt>
                <c:pt idx="36">
                  <c:v>156.85714285714286</c:v>
                </c:pt>
                <c:pt idx="37">
                  <c:v>167.42857142857142</c:v>
                </c:pt>
                <c:pt idx="38">
                  <c:v>51</c:v>
                </c:pt>
                <c:pt idx="39">
                  <c:v>68.714285714285708</c:v>
                </c:pt>
                <c:pt idx="40">
                  <c:v>241.14285714285714</c:v>
                </c:pt>
                <c:pt idx="41">
                  <c:v>122.85714285714286</c:v>
                </c:pt>
                <c:pt idx="42">
                  <c:v>67.714285714285708</c:v>
                </c:pt>
                <c:pt idx="43">
                  <c:v>168.85714285714286</c:v>
                </c:pt>
                <c:pt idx="44">
                  <c:v>98</c:v>
                </c:pt>
                <c:pt idx="45">
                  <c:v>155.57142857142858</c:v>
                </c:pt>
                <c:pt idx="46">
                  <c:v>86.857142857142861</c:v>
                </c:pt>
                <c:pt idx="47">
                  <c:v>195.57142857142858</c:v>
                </c:pt>
                <c:pt idx="48">
                  <c:v>136.14285714285714</c:v>
                </c:pt>
                <c:pt idx="49">
                  <c:v>238</c:v>
                </c:pt>
                <c:pt idx="50">
                  <c:v>159</c:v>
                </c:pt>
              </c:numCache>
            </c:numRef>
          </c:xVal>
          <c:yVal>
            <c:numRef>
              <c:f>'相関（歩数 論文用）'!$P$2:$P$52</c:f>
              <c:numCache>
                <c:formatCode>General</c:formatCode>
                <c:ptCount val="51"/>
                <c:pt idx="0">
                  <c:v>96</c:v>
                </c:pt>
                <c:pt idx="1">
                  <c:v>62</c:v>
                </c:pt>
                <c:pt idx="2">
                  <c:v>67</c:v>
                </c:pt>
                <c:pt idx="3">
                  <c:v>52</c:v>
                </c:pt>
                <c:pt idx="4">
                  <c:v>107</c:v>
                </c:pt>
                <c:pt idx="5">
                  <c:v>55</c:v>
                </c:pt>
                <c:pt idx="6">
                  <c:v>65</c:v>
                </c:pt>
                <c:pt idx="7">
                  <c:v>101</c:v>
                </c:pt>
                <c:pt idx="8">
                  <c:v>86</c:v>
                </c:pt>
                <c:pt idx="9">
                  <c:v>81</c:v>
                </c:pt>
                <c:pt idx="10">
                  <c:v>61</c:v>
                </c:pt>
                <c:pt idx="11">
                  <c:v>78</c:v>
                </c:pt>
                <c:pt idx="12">
                  <c:v>53</c:v>
                </c:pt>
                <c:pt idx="13">
                  <c:v>54</c:v>
                </c:pt>
                <c:pt idx="14">
                  <c:v>91</c:v>
                </c:pt>
                <c:pt idx="15">
                  <c:v>50</c:v>
                </c:pt>
                <c:pt idx="16">
                  <c:v>67</c:v>
                </c:pt>
                <c:pt idx="17">
                  <c:v>85</c:v>
                </c:pt>
                <c:pt idx="18">
                  <c:v>60</c:v>
                </c:pt>
                <c:pt idx="19">
                  <c:v>59</c:v>
                </c:pt>
                <c:pt idx="20">
                  <c:v>65</c:v>
                </c:pt>
                <c:pt idx="21">
                  <c:v>52</c:v>
                </c:pt>
                <c:pt idx="22">
                  <c:v>79</c:v>
                </c:pt>
                <c:pt idx="23">
                  <c:v>48</c:v>
                </c:pt>
                <c:pt idx="24">
                  <c:v>53</c:v>
                </c:pt>
                <c:pt idx="25">
                  <c:v>54</c:v>
                </c:pt>
                <c:pt idx="26">
                  <c:v>74</c:v>
                </c:pt>
                <c:pt idx="27">
                  <c:v>89</c:v>
                </c:pt>
                <c:pt idx="28">
                  <c:v>61</c:v>
                </c:pt>
                <c:pt idx="29">
                  <c:v>62</c:v>
                </c:pt>
                <c:pt idx="30">
                  <c:v>68</c:v>
                </c:pt>
                <c:pt idx="31">
                  <c:v>81</c:v>
                </c:pt>
                <c:pt idx="32">
                  <c:v>81</c:v>
                </c:pt>
                <c:pt idx="33">
                  <c:v>87</c:v>
                </c:pt>
                <c:pt idx="34">
                  <c:v>101</c:v>
                </c:pt>
                <c:pt idx="35">
                  <c:v>60</c:v>
                </c:pt>
                <c:pt idx="36">
                  <c:v>88</c:v>
                </c:pt>
                <c:pt idx="37">
                  <c:v>73</c:v>
                </c:pt>
                <c:pt idx="38">
                  <c:v>63</c:v>
                </c:pt>
                <c:pt idx="39">
                  <c:v>64</c:v>
                </c:pt>
                <c:pt idx="40">
                  <c:v>90</c:v>
                </c:pt>
                <c:pt idx="41">
                  <c:v>75</c:v>
                </c:pt>
                <c:pt idx="42">
                  <c:v>25</c:v>
                </c:pt>
                <c:pt idx="43">
                  <c:v>69</c:v>
                </c:pt>
                <c:pt idx="44">
                  <c:v>107</c:v>
                </c:pt>
                <c:pt idx="45">
                  <c:v>67</c:v>
                </c:pt>
                <c:pt idx="46">
                  <c:v>91</c:v>
                </c:pt>
                <c:pt idx="47">
                  <c:v>89</c:v>
                </c:pt>
                <c:pt idx="48">
                  <c:v>78</c:v>
                </c:pt>
                <c:pt idx="49">
                  <c:v>77</c:v>
                </c:pt>
                <c:pt idx="50">
                  <c:v>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4D7-E143-9971-341242593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1771760"/>
        <c:axId val="1507090256"/>
      </c:scatterChart>
      <c:valAx>
        <c:axId val="1571771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7090256"/>
        <c:crosses val="autoZero"/>
        <c:crossBetween val="midCat"/>
      </c:valAx>
      <c:valAx>
        <c:axId val="150709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717717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論文用）'!$J$2:$J$52</c:f>
              <c:numCache>
                <c:formatCode>0.0</c:formatCode>
                <c:ptCount val="51"/>
                <c:pt idx="0">
                  <c:v>17.571428571428573</c:v>
                </c:pt>
                <c:pt idx="1">
                  <c:v>28.857142857142858</c:v>
                </c:pt>
                <c:pt idx="2">
                  <c:v>20.714285714285715</c:v>
                </c:pt>
                <c:pt idx="3">
                  <c:v>16.142857142857142</c:v>
                </c:pt>
                <c:pt idx="4">
                  <c:v>40.857142857142854</c:v>
                </c:pt>
                <c:pt idx="5">
                  <c:v>30.857142857142858</c:v>
                </c:pt>
                <c:pt idx="6">
                  <c:v>338.57142857142856</c:v>
                </c:pt>
                <c:pt idx="7">
                  <c:v>310</c:v>
                </c:pt>
                <c:pt idx="8">
                  <c:v>182.28571428571399</c:v>
                </c:pt>
                <c:pt idx="9">
                  <c:v>106.71428571428571</c:v>
                </c:pt>
                <c:pt idx="10">
                  <c:v>315.42857142857144</c:v>
                </c:pt>
                <c:pt idx="11">
                  <c:v>9.1428571428571423</c:v>
                </c:pt>
                <c:pt idx="12">
                  <c:v>27</c:v>
                </c:pt>
                <c:pt idx="13">
                  <c:v>33.428571428571431</c:v>
                </c:pt>
                <c:pt idx="14">
                  <c:v>22.857142857142858</c:v>
                </c:pt>
                <c:pt idx="15">
                  <c:v>10.857142857142858</c:v>
                </c:pt>
                <c:pt idx="16">
                  <c:v>19</c:v>
                </c:pt>
                <c:pt idx="17">
                  <c:v>37</c:v>
                </c:pt>
                <c:pt idx="18">
                  <c:v>11.857142857142858</c:v>
                </c:pt>
                <c:pt idx="19">
                  <c:v>5.2857142857142856</c:v>
                </c:pt>
                <c:pt idx="20">
                  <c:v>18</c:v>
                </c:pt>
                <c:pt idx="21">
                  <c:v>15.571428571428571</c:v>
                </c:pt>
                <c:pt idx="22">
                  <c:v>183.42857142857142</c:v>
                </c:pt>
                <c:pt idx="23">
                  <c:v>131.85714285714286</c:v>
                </c:pt>
                <c:pt idx="24">
                  <c:v>182.71428571428572</c:v>
                </c:pt>
                <c:pt idx="25">
                  <c:v>105.85714285714286</c:v>
                </c:pt>
                <c:pt idx="26">
                  <c:v>99.285714285714292</c:v>
                </c:pt>
                <c:pt idx="27">
                  <c:v>154.28571428571428</c:v>
                </c:pt>
                <c:pt idx="28">
                  <c:v>125.71428571428571</c:v>
                </c:pt>
                <c:pt idx="29">
                  <c:v>95.857142857142861</c:v>
                </c:pt>
                <c:pt idx="30">
                  <c:v>126.85714285714286</c:v>
                </c:pt>
                <c:pt idx="31">
                  <c:v>125.57142857142857</c:v>
                </c:pt>
                <c:pt idx="32">
                  <c:v>38.857142857142854</c:v>
                </c:pt>
                <c:pt idx="33">
                  <c:v>238.57142857142858</c:v>
                </c:pt>
                <c:pt idx="34">
                  <c:v>97</c:v>
                </c:pt>
                <c:pt idx="35">
                  <c:v>140.71428571428572</c:v>
                </c:pt>
                <c:pt idx="36">
                  <c:v>156.85714285714286</c:v>
                </c:pt>
                <c:pt idx="37">
                  <c:v>167.42857142857142</c:v>
                </c:pt>
                <c:pt idx="38">
                  <c:v>51</c:v>
                </c:pt>
                <c:pt idx="39">
                  <c:v>68.714285714285708</c:v>
                </c:pt>
                <c:pt idx="40">
                  <c:v>241.14285714285714</c:v>
                </c:pt>
                <c:pt idx="41">
                  <c:v>122.85714285714286</c:v>
                </c:pt>
                <c:pt idx="42">
                  <c:v>67.714285714285708</c:v>
                </c:pt>
                <c:pt idx="43">
                  <c:v>168.85714285714286</c:v>
                </c:pt>
                <c:pt idx="44">
                  <c:v>98</c:v>
                </c:pt>
                <c:pt idx="45">
                  <c:v>155.57142857142858</c:v>
                </c:pt>
                <c:pt idx="46">
                  <c:v>86.857142857142861</c:v>
                </c:pt>
                <c:pt idx="47">
                  <c:v>195.57142857142858</c:v>
                </c:pt>
                <c:pt idx="48">
                  <c:v>136.14285714285714</c:v>
                </c:pt>
                <c:pt idx="49">
                  <c:v>238</c:v>
                </c:pt>
                <c:pt idx="50">
                  <c:v>159</c:v>
                </c:pt>
              </c:numCache>
            </c:numRef>
          </c:xVal>
          <c:yVal>
            <c:numRef>
              <c:f>'相関（歩数 論文用）'!$T$2:$T$52</c:f>
              <c:numCache>
                <c:formatCode>0.0</c:formatCode>
                <c:ptCount val="51"/>
                <c:pt idx="0">
                  <c:v>1.2</c:v>
                </c:pt>
                <c:pt idx="1">
                  <c:v>2.4</c:v>
                </c:pt>
                <c:pt idx="2">
                  <c:v>2.4</c:v>
                </c:pt>
                <c:pt idx="3">
                  <c:v>1.4</c:v>
                </c:pt>
                <c:pt idx="4">
                  <c:v>1.5</c:v>
                </c:pt>
                <c:pt idx="5">
                  <c:v>3.2</c:v>
                </c:pt>
                <c:pt idx="6">
                  <c:v>2.476923076923077</c:v>
                </c:pt>
                <c:pt idx="7">
                  <c:v>1.6732673267326732</c:v>
                </c:pt>
                <c:pt idx="8">
                  <c:v>1.3372093023255813</c:v>
                </c:pt>
                <c:pt idx="9">
                  <c:v>1.3703703703703705</c:v>
                </c:pt>
                <c:pt idx="10">
                  <c:v>1.7868852459016393</c:v>
                </c:pt>
                <c:pt idx="11">
                  <c:v>2.1</c:v>
                </c:pt>
                <c:pt idx="12">
                  <c:v>2.7</c:v>
                </c:pt>
                <c:pt idx="13">
                  <c:v>1.4</c:v>
                </c:pt>
                <c:pt idx="14">
                  <c:v>2.2999999999999998</c:v>
                </c:pt>
                <c:pt idx="15">
                  <c:v>3.3</c:v>
                </c:pt>
                <c:pt idx="16">
                  <c:v>2</c:v>
                </c:pt>
                <c:pt idx="17">
                  <c:v>2</c:v>
                </c:pt>
                <c:pt idx="18">
                  <c:v>2.6</c:v>
                </c:pt>
                <c:pt idx="19">
                  <c:v>2.9</c:v>
                </c:pt>
                <c:pt idx="20">
                  <c:v>2.7</c:v>
                </c:pt>
                <c:pt idx="21">
                  <c:v>3.3</c:v>
                </c:pt>
                <c:pt idx="22">
                  <c:v>1.2911392405063291</c:v>
                </c:pt>
                <c:pt idx="23">
                  <c:v>3.0625</c:v>
                </c:pt>
                <c:pt idx="24">
                  <c:v>1.5660377358490567</c:v>
                </c:pt>
                <c:pt idx="25">
                  <c:v>2.7777777777777777</c:v>
                </c:pt>
                <c:pt idx="26">
                  <c:v>2.3243243243243241</c:v>
                </c:pt>
                <c:pt idx="27">
                  <c:v>1.5842696629213484</c:v>
                </c:pt>
                <c:pt idx="28">
                  <c:v>2.9508196721311477</c:v>
                </c:pt>
                <c:pt idx="29">
                  <c:v>1.4838709677419355</c:v>
                </c:pt>
                <c:pt idx="30">
                  <c:v>2.3235294117647061</c:v>
                </c:pt>
                <c:pt idx="31">
                  <c:v>1.7777777777777777</c:v>
                </c:pt>
                <c:pt idx="32">
                  <c:v>2.2962962962962963</c:v>
                </c:pt>
                <c:pt idx="33">
                  <c:v>1.8620689655172413</c:v>
                </c:pt>
                <c:pt idx="34">
                  <c:v>1.0495049504950495</c:v>
                </c:pt>
                <c:pt idx="35">
                  <c:v>2.2166666666666668</c:v>
                </c:pt>
                <c:pt idx="36">
                  <c:v>1.6931818181818181</c:v>
                </c:pt>
                <c:pt idx="37">
                  <c:v>1.9452054794520548</c:v>
                </c:pt>
                <c:pt idx="38">
                  <c:v>2.5714285714285716</c:v>
                </c:pt>
                <c:pt idx="39">
                  <c:v>0.984375</c:v>
                </c:pt>
                <c:pt idx="40">
                  <c:v>1.2777777777777777</c:v>
                </c:pt>
                <c:pt idx="41">
                  <c:v>2.04</c:v>
                </c:pt>
                <c:pt idx="42">
                  <c:v>4.76</c:v>
                </c:pt>
                <c:pt idx="43">
                  <c:v>2.681159420289855</c:v>
                </c:pt>
                <c:pt idx="44">
                  <c:v>1.4485981308411215</c:v>
                </c:pt>
                <c:pt idx="45">
                  <c:v>2.4328358208955225</c:v>
                </c:pt>
                <c:pt idx="46">
                  <c:v>1.7142857142857142</c:v>
                </c:pt>
                <c:pt idx="47">
                  <c:v>1.9887640449438202</c:v>
                </c:pt>
                <c:pt idx="48">
                  <c:v>2.6153846153846154</c:v>
                </c:pt>
                <c:pt idx="49">
                  <c:v>2.0389610389610389</c:v>
                </c:pt>
                <c:pt idx="50">
                  <c:v>3.3947368421052633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282-F64B-9638-B860F80F1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1771760"/>
        <c:axId val="1507090256"/>
      </c:scatterChart>
      <c:valAx>
        <c:axId val="1571771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7090256"/>
        <c:crosses val="autoZero"/>
        <c:crossBetween val="midCat"/>
      </c:valAx>
      <c:valAx>
        <c:axId val="150709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71771760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Arial Unicode MS" panose="020B0604020202020204" pitchFamily="50" charset="-128"/>
              </a:defRPr>
            </a:lvl1pPr>
          </a:lstStyle>
          <a:p>
            <a:fld id="{1B28814B-58F5-4D84-8DCA-E9EFEDFDECED}" type="datetimeFigureOut">
              <a:rPr lang="ja-JP" altLang="en-US" smtClean="0"/>
              <a:pPr/>
              <a:t>2023/5/15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Arial Unicode MS" panose="020B0604020202020204" pitchFamily="50" charset="-128"/>
              </a:defRPr>
            </a:lvl1pPr>
          </a:lstStyle>
          <a:p>
            <a:fld id="{8BAACA1D-5293-424D-A50D-FF0269C134F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118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78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23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87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78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62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60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30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48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72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24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23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fld id="{C21F8EA5-D04C-4572-9132-EB08E1FBA0FF}" type="datetimeFigureOut">
              <a:rPr lang="ja-JP" altLang="en-US" smtClean="0"/>
              <a:pPr/>
              <a:t>2023/5/15</a:t>
            </a:fld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fld id="{A2CA0EC7-ECF2-4BB9-90C8-AAD0A186B30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12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Arial Unicode MS" panose="020B0604020202020204" pitchFamily="50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399AE9F5-AC84-9CAC-918D-173FF21F8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845643"/>
              </p:ext>
            </p:extLst>
          </p:nvPr>
        </p:nvGraphicFramePr>
        <p:xfrm>
          <a:off x="3457220" y="299269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EB7F253-294B-8C3A-901E-9A58D1479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44330"/>
              </p:ext>
            </p:extLst>
          </p:nvPr>
        </p:nvGraphicFramePr>
        <p:xfrm>
          <a:off x="909000" y="63300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18638C61-CA93-2FCB-1B37-B4A503D2B1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626539"/>
              </p:ext>
            </p:extLst>
          </p:nvPr>
        </p:nvGraphicFramePr>
        <p:xfrm>
          <a:off x="3457220" y="63300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538E37C-B7AB-5F46-AB19-99154C434C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451467"/>
              </p:ext>
            </p:extLst>
          </p:nvPr>
        </p:nvGraphicFramePr>
        <p:xfrm>
          <a:off x="909000" y="299269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3B0123D-C931-AA1D-E02C-5CF63A8D50CA}"/>
              </a:ext>
            </a:extLst>
          </p:cNvPr>
          <p:cNvSpPr txBox="1"/>
          <p:nvPr/>
        </p:nvSpPr>
        <p:spPr>
          <a:xfrm rot="16200000">
            <a:off x="212869" y="1488291"/>
            <a:ext cx="1202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HDL-C [mg/dl]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3E912E0-6003-DF3C-3DEA-806705D42764}"/>
              </a:ext>
            </a:extLst>
          </p:cNvPr>
          <p:cNvSpPr txBox="1"/>
          <p:nvPr/>
        </p:nvSpPr>
        <p:spPr>
          <a:xfrm rot="16200000">
            <a:off x="2806439" y="1502202"/>
            <a:ext cx="1202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HDL-C [mg/dl]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022ABEC-C504-49CA-652D-D2C4B6344870}"/>
              </a:ext>
            </a:extLst>
          </p:cNvPr>
          <p:cNvSpPr txBox="1"/>
          <p:nvPr/>
        </p:nvSpPr>
        <p:spPr>
          <a:xfrm rot="16200000">
            <a:off x="150487" y="3842721"/>
            <a:ext cx="1339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LDL/HDL ratio [-]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5A148E-79BC-9C54-9579-D82D4ADD8CD1}"/>
              </a:ext>
            </a:extLst>
          </p:cNvPr>
          <p:cNvSpPr txBox="1"/>
          <p:nvPr/>
        </p:nvSpPr>
        <p:spPr>
          <a:xfrm rot="16200000">
            <a:off x="2738118" y="3842721"/>
            <a:ext cx="1339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LDL/HDL ratio [-]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E6622E9-26D1-66DF-4539-F6A280C68D63}"/>
              </a:ext>
            </a:extLst>
          </p:cNvPr>
          <p:cNvSpPr txBox="1"/>
          <p:nvPr/>
        </p:nvSpPr>
        <p:spPr>
          <a:xfrm>
            <a:off x="1443786" y="2746469"/>
            <a:ext cx="14504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0F5654-31E5-5FDB-E08C-051054D90576}"/>
              </a:ext>
            </a:extLst>
          </p:cNvPr>
          <p:cNvSpPr txBox="1"/>
          <p:nvPr/>
        </p:nvSpPr>
        <p:spPr>
          <a:xfrm>
            <a:off x="3963786" y="2746469"/>
            <a:ext cx="1662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44D1330-8119-39FA-6501-67DBA531E21D}"/>
              </a:ext>
            </a:extLst>
          </p:cNvPr>
          <p:cNvSpPr txBox="1"/>
          <p:nvPr/>
        </p:nvSpPr>
        <p:spPr>
          <a:xfrm>
            <a:off x="1337988" y="5095902"/>
            <a:ext cx="1662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A59F2C1-8316-8D70-21B4-2E240AE02086}"/>
              </a:ext>
            </a:extLst>
          </p:cNvPr>
          <p:cNvSpPr txBox="1"/>
          <p:nvPr/>
        </p:nvSpPr>
        <p:spPr>
          <a:xfrm>
            <a:off x="3770658" y="5095901"/>
            <a:ext cx="1985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steps/total steps [%]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FB5214F-8BD5-7E4D-A298-77D824936C77}"/>
              </a:ext>
            </a:extLst>
          </p:cNvPr>
          <p:cNvSpPr txBox="1"/>
          <p:nvPr/>
        </p:nvSpPr>
        <p:spPr>
          <a:xfrm>
            <a:off x="2380762" y="205468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0.254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0.072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8F3B361-5AB9-228F-610D-60347889FDCA}"/>
              </a:ext>
            </a:extLst>
          </p:cNvPr>
          <p:cNvSpPr txBox="1"/>
          <p:nvPr/>
        </p:nvSpPr>
        <p:spPr>
          <a:xfrm>
            <a:off x="4902601" y="205468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0.256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0.069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929948-1C8F-6570-F6E8-BBBDDDEEADA2}"/>
              </a:ext>
            </a:extLst>
          </p:cNvPr>
          <p:cNvSpPr txBox="1"/>
          <p:nvPr/>
        </p:nvSpPr>
        <p:spPr>
          <a:xfrm>
            <a:off x="2380762" y="441654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-0.247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0.081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7AC1AE-7679-9D2C-8596-23FDB415A050}"/>
              </a:ext>
            </a:extLst>
          </p:cNvPr>
          <p:cNvSpPr txBox="1"/>
          <p:nvPr/>
        </p:nvSpPr>
        <p:spPr>
          <a:xfrm>
            <a:off x="4902601" y="441654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-0.248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0.079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C05A9B1-2FFD-7839-4DE4-8AEB50919147}"/>
              </a:ext>
            </a:extLst>
          </p:cNvPr>
          <p:cNvSpPr txBox="1"/>
          <p:nvPr/>
        </p:nvSpPr>
        <p:spPr>
          <a:xfrm>
            <a:off x="1134788" y="493779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071D6CD-876A-DACC-463D-DA225F3583EA}"/>
              </a:ext>
            </a:extLst>
          </p:cNvPr>
          <p:cNvSpPr txBox="1"/>
          <p:nvPr/>
        </p:nvSpPr>
        <p:spPr>
          <a:xfrm>
            <a:off x="3777416" y="495827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B6DEAFF-CD74-67FB-88FC-06E9690EDE6D}"/>
              </a:ext>
            </a:extLst>
          </p:cNvPr>
          <p:cNvSpPr txBox="1"/>
          <p:nvPr/>
        </p:nvSpPr>
        <p:spPr>
          <a:xfrm>
            <a:off x="1096560" y="2871648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968E30B-643D-F819-AB79-F181E2BFFC1F}"/>
              </a:ext>
            </a:extLst>
          </p:cNvPr>
          <p:cNvSpPr txBox="1"/>
          <p:nvPr/>
        </p:nvSpPr>
        <p:spPr>
          <a:xfrm>
            <a:off x="3739188" y="2873696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5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69731</TotalTime>
  <Words>87</Words>
  <Application>Microsoft Macintosh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maron.qsan@gmail.com</dc:creator>
  <cp:lastModifiedBy>gusrlgusrl82@gmail.com</cp:lastModifiedBy>
  <cp:revision>779</cp:revision>
  <dcterms:created xsi:type="dcterms:W3CDTF">2018-12-13T09:57:40Z</dcterms:created>
  <dcterms:modified xsi:type="dcterms:W3CDTF">2023-05-15T09:12:16Z</dcterms:modified>
</cp:coreProperties>
</file>