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66"/>
    <p:restoredTop sz="96327"/>
  </p:normalViewPr>
  <p:slideViewPr>
    <p:cSldViewPr snapToGrid="0">
      <p:cViewPr varScale="1">
        <p:scale>
          <a:sx n="89" d="100"/>
          <a:sy n="89" d="100"/>
        </p:scale>
        <p:origin x="34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97A2C-8156-CD43-BE73-5DC499AB373B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0284-CB1E-3044-860B-47BCCC1F88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2651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97A2C-8156-CD43-BE73-5DC499AB373B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0284-CB1E-3044-860B-47BCCC1F88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2622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97A2C-8156-CD43-BE73-5DC499AB373B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0284-CB1E-3044-860B-47BCCC1F88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54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97A2C-8156-CD43-BE73-5DC499AB373B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0284-CB1E-3044-860B-47BCCC1F88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3483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97A2C-8156-CD43-BE73-5DC499AB373B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0284-CB1E-3044-860B-47BCCC1F88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62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97A2C-8156-CD43-BE73-5DC499AB373B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0284-CB1E-3044-860B-47BCCC1F88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641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97A2C-8156-CD43-BE73-5DC499AB373B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0284-CB1E-3044-860B-47BCCC1F88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7750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97A2C-8156-CD43-BE73-5DC499AB373B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0284-CB1E-3044-860B-47BCCC1F88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5459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97A2C-8156-CD43-BE73-5DC499AB373B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0284-CB1E-3044-860B-47BCCC1F88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794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97A2C-8156-CD43-BE73-5DC499AB373B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0284-CB1E-3044-860B-47BCCC1F88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9087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97A2C-8156-CD43-BE73-5DC499AB373B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0284-CB1E-3044-860B-47BCCC1F88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1804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97A2C-8156-CD43-BE73-5DC499AB373B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A0284-CB1E-3044-860B-47BCCC1F88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11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06DD23A-3D4B-65C7-0B8A-ACE3D33742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" t="-2918" r="45134" b="2919"/>
          <a:stretch/>
        </p:blipFill>
        <p:spPr>
          <a:xfrm>
            <a:off x="94721" y="379713"/>
            <a:ext cx="3013479" cy="342552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C05E3D6-C460-F453-9560-4FD1555CF6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5223" b="3048"/>
          <a:stretch/>
        </p:blipFill>
        <p:spPr>
          <a:xfrm>
            <a:off x="3382899" y="506381"/>
            <a:ext cx="3108200" cy="3425523"/>
          </a:xfrm>
          <a:prstGeom prst="rect">
            <a:avLst/>
          </a:prstGeom>
        </p:spPr>
      </p:pic>
      <p:sp>
        <p:nvSpPr>
          <p:cNvPr id="8" name="Google Shape;254;p3">
            <a:extLst>
              <a:ext uri="{FF2B5EF4-FFF2-40B4-BE49-F238E27FC236}">
                <a16:creationId xmlns:a16="http://schemas.microsoft.com/office/drawing/2014/main" id="{F8973BB7-7522-1A59-68FF-ADA3C289BEB0}"/>
              </a:ext>
            </a:extLst>
          </p:cNvPr>
          <p:cNvSpPr txBox="1"/>
          <p:nvPr/>
        </p:nvSpPr>
        <p:spPr>
          <a:xfrm>
            <a:off x="4482677" y="9278816"/>
            <a:ext cx="221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1, Yasuda et al.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C360B2B9-93F7-7199-A5B0-4DE1BE22CC8C}"/>
              </a:ext>
            </a:extLst>
          </p:cNvPr>
          <p:cNvCxnSpPr/>
          <p:nvPr/>
        </p:nvCxnSpPr>
        <p:spPr>
          <a:xfrm>
            <a:off x="1828799" y="557215"/>
            <a:ext cx="0" cy="330517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584EE52B-FA59-911C-9AF6-DC868FAE7E26}"/>
              </a:ext>
            </a:extLst>
          </p:cNvPr>
          <p:cNvCxnSpPr/>
          <p:nvPr/>
        </p:nvCxnSpPr>
        <p:spPr>
          <a:xfrm>
            <a:off x="5211698" y="626731"/>
            <a:ext cx="0" cy="330517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24E7EBD1-0C53-9DC8-F812-257A0FA5E5AE}"/>
              </a:ext>
            </a:extLst>
          </p:cNvPr>
          <p:cNvCxnSpPr>
            <a:cxnSpLocks/>
          </p:cNvCxnSpPr>
          <p:nvPr/>
        </p:nvCxnSpPr>
        <p:spPr>
          <a:xfrm>
            <a:off x="671512" y="614367"/>
            <a:ext cx="1128711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D196931F-5B9A-1A77-D80D-4575888718EC}"/>
              </a:ext>
            </a:extLst>
          </p:cNvPr>
          <p:cNvCxnSpPr>
            <a:cxnSpLocks/>
          </p:cNvCxnSpPr>
          <p:nvPr/>
        </p:nvCxnSpPr>
        <p:spPr>
          <a:xfrm>
            <a:off x="1885951" y="614367"/>
            <a:ext cx="1128711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C2A5F23-41AC-944E-ACF0-EADC7B81D32B}"/>
              </a:ext>
            </a:extLst>
          </p:cNvPr>
          <p:cNvSpPr txBox="1"/>
          <p:nvPr/>
        </p:nvSpPr>
        <p:spPr>
          <a:xfrm>
            <a:off x="671512" y="379713"/>
            <a:ext cx="25314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/>
              <a:t>     p-mTOR                             mTOR</a:t>
            </a:r>
            <a:endParaRPr kumimoji="1" lang="ja-JP" altLang="en-US" sz="1100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37238A94-9F13-8397-D4DE-7F926507BCB2}"/>
              </a:ext>
            </a:extLst>
          </p:cNvPr>
          <p:cNvCxnSpPr>
            <a:cxnSpLocks/>
          </p:cNvCxnSpPr>
          <p:nvPr/>
        </p:nvCxnSpPr>
        <p:spPr>
          <a:xfrm>
            <a:off x="4033432" y="667382"/>
            <a:ext cx="1128711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C2047A88-B455-75CC-33E7-2FB68F35717F}"/>
              </a:ext>
            </a:extLst>
          </p:cNvPr>
          <p:cNvCxnSpPr>
            <a:cxnSpLocks/>
          </p:cNvCxnSpPr>
          <p:nvPr/>
        </p:nvCxnSpPr>
        <p:spPr>
          <a:xfrm>
            <a:off x="5247871" y="667382"/>
            <a:ext cx="1128711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8247C3D-4A06-B799-A5A0-17F636D22960}"/>
              </a:ext>
            </a:extLst>
          </p:cNvPr>
          <p:cNvSpPr txBox="1"/>
          <p:nvPr/>
        </p:nvSpPr>
        <p:spPr>
          <a:xfrm>
            <a:off x="4033432" y="432728"/>
            <a:ext cx="25314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/>
              <a:t>     p-mTOR                             mTOR</a:t>
            </a:r>
            <a:endParaRPr kumimoji="1" lang="ja-JP" altLang="en-US" sz="110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7E1AFBD7-FEDB-53A2-20EB-321457DB035A}"/>
              </a:ext>
            </a:extLst>
          </p:cNvPr>
          <p:cNvSpPr txBox="1"/>
          <p:nvPr/>
        </p:nvSpPr>
        <p:spPr>
          <a:xfrm>
            <a:off x="177333" y="218080"/>
            <a:ext cx="94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A. </a:t>
            </a:r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B85A2AC-FE2F-8245-856D-30EA51474E0E}"/>
              </a:ext>
            </a:extLst>
          </p:cNvPr>
          <p:cNvSpPr txBox="1"/>
          <p:nvPr/>
        </p:nvSpPr>
        <p:spPr>
          <a:xfrm>
            <a:off x="3558115" y="257884"/>
            <a:ext cx="94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B. </a:t>
            </a:r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7A50B2D-F481-3A17-C92C-8D6B1A22D193}"/>
              </a:ext>
            </a:extLst>
          </p:cNvPr>
          <p:cNvSpPr txBox="1"/>
          <p:nvPr/>
        </p:nvSpPr>
        <p:spPr>
          <a:xfrm>
            <a:off x="3700041" y="614367"/>
            <a:ext cx="94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 </a:t>
            </a:r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5A44D62B-8581-3049-5FC9-932667ADC89D}"/>
              </a:ext>
            </a:extLst>
          </p:cNvPr>
          <p:cNvSpPr txBox="1"/>
          <p:nvPr/>
        </p:nvSpPr>
        <p:spPr>
          <a:xfrm>
            <a:off x="271040" y="4073438"/>
            <a:ext cx="62200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The band is observed at 189 kDa, which was determined to correspond to mTOR, since a similar band was observed in the control group. A; The band of mTOR in the original image, Figure 3C, was cropped from this image.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B; </a:t>
            </a:r>
            <a:r>
              <a:rPr lang="en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image was exposed more because the band of phospho-mTOR (p-mTOR) was weak in the original image. The p-mTOR bands in Figure 3C  were cropped from this image.</a:t>
            </a:r>
            <a:endParaRPr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724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38</TotalTime>
  <Words>99</Words>
  <Application>Microsoft Macintosh PowerPoint</Application>
  <PresentationFormat>A4 210 x 297 mm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安田 麻里絵</dc:creator>
  <cp:lastModifiedBy>安田 麻里絵</cp:lastModifiedBy>
  <cp:revision>2</cp:revision>
  <dcterms:created xsi:type="dcterms:W3CDTF">2023-09-01T05:54:43Z</dcterms:created>
  <dcterms:modified xsi:type="dcterms:W3CDTF">2023-09-01T06:37:32Z</dcterms:modified>
</cp:coreProperties>
</file>