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9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1"/>
  </p:normalViewPr>
  <p:slideViewPr>
    <p:cSldViewPr snapToGrid="0" snapToObjects="1">
      <p:cViewPr varScale="1">
        <p:scale>
          <a:sx n="90" d="100"/>
          <a:sy n="90" d="100"/>
        </p:scale>
        <p:origin x="23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223C16-040E-9048-A4A6-CF90C3EE3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A1C4FC3-FB83-3741-BBE5-5F6714378F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44428F-DD47-0346-B81D-5AD324364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402F5-AB64-B947-9392-C4FC4E9719F0}" type="datetimeFigureOut">
              <a:rPr kumimoji="1" lang="zh-CN" altLang="en-US" smtClean="0"/>
              <a:t>2020/6/1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345A1E-3F80-614B-B8EB-E4E37BF4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F8C14F-B99B-9245-86C0-8BA5CE439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65955-3F02-1B4E-B98E-4362A814507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43937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9C7E6C-3596-1244-853A-D214FABF4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6EE24F-774B-C748-86C5-99C8391B2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67A674-7E75-9C46-85BA-3DA92CBE6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402F5-AB64-B947-9392-C4FC4E9719F0}" type="datetimeFigureOut">
              <a:rPr kumimoji="1" lang="zh-CN" altLang="en-US" smtClean="0"/>
              <a:t>2020/6/1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B45422B-B094-4440-8518-3F1AB85D5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434292-00CC-414E-B297-D6803E470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65955-3F02-1B4E-B98E-4362A814507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81462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178E76-5FA9-7F4B-B4BF-DD5E76217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AFB0D9B-C505-A041-9F41-575B3B01D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1EBBC3B-583B-954C-A5AB-94EAFF75A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402F5-AB64-B947-9392-C4FC4E9719F0}" type="datetimeFigureOut">
              <a:rPr kumimoji="1" lang="zh-CN" altLang="en-US" smtClean="0"/>
              <a:t>2020/6/1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F26FB5-E066-BD43-B9F0-E3910BABC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04EA6E-77F1-3943-AD2D-921EA499A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65955-3F02-1B4E-B98E-4362A814507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632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CF01F3-0525-6341-B4BC-F9104A24F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C8F904-9DE0-9C4D-A68E-AA1D966E3C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0F582B5-1E67-CD4C-8FA6-776216665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39B9DA9-BE12-754F-AE44-CBCD39DB4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402F5-AB64-B947-9392-C4FC4E9719F0}" type="datetimeFigureOut">
              <a:rPr kumimoji="1" lang="zh-CN" altLang="en-US" smtClean="0"/>
              <a:t>2020/6/1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9B6FECD-0AF2-7A44-B22A-0A37D6519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5002A46-F090-E34F-8EE7-1D1AA7059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65955-3F02-1B4E-B98E-4362A814507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2744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167F49-3783-1B4B-B823-C62A74893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AABB18-41C5-CB4E-942A-067DE7368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E5AE261-68A4-8444-A29B-AE443AEF8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C71C034-32FA-ED4B-B5CB-478D3052C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E180E76-F20D-7A41-A64A-E8BB205DC4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55D3BBE-135B-3D4D-BB18-D5DF249B9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402F5-AB64-B947-9392-C4FC4E9719F0}" type="datetimeFigureOut">
              <a:rPr kumimoji="1" lang="zh-CN" altLang="en-US" smtClean="0"/>
              <a:t>2020/6/1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CBE3259-E8E2-8E44-9740-1D3CB0334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D570476-70E1-FF42-992C-892255229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65955-3F02-1B4E-B98E-4362A814507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4944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24185D-4B33-BE49-A3D4-DF074C6C4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7A022B8-651F-3542-8B91-3D1AE6CDD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402F5-AB64-B947-9392-C4FC4E9719F0}" type="datetimeFigureOut">
              <a:rPr kumimoji="1" lang="zh-CN" altLang="en-US" smtClean="0"/>
              <a:t>2020/6/1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C928E38-4B93-FB46-A932-64247F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E4218E7-4B34-9E42-BFB6-5EB7FD416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65955-3F02-1B4E-B98E-4362A814507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499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EA08C74-4958-1A47-B42B-652F9F65D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402F5-AB64-B947-9392-C4FC4E9719F0}" type="datetimeFigureOut">
              <a:rPr kumimoji="1" lang="zh-CN" altLang="en-US" smtClean="0"/>
              <a:t>2020/6/1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237FDAA-1974-B241-9022-498946A69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8A8017-CD6F-FF44-9DDE-49D6845D3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65955-3F02-1B4E-B98E-4362A814507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369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B6C0C4-3E52-7146-B15E-82DDFA491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8FBC35-85C8-6F46-87A2-F26429BF5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54980E5-B119-7C4E-B7DE-187AB5014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8E1997-614A-804C-9577-8B4DDBB0F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402F5-AB64-B947-9392-C4FC4E9719F0}" type="datetimeFigureOut">
              <a:rPr kumimoji="1" lang="zh-CN" altLang="en-US" smtClean="0"/>
              <a:t>2020/6/1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E53D69B-D0DA-E64D-A2BB-1C78235E9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9968268-CE4A-9748-AEA4-424C7FFF0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65955-3F02-1B4E-B98E-4362A814507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1845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A51FC9-011A-614D-A758-4EA7C89DA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A26498A-6D07-424B-BA4F-E6E75A6383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52C60EC-0EB4-0247-A140-33B1727CDA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1607267-A28C-E642-90F8-F5E3591BA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402F5-AB64-B947-9392-C4FC4E9719F0}" type="datetimeFigureOut">
              <a:rPr kumimoji="1" lang="zh-CN" altLang="en-US" smtClean="0"/>
              <a:t>2020/6/1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4E3B8E-A804-874F-BD61-38D49F888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9F9F944-EA38-FF42-9DC9-EF7084CD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65955-3F02-1B4E-B98E-4362A814507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51879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E15C2B-6B60-2443-A10E-4DA5507D4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01DB62A-AD97-9B4A-B818-80C123DCE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9C0FBA-490E-0944-8592-B3420028C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402F5-AB64-B947-9392-C4FC4E9719F0}" type="datetimeFigureOut">
              <a:rPr kumimoji="1" lang="zh-CN" altLang="en-US" smtClean="0"/>
              <a:t>2020/6/1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AA3BC92-EF0E-0642-9274-4201DFC2C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0BEAC0-A211-D04B-B633-DDBFB04B2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65955-3F02-1B4E-B98E-4362A814507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8009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EA78ECE-5F67-F643-BF15-8DC102810B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6944CB0-CD35-6D4A-B30B-FB68BA7DBB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46A39B-3854-5143-9316-6081A3B5E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402F5-AB64-B947-9392-C4FC4E9719F0}" type="datetimeFigureOut">
              <a:rPr kumimoji="1" lang="zh-CN" altLang="en-US" smtClean="0"/>
              <a:t>2020/6/1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DE48A7-CDB8-2F45-9164-2AD1FE29E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BD98F1-5B04-0145-9115-5ECA035EC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65955-3F02-1B4E-B98E-4362A814507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92694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1C094F8-1E1C-6B42-95F2-163BA3894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E205057-E640-A54F-A649-E3B7A4DE4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8CA7F2-6D52-7E40-9DA2-620E91FC6F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402F5-AB64-B947-9392-C4FC4E9719F0}" type="datetimeFigureOut">
              <a:rPr kumimoji="1" lang="zh-CN" altLang="en-US" smtClean="0"/>
              <a:t>2020/6/1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48630B-5B56-9342-B382-0B628EE31A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3C9B2F-CAD5-D644-9742-6D1EDF545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65955-3F02-1B4E-B98E-4362A814507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84007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859EEA2-759F-FD49-A438-F9C0F4ED4280}"/>
              </a:ext>
            </a:extLst>
          </p:cNvPr>
          <p:cNvSpPr txBox="1"/>
          <p:nvPr/>
        </p:nvSpPr>
        <p:spPr>
          <a:xfrm>
            <a:off x="231493" y="5960963"/>
            <a:ext cx="28357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Figuer1: consent for publication from patient of case 1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90D62E5-5D1B-E843-85C1-6B9A02908E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0" b="30625"/>
          <a:stretch/>
        </p:blipFill>
        <p:spPr>
          <a:xfrm>
            <a:off x="3214846" y="0"/>
            <a:ext cx="5762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950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BDE7066-D678-FE42-AE10-F6C0C36BE8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90"/>
          <a:stretch/>
        </p:blipFill>
        <p:spPr>
          <a:xfrm>
            <a:off x="2963910" y="0"/>
            <a:ext cx="6264180" cy="6858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5863D1F-AF24-E349-ACE9-FA3B0C5AE377}"/>
              </a:ext>
            </a:extLst>
          </p:cNvPr>
          <p:cNvSpPr txBox="1"/>
          <p:nvPr/>
        </p:nvSpPr>
        <p:spPr>
          <a:xfrm>
            <a:off x="0" y="5514976"/>
            <a:ext cx="2963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Figure2: consent for publication from patient of case 2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9244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20</Words>
  <Application>Microsoft Macintosh PowerPoint</Application>
  <PresentationFormat>宽屏</PresentationFormat>
  <Paragraphs>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1792269103@qq.com</dc:creator>
  <cp:lastModifiedBy>1792269103@qq.com</cp:lastModifiedBy>
  <cp:revision>4</cp:revision>
  <dcterms:created xsi:type="dcterms:W3CDTF">2020-06-01T14:54:47Z</dcterms:created>
  <dcterms:modified xsi:type="dcterms:W3CDTF">2020-06-01T15:14:09Z</dcterms:modified>
</cp:coreProperties>
</file>