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496333-C6FE-6349-A59A-B3584BDF8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AF6990-BE5A-517F-61FB-7A15B9EDE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1F18D1-3B63-E720-FBE6-5193760E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C31734-BBBA-C1DA-D1B8-AAE9ADBAE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B9051C-A528-F538-4B5E-040B07D3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0448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ACD82-E5D1-3072-2064-46F9B50F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54BDA3-4BF9-F18B-F7DD-DDDAEC51C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60F899-428E-8137-6639-98988B50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DEB30C-FB9D-BF50-BF6A-7F593A49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6DB381-854A-FCFF-E7FE-48CA260C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5754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8811A5F-F9D9-ED8E-DAEC-4F4782528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3B9280-01B8-3673-42D4-250BD99BEA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D0E555-3C40-AF81-C0EE-B3817B1C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665386-894F-E9C2-1906-744B190A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526627-5123-CA28-D2AD-E37DE801F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9322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52A3D-455E-69D3-A841-8F98AF70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9A6767-6A7F-C9E3-2529-5946104AC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7529D1-9976-EC99-ABBC-5C5BF6D9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54A50B-8B5A-F214-2164-116690F5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35FE2-CDC7-D248-290A-0F0BCB22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191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CF946A-B777-37E2-56D2-3DDAAF5F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55A475-10F5-7935-4D4C-860EE58F9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AAB03E-F56D-CF47-9D8C-3F70AEC73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2550EA-A78F-EC6E-9833-E2E567BC3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2D611A-82F0-72FE-381C-CCEEFCDC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51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381C2B-A0AB-421E-A55E-B507A3C1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B9B78-D05B-32D4-364C-63FF14AE6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3B9108-D12B-A2F4-F41C-B7064AEC6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C74B48-120B-1750-A044-65F3FB8A7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46033F-EC41-C778-CE0B-D06837EB3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2F7B7E-987B-A846-466C-60607B5B9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712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C6CD42-D6E2-6D04-FBEB-E46F0E6F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9D0392-AD5E-BBD4-940C-B21EBAE04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ED6E4C-C8AD-6E22-ADA1-0C275BC31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0F7A1A-4875-D22A-CF1B-30206F796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9DFCE98-4648-3870-8095-459469C41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5DD0955-7B82-5AC7-3541-443AA77C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9242E27-882F-86B1-54F7-3B10077C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DC4A006-2162-F666-4FE7-8AAF707FB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5274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B508F-5409-6CB4-3C63-9BA72970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5FF3D16-EFE6-4E5D-BC11-70E54D28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03118FF-3BBA-EA88-5296-F85F16AB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749FBC-9044-8372-1161-3E5C1AC2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357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0B52A7-C755-D1C0-3938-B7EA2D21E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AA668A-DE26-6A12-71BD-7D41DDA32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F8A956-FF2B-6250-9ED2-F9148DA2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12306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4C17DF-54C1-CFEA-D38A-16A0A2F3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C33B40-5A5B-A07F-AAFE-BD743EE4A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167B85-A508-9C60-15D6-BF0229525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2A68E1-F957-B9AA-45C1-E4D8CF918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33AB54-1630-393D-5A95-51918DFA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30566B-691B-A205-50F4-DA664FCC4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208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08871-7B31-9C94-AF12-43CDF8BAC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BEC3BBD-A6FD-0719-6BDC-928F31E7B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F91080-ADE5-D83E-EBE9-DA3FC5689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269658-4579-3B1F-75F0-FA7385BE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F8313B-56A0-AF29-DFB8-B746C8B7D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C18A4F-3E92-C874-9B09-0D93B2305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51669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D35E56-30DE-6E07-F349-0BA97650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24ED87-5735-C4BF-81A3-06C25BD61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0040CF-CBC1-DC5B-3779-C94D39F2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FBAD1-986D-4C21-9A11-B48F967BCF20}" type="datetimeFigureOut">
              <a:rPr lang="es-CL" smtClean="0"/>
              <a:t>16-08-2023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9551D5-7A46-6135-DC71-5CAE647A3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8C90A8-5BD7-6CD7-ECCE-427940461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3A6EE-1AB6-4890-8003-AE6C0554BB2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842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D">
            <a:hlinkClick r:id="" action="ppaction://media"/>
            <a:extLst>
              <a:ext uri="{FF2B5EF4-FFF2-40B4-BE49-F238E27FC236}">
                <a16:creationId xmlns:a16="http://schemas.microsoft.com/office/drawing/2014/main" id="{9D8379F5-FA9C-B081-6554-FFE76B8E06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7378" y="699705"/>
            <a:ext cx="9704160" cy="54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1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Tamara Viviana Muñoz Caro</dc:creator>
  <cp:lastModifiedBy>Tamara Viviana Muñoz Caro</cp:lastModifiedBy>
  <cp:revision>1</cp:revision>
  <dcterms:created xsi:type="dcterms:W3CDTF">2023-08-16T16:40:14Z</dcterms:created>
  <dcterms:modified xsi:type="dcterms:W3CDTF">2023-08-16T16:41:19Z</dcterms:modified>
</cp:coreProperties>
</file>