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0228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2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4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826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002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77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31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39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86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511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294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EAD08-D2E1-467A-B8E8-EDCE61389088}" type="datetimeFigureOut">
              <a:rPr lang="zh-CN" altLang="en-US" smtClean="0"/>
              <a:t>2023/8/14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84DFB-A3C2-4E2F-8BCD-321452B722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59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0425209-595F-44B3-3030-49D2C5CDC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164" y="1693164"/>
            <a:ext cx="4233672" cy="560527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FCA9607-A710-2441-D6DF-ECE932EB6661}"/>
              </a:ext>
            </a:extLst>
          </p:cNvPr>
          <p:cNvSpPr txBox="1"/>
          <p:nvPr/>
        </p:nvSpPr>
        <p:spPr>
          <a:xfrm>
            <a:off x="258233" y="7878171"/>
            <a:ext cx="6481234" cy="315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1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dirty="0"/>
              <a:t>Melatonin synthesis related genes expression level in leaves under salt stress for 24 h, 72 h and 7 d.</a:t>
            </a:r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2511300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2BB3E89-7CC0-ED08-5399-3BD9C3B33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3631692"/>
            <a:ext cx="6217920" cy="264261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43DA779-0681-2DDF-69D0-F931E744B8D7}"/>
              </a:ext>
            </a:extLst>
          </p:cNvPr>
          <p:cNvSpPr txBox="1"/>
          <p:nvPr/>
        </p:nvSpPr>
        <p:spPr>
          <a:xfrm>
            <a:off x="82125" y="6845238"/>
            <a:ext cx="6615007" cy="569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</a:t>
            </a:r>
            <a:r>
              <a:rPr lang="en-US" altLang="zh-CN" sz="1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SNAT1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level in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snat1snat2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level in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snat1snat2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altLang="zh-CN" sz="1100" b="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 </a:t>
            </a:r>
            <a:r>
              <a:rPr lang="en-US" altLang="zh-CN" b="0" dirty="0"/>
              <a:t>melatonin content in Col-0 and </a:t>
            </a:r>
            <a:r>
              <a:rPr lang="en-US" altLang="zh-CN" b="0" i="1" dirty="0" err="1"/>
              <a:t>snat1snat2</a:t>
            </a:r>
            <a:r>
              <a:rPr lang="en-US" altLang="zh-CN" b="0" dirty="0"/>
              <a:t>.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zh-CN" altLang="en-US" b="0" dirty="0"/>
          </a:p>
        </p:txBody>
      </p:sp>
    </p:spTree>
    <p:extLst>
      <p:ext uri="{BB962C8B-B14F-4D97-AF65-F5344CB8AC3E}">
        <p14:creationId xmlns:p14="http://schemas.microsoft.com/office/powerpoint/2010/main" val="357923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F3A96D2-56D7-78A9-4ECC-C070E622A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" y="2142380"/>
            <a:ext cx="6485467" cy="456251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303A4CE-9C8B-FDDF-7AFC-2A2F09E3772D}"/>
              </a:ext>
            </a:extLst>
          </p:cNvPr>
          <p:cNvSpPr txBox="1"/>
          <p:nvPr/>
        </p:nvSpPr>
        <p:spPr>
          <a:xfrm>
            <a:off x="124460" y="7193849"/>
            <a:ext cx="6481234" cy="8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Fig. </a:t>
            </a:r>
            <a:r>
              <a:rPr lang="en-US" altLang="zh-CN" dirty="0" err="1"/>
              <a:t>S3</a:t>
            </a:r>
            <a:r>
              <a:rPr lang="en-US" altLang="zh-CN" dirty="0"/>
              <a:t> </a:t>
            </a:r>
            <a:r>
              <a:rPr lang="en-US" altLang="zh-CN" sz="1100" b="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Radicle tip and green cotyledon emergence rate in the wild type and </a:t>
            </a:r>
            <a:r>
              <a:rPr lang="en-US" altLang="zh-CN" sz="1100" b="0" i="1" kern="100" dirty="0" err="1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snat1snat2</a:t>
            </a:r>
            <a:r>
              <a:rPr lang="en-US" altLang="zh-CN" sz="1100" b="0" i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1100" b="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Radicle tip emergence on (</a:t>
            </a:r>
            <a:r>
              <a:rPr lang="en-US" altLang="zh-CN" b="0" dirty="0"/>
              <a:t>a) control media and (b) </a:t>
            </a:r>
            <a:r>
              <a:rPr lang="en-US" altLang="zh-CN" b="0" kern="100" dirty="0"/>
              <a:t>the </a:t>
            </a:r>
            <a:r>
              <a:rPr lang="en-US" altLang="zh-CN" sz="1100" b="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media containing 150 mM NaCl. Green cotyledon emergence on (</a:t>
            </a:r>
            <a:r>
              <a:rPr lang="en-US" altLang="zh-CN" b="0" dirty="0"/>
              <a:t>c) control media and (d) </a:t>
            </a:r>
            <a:r>
              <a:rPr lang="en-US" altLang="zh-CN" b="0" kern="100" dirty="0"/>
              <a:t>the </a:t>
            </a:r>
            <a:r>
              <a:rPr lang="en-US" altLang="zh-CN" sz="1100" b="0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media containing 150 mM NaCl. </a:t>
            </a:r>
            <a:endParaRPr lang="zh-CN" altLang="en-US" b="0" i="1" dirty="0"/>
          </a:p>
        </p:txBody>
      </p:sp>
    </p:spTree>
    <p:extLst>
      <p:ext uri="{BB962C8B-B14F-4D97-AF65-F5344CB8AC3E}">
        <p14:creationId xmlns:p14="http://schemas.microsoft.com/office/powerpoint/2010/main" val="3126598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1FCEE3A-CE74-28A2-1867-388DA6243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12" y="2877312"/>
            <a:ext cx="6513576" cy="384657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499C96EB-C5BC-FFA7-03C3-D06B4907CA14}"/>
              </a:ext>
            </a:extLst>
          </p:cNvPr>
          <p:cNvSpPr txBox="1"/>
          <p:nvPr/>
        </p:nvSpPr>
        <p:spPr>
          <a:xfrm>
            <a:off x="124460" y="7193849"/>
            <a:ext cx="6481234" cy="823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Fig. </a:t>
            </a:r>
            <a:r>
              <a:rPr lang="en-US" altLang="zh-CN" dirty="0" err="1"/>
              <a:t>S4</a:t>
            </a:r>
            <a:r>
              <a:rPr lang="en-US" altLang="zh-CN" dirty="0"/>
              <a:t> a</a:t>
            </a:r>
            <a:r>
              <a:rPr lang="en-US" altLang="zh-CN" b="0" dirty="0"/>
              <a:t> 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Volcano plot representing the </a:t>
            </a:r>
            <a:r>
              <a:rPr lang="en-US" altLang="zh-CN" sz="1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DEGs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snat1snat2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compared with Col-0 seedling under salt stress.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0" dirty="0" err="1"/>
              <a:t>KEGG</a:t>
            </a:r>
            <a:r>
              <a:rPr lang="en-US" altLang="zh-CN" b="0" dirty="0"/>
              <a:t> pathway annotation of </a:t>
            </a:r>
            <a:r>
              <a:rPr lang="en-US" altLang="zh-CN" sz="11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DEGs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altLang="zh-CN" sz="11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snat1snat2</a:t>
            </a:r>
            <a:r>
              <a:rPr lang="en-US" altLang="zh-CN" sz="11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mutant compared with Col-0 seedling under salt stress.</a:t>
            </a:r>
            <a:endParaRPr lang="zh-CN" altLang="en-US" b="0" i="1" dirty="0"/>
          </a:p>
        </p:txBody>
      </p:sp>
    </p:spTree>
    <p:extLst>
      <p:ext uri="{BB962C8B-B14F-4D97-AF65-F5344CB8AC3E}">
        <p14:creationId xmlns:p14="http://schemas.microsoft.com/office/powerpoint/2010/main" val="306766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FB02282-D776-0475-8B75-1685F947E70A}"/>
              </a:ext>
            </a:extLst>
          </p:cNvPr>
          <p:cNvSpPr txBox="1"/>
          <p:nvPr/>
        </p:nvSpPr>
        <p:spPr>
          <a:xfrm>
            <a:off x="124460" y="7193849"/>
            <a:ext cx="6481234" cy="569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11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Fig. </a:t>
            </a:r>
            <a:r>
              <a:rPr lang="en-US" altLang="zh-CN" dirty="0" err="1"/>
              <a:t>S5</a:t>
            </a:r>
            <a:r>
              <a:rPr lang="en-US" altLang="zh-CN" dirty="0"/>
              <a:t> </a:t>
            </a:r>
            <a:r>
              <a:rPr lang="en-US" altLang="zh-CN" b="0" dirty="0"/>
              <a:t>Veen diagram of the overlapping genes of auxin-induced genes and </a:t>
            </a:r>
            <a:r>
              <a:rPr lang="en-US" altLang="zh-CN" b="0" dirty="0" err="1"/>
              <a:t>SNAT</a:t>
            </a:r>
            <a:r>
              <a:rPr lang="en-US" altLang="zh-CN" b="0" dirty="0"/>
              <a:t>-regulated genes and genes regulated by </a:t>
            </a:r>
            <a:r>
              <a:rPr lang="en-US" altLang="zh-CN" b="0" dirty="0" err="1"/>
              <a:t>SNAT</a:t>
            </a:r>
            <a:r>
              <a:rPr lang="en-US" altLang="zh-CN" b="0" dirty="0"/>
              <a:t> under salt treatment </a:t>
            </a:r>
            <a:endParaRPr lang="zh-CN" altLang="en-US" b="0" i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E770FB5-6804-1353-B0D4-35181E6E9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85" y="3436366"/>
            <a:ext cx="4901184" cy="180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4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755</TotalTime>
  <Words>169</Words>
  <Application>Microsoft Office PowerPoint</Application>
  <PresentationFormat>A4 纸张(210x297 毫米)</PresentationFormat>
  <Paragraphs>5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苗 荣庆</dc:creator>
  <cp:lastModifiedBy>苗 荣庆</cp:lastModifiedBy>
  <cp:revision>13</cp:revision>
  <dcterms:created xsi:type="dcterms:W3CDTF">2022-11-05T02:07:47Z</dcterms:created>
  <dcterms:modified xsi:type="dcterms:W3CDTF">2023-08-14T09:09:23Z</dcterms:modified>
</cp:coreProperties>
</file>