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13" r:id="rId2"/>
    <p:sldId id="327" r:id="rId3"/>
  </p:sldIdLst>
  <p:sldSz cx="36036250" cy="48048863"/>
  <p:notesSz cx="6797675" cy="9926638"/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3199571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6399135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9598705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2798269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15997841" algn="l" defTabSz="6399135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19197402" algn="l" defTabSz="6399135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22396966" algn="l" defTabSz="6399135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25596537" algn="l" defTabSz="6399135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179" userDrawn="1">
          <p15:clr>
            <a:srgbClr val="A4A3A4"/>
          </p15:clr>
        </p15:guide>
        <p15:guide id="2" pos="1135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6600"/>
    <a:srgbClr val="FF9900"/>
    <a:srgbClr val="FFCC00"/>
    <a:srgbClr val="FFFF00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0C90A5-CDC2-450B-98AF-8F577BCBD471}" v="194" dt="2023-08-01T04:14:15.9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929" autoAdjust="0"/>
  </p:normalViewPr>
  <p:slideViewPr>
    <p:cSldViewPr snapToGrid="0">
      <p:cViewPr varScale="1">
        <p:scale>
          <a:sx n="15" d="100"/>
          <a:sy n="15" d="100"/>
        </p:scale>
        <p:origin x="3060" y="144"/>
      </p:cViewPr>
      <p:guideLst>
        <p:guide orient="horz" pos="15179"/>
        <p:guide pos="11351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20" d="100"/>
        <a:sy n="2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9" Type="http://schemas.microsoft.com/office/2016/11/relationships/changesInfo" Target="changesInfos/changesInfo1.xml"/><Relationship Id="rId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유진 신" userId="6014c3e60fa709b7" providerId="LiveId" clId="{0C0C90A5-CDC2-450B-98AF-8F577BCBD471}"/>
    <pc:docChg chg="undo custSel addSld modSld sldOrd">
      <pc:chgData name="유진 신" userId="6014c3e60fa709b7" providerId="LiveId" clId="{0C0C90A5-CDC2-450B-98AF-8F577BCBD471}" dt="2023-08-01T04:23:06.756" v="5844" actId="478"/>
      <pc:docMkLst>
        <pc:docMk/>
      </pc:docMkLst>
      <pc:sldChg chg="ord">
        <pc:chgData name="유진 신" userId="6014c3e60fa709b7" providerId="LiveId" clId="{0C0C90A5-CDC2-450B-98AF-8F577BCBD471}" dt="2023-07-28T07:21:12.448" v="2952"/>
        <pc:sldMkLst>
          <pc:docMk/>
          <pc:sldMk cId="3359813816" sldId="301"/>
        </pc:sldMkLst>
      </pc:sldChg>
      <pc:sldChg chg="addSp delSp modSp mod ord">
        <pc:chgData name="유진 신" userId="6014c3e60fa709b7" providerId="LiveId" clId="{0C0C90A5-CDC2-450B-98AF-8F577BCBD471}" dt="2023-08-01T04:22:55.383" v="5840" actId="692"/>
        <pc:sldMkLst>
          <pc:docMk/>
          <pc:sldMk cId="62464178" sldId="313"/>
        </pc:sldMkLst>
        <pc:spChg chg="add mod topLvl">
          <ac:chgData name="유진 신" userId="6014c3e60fa709b7" providerId="LiveId" clId="{0C0C90A5-CDC2-450B-98AF-8F577BCBD471}" dt="2023-07-31T07:36:35.325" v="4241" actId="692"/>
          <ac:spMkLst>
            <pc:docMk/>
            <pc:sldMk cId="62464178" sldId="313"/>
            <ac:spMk id="3" creationId="{C663920B-6DDE-A6F5-6946-4AA133CC72DD}"/>
          </ac:spMkLst>
        </pc:spChg>
        <pc:spChg chg="add del mod">
          <ac:chgData name="유진 신" userId="6014c3e60fa709b7" providerId="LiveId" clId="{0C0C90A5-CDC2-450B-98AF-8F577BCBD471}" dt="2023-07-28T07:34:45.802" v="3173" actId="478"/>
          <ac:spMkLst>
            <pc:docMk/>
            <pc:sldMk cId="62464178" sldId="313"/>
            <ac:spMk id="4" creationId="{0B3718FF-DDAD-929E-2F5D-938EEB60B423}"/>
          </ac:spMkLst>
        </pc:spChg>
        <pc:spChg chg="add del mod ord topLvl">
          <ac:chgData name="유진 신" userId="6014c3e60fa709b7" providerId="LiveId" clId="{0C0C90A5-CDC2-450B-98AF-8F577BCBD471}" dt="2023-07-28T06:24:54.461" v="2530" actId="478"/>
          <ac:spMkLst>
            <pc:docMk/>
            <pc:sldMk cId="62464178" sldId="313"/>
            <ac:spMk id="4" creationId="{490D47FE-8475-EF90-46F4-7CC69ECD61C0}"/>
          </ac:spMkLst>
        </pc:spChg>
        <pc:spChg chg="add mod">
          <ac:chgData name="유진 신" userId="6014c3e60fa709b7" providerId="LiveId" clId="{0C0C90A5-CDC2-450B-98AF-8F577BCBD471}" dt="2023-07-31T01:36:39.092" v="3439" actId="1076"/>
          <ac:spMkLst>
            <pc:docMk/>
            <pc:sldMk cId="62464178" sldId="313"/>
            <ac:spMk id="4" creationId="{ED4D1785-1F7C-BBFD-167F-81A71F52C380}"/>
          </ac:spMkLst>
        </pc:spChg>
        <pc:spChg chg="del mod topLvl">
          <ac:chgData name="유진 신" userId="6014c3e60fa709b7" providerId="LiveId" clId="{0C0C90A5-CDC2-450B-98AF-8F577BCBD471}" dt="2023-07-31T01:35:50.318" v="3401" actId="478"/>
          <ac:spMkLst>
            <pc:docMk/>
            <pc:sldMk cId="62464178" sldId="313"/>
            <ac:spMk id="7" creationId="{01A3121A-B5B3-420C-25F5-28EA9CCAF41B}"/>
          </ac:spMkLst>
        </pc:spChg>
        <pc:spChg chg="mod">
          <ac:chgData name="유진 신" userId="6014c3e60fa709b7" providerId="LiveId" clId="{0C0C90A5-CDC2-450B-98AF-8F577BCBD471}" dt="2023-07-31T01:36:08.360" v="3411" actId="120"/>
          <ac:spMkLst>
            <pc:docMk/>
            <pc:sldMk cId="62464178" sldId="313"/>
            <ac:spMk id="8" creationId="{8CE10899-EA82-3CB8-1EE5-2533742BC09D}"/>
          </ac:spMkLst>
        </pc:spChg>
        <pc:spChg chg="mod">
          <ac:chgData name="유진 신" userId="6014c3e60fa709b7" providerId="LiveId" clId="{0C0C90A5-CDC2-450B-98AF-8F577BCBD471}" dt="2023-08-01T04:12:22.466" v="5623" actId="20577"/>
          <ac:spMkLst>
            <pc:docMk/>
            <pc:sldMk cId="62464178" sldId="313"/>
            <ac:spMk id="9" creationId="{BB117246-A529-8BFD-527A-D0FCCA51346A}"/>
          </ac:spMkLst>
        </pc:spChg>
        <pc:spChg chg="mod">
          <ac:chgData name="유진 신" userId="6014c3e60fa709b7" providerId="LiveId" clId="{0C0C90A5-CDC2-450B-98AF-8F577BCBD471}" dt="2023-07-31T01:36:08.360" v="3411" actId="120"/>
          <ac:spMkLst>
            <pc:docMk/>
            <pc:sldMk cId="62464178" sldId="313"/>
            <ac:spMk id="10" creationId="{20E34E6E-F5DC-8054-98AE-64B3F5486990}"/>
          </ac:spMkLst>
        </pc:spChg>
        <pc:spChg chg="mod">
          <ac:chgData name="유진 신" userId="6014c3e60fa709b7" providerId="LiveId" clId="{0C0C90A5-CDC2-450B-98AF-8F577BCBD471}" dt="2023-07-31T01:36:08.360" v="3411" actId="120"/>
          <ac:spMkLst>
            <pc:docMk/>
            <pc:sldMk cId="62464178" sldId="313"/>
            <ac:spMk id="11" creationId="{7CC69F73-662D-6F2C-A8B0-4EB89747F59A}"/>
          </ac:spMkLst>
        </pc:spChg>
        <pc:spChg chg="del mod">
          <ac:chgData name="유진 신" userId="6014c3e60fa709b7" providerId="LiveId" clId="{0C0C90A5-CDC2-450B-98AF-8F577BCBD471}" dt="2023-07-31T01:35:52.798" v="3402" actId="478"/>
          <ac:spMkLst>
            <pc:docMk/>
            <pc:sldMk cId="62464178" sldId="313"/>
            <ac:spMk id="12" creationId="{9F5C1E11-BC65-BE71-488C-D5D7D7C0435B}"/>
          </ac:spMkLst>
        </pc:spChg>
        <pc:spChg chg="del mod">
          <ac:chgData name="유진 신" userId="6014c3e60fa709b7" providerId="LiveId" clId="{0C0C90A5-CDC2-450B-98AF-8F577BCBD471}" dt="2023-07-31T01:35:54.014" v="3403" actId="478"/>
          <ac:spMkLst>
            <pc:docMk/>
            <pc:sldMk cId="62464178" sldId="313"/>
            <ac:spMk id="13" creationId="{DF387461-D744-83F1-22F1-B274B3A33C60}"/>
          </ac:spMkLst>
        </pc:spChg>
        <pc:spChg chg="del mod">
          <ac:chgData name="유진 신" userId="6014c3e60fa709b7" providerId="LiveId" clId="{0C0C90A5-CDC2-450B-98AF-8F577BCBD471}" dt="2023-07-31T01:35:56.303" v="3404" actId="478"/>
          <ac:spMkLst>
            <pc:docMk/>
            <pc:sldMk cId="62464178" sldId="313"/>
            <ac:spMk id="14" creationId="{5F5768EF-1E75-5275-736D-835C4BD821D2}"/>
          </ac:spMkLst>
        </pc:spChg>
        <pc:spChg chg="add mod ord topLvl">
          <ac:chgData name="유진 신" userId="6014c3e60fa709b7" providerId="LiveId" clId="{0C0C90A5-CDC2-450B-98AF-8F577BCBD471}" dt="2023-07-31T07:36:39.578" v="4242" actId="692"/>
          <ac:spMkLst>
            <pc:docMk/>
            <pc:sldMk cId="62464178" sldId="313"/>
            <ac:spMk id="16" creationId="{4B97DCFD-25A5-B375-E939-732E9D44E87C}"/>
          </ac:spMkLst>
        </pc:spChg>
        <pc:spChg chg="add del mod">
          <ac:chgData name="유진 신" userId="6014c3e60fa709b7" providerId="LiveId" clId="{0C0C90A5-CDC2-450B-98AF-8F577BCBD471}" dt="2023-08-01T04:22:37.645" v="5837" actId="478"/>
          <ac:spMkLst>
            <pc:docMk/>
            <pc:sldMk cId="62464178" sldId="313"/>
            <ac:spMk id="17" creationId="{321BF615-C9C5-20EC-6562-95FBBCDFC2D6}"/>
          </ac:spMkLst>
        </pc:spChg>
        <pc:spChg chg="add del mod topLvl">
          <ac:chgData name="유진 신" userId="6014c3e60fa709b7" providerId="LiveId" clId="{0C0C90A5-CDC2-450B-98AF-8F577BCBD471}" dt="2023-07-28T01:39:44.740" v="213" actId="478"/>
          <ac:spMkLst>
            <pc:docMk/>
            <pc:sldMk cId="62464178" sldId="313"/>
            <ac:spMk id="17" creationId="{B922D881-3CD3-EE2E-9484-AF830B765BEA}"/>
          </ac:spMkLst>
        </pc:spChg>
        <pc:spChg chg="add mod">
          <ac:chgData name="유진 신" userId="6014c3e60fa709b7" providerId="LiveId" clId="{0C0C90A5-CDC2-450B-98AF-8F577BCBD471}" dt="2023-07-31T01:38:25.381" v="3590" actId="1076"/>
          <ac:spMkLst>
            <pc:docMk/>
            <pc:sldMk cId="62464178" sldId="313"/>
            <ac:spMk id="18" creationId="{58D08E09-B844-235F-6DC2-3F9191E0C4C5}"/>
          </ac:spMkLst>
        </pc:spChg>
        <pc:spChg chg="add del mod">
          <ac:chgData name="유진 신" userId="6014c3e60fa709b7" providerId="LiveId" clId="{0C0C90A5-CDC2-450B-98AF-8F577BCBD471}" dt="2023-08-01T04:22:39.908" v="5838" actId="478"/>
          <ac:spMkLst>
            <pc:docMk/>
            <pc:sldMk cId="62464178" sldId="313"/>
            <ac:spMk id="19" creationId="{35944F2C-5A11-0783-FD58-A1A3D452271E}"/>
          </ac:spMkLst>
        </pc:spChg>
        <pc:spChg chg="mod">
          <ac:chgData name="유진 신" userId="6014c3e60fa709b7" providerId="LiveId" clId="{0C0C90A5-CDC2-450B-98AF-8F577BCBD471}" dt="2023-07-28T05:55:55.645" v="1664" actId="1035"/>
          <ac:spMkLst>
            <pc:docMk/>
            <pc:sldMk cId="62464178" sldId="313"/>
            <ac:spMk id="24" creationId="{283AA822-581F-5307-4489-7BEF7A6B3448}"/>
          </ac:spMkLst>
        </pc:spChg>
        <pc:spChg chg="mod">
          <ac:chgData name="유진 신" userId="6014c3e60fa709b7" providerId="LiveId" clId="{0C0C90A5-CDC2-450B-98AF-8F577BCBD471}" dt="2023-07-28T05:54:40.003" v="1650" actId="404"/>
          <ac:spMkLst>
            <pc:docMk/>
            <pc:sldMk cId="62464178" sldId="313"/>
            <ac:spMk id="25" creationId="{29747CC6-7608-B464-DCA5-DAB204115FDD}"/>
          </ac:spMkLst>
        </pc:spChg>
        <pc:spChg chg="mod">
          <ac:chgData name="유진 신" userId="6014c3e60fa709b7" providerId="LiveId" clId="{0C0C90A5-CDC2-450B-98AF-8F577BCBD471}" dt="2023-07-28T05:55:59.750" v="1665" actId="1036"/>
          <ac:spMkLst>
            <pc:docMk/>
            <pc:sldMk cId="62464178" sldId="313"/>
            <ac:spMk id="26" creationId="{86CC3BAD-F5C1-2F51-8CA6-4950EFD5C581}"/>
          </ac:spMkLst>
        </pc:spChg>
        <pc:spChg chg="mod">
          <ac:chgData name="유진 신" userId="6014c3e60fa709b7" providerId="LiveId" clId="{0C0C90A5-CDC2-450B-98AF-8F577BCBD471}" dt="2023-07-28T05:54:40.003" v="1650" actId="404"/>
          <ac:spMkLst>
            <pc:docMk/>
            <pc:sldMk cId="62464178" sldId="313"/>
            <ac:spMk id="27" creationId="{EA6B2FE8-3777-0907-D390-384CE60D06F5}"/>
          </ac:spMkLst>
        </pc:spChg>
        <pc:spChg chg="mod">
          <ac:chgData name="유진 신" userId="6014c3e60fa709b7" providerId="LiveId" clId="{0C0C90A5-CDC2-450B-98AF-8F577BCBD471}" dt="2023-07-28T05:55:34.182" v="1656" actId="1036"/>
          <ac:spMkLst>
            <pc:docMk/>
            <pc:sldMk cId="62464178" sldId="313"/>
            <ac:spMk id="28" creationId="{0504C7D8-62E9-06A9-47E6-E54D1B2C710F}"/>
          </ac:spMkLst>
        </pc:spChg>
        <pc:spChg chg="mod">
          <ac:chgData name="유진 신" userId="6014c3e60fa709b7" providerId="LiveId" clId="{0C0C90A5-CDC2-450B-98AF-8F577BCBD471}" dt="2023-07-28T05:55:35.678" v="1658" actId="1036"/>
          <ac:spMkLst>
            <pc:docMk/>
            <pc:sldMk cId="62464178" sldId="313"/>
            <ac:spMk id="29" creationId="{130BC29A-F297-276F-720B-3A9A4DB9E8AE}"/>
          </ac:spMkLst>
        </pc:spChg>
        <pc:spChg chg="mod">
          <ac:chgData name="유진 신" userId="6014c3e60fa709b7" providerId="LiveId" clId="{0C0C90A5-CDC2-450B-98AF-8F577BCBD471}" dt="2023-07-28T05:55:37.246" v="1660" actId="1036"/>
          <ac:spMkLst>
            <pc:docMk/>
            <pc:sldMk cId="62464178" sldId="313"/>
            <ac:spMk id="30" creationId="{6109170B-EFC9-9790-DD62-CFA570D24B76}"/>
          </ac:spMkLst>
        </pc:spChg>
        <pc:spChg chg="add del mod ord">
          <ac:chgData name="유진 신" userId="6014c3e60fa709b7" providerId="LiveId" clId="{0C0C90A5-CDC2-450B-98AF-8F577BCBD471}" dt="2023-07-31T01:35:18.724" v="3304" actId="478"/>
          <ac:spMkLst>
            <pc:docMk/>
            <pc:sldMk cId="62464178" sldId="313"/>
            <ac:spMk id="31" creationId="{0341C0BB-94FF-F07A-A343-CDCA597F5179}"/>
          </ac:spMkLst>
        </pc:spChg>
        <pc:spChg chg="add del mod">
          <ac:chgData name="유진 신" userId="6014c3e60fa709b7" providerId="LiveId" clId="{0C0C90A5-CDC2-450B-98AF-8F577BCBD471}" dt="2023-07-28T05:50:31.690" v="1610" actId="478"/>
          <ac:spMkLst>
            <pc:docMk/>
            <pc:sldMk cId="62464178" sldId="313"/>
            <ac:spMk id="32" creationId="{15F0C350-D629-7F85-F6A6-66C4EBE88CA4}"/>
          </ac:spMkLst>
        </pc:spChg>
        <pc:spChg chg="add del mod">
          <ac:chgData name="유진 신" userId="6014c3e60fa709b7" providerId="LiveId" clId="{0C0C90A5-CDC2-450B-98AF-8F577BCBD471}" dt="2023-07-28T05:50:31.690" v="1610" actId="478"/>
          <ac:spMkLst>
            <pc:docMk/>
            <pc:sldMk cId="62464178" sldId="313"/>
            <ac:spMk id="33" creationId="{C71E71DB-2731-49AA-692B-1B8BD7DAA0D2}"/>
          </ac:spMkLst>
        </pc:spChg>
        <pc:spChg chg="add del mod">
          <ac:chgData name="유진 신" userId="6014c3e60fa709b7" providerId="LiveId" clId="{0C0C90A5-CDC2-450B-98AF-8F577BCBD471}" dt="2023-07-28T05:52:52.723" v="1634" actId="478"/>
          <ac:spMkLst>
            <pc:docMk/>
            <pc:sldMk cId="62464178" sldId="313"/>
            <ac:spMk id="34" creationId="{A1518319-96AD-2707-54BA-EB212ECC9598}"/>
          </ac:spMkLst>
        </pc:spChg>
        <pc:spChg chg="add del mod">
          <ac:chgData name="유진 신" userId="6014c3e60fa709b7" providerId="LiveId" clId="{0C0C90A5-CDC2-450B-98AF-8F577BCBD471}" dt="2023-07-28T05:52:52.723" v="1634" actId="478"/>
          <ac:spMkLst>
            <pc:docMk/>
            <pc:sldMk cId="62464178" sldId="313"/>
            <ac:spMk id="36" creationId="{5847B34F-7227-F32F-1A56-46F1A8C80983}"/>
          </ac:spMkLst>
        </pc:spChg>
        <pc:spChg chg="add del mod">
          <ac:chgData name="유진 신" userId="6014c3e60fa709b7" providerId="LiveId" clId="{0C0C90A5-CDC2-450B-98AF-8F577BCBD471}" dt="2023-07-28T05:50:31.690" v="1610" actId="478"/>
          <ac:spMkLst>
            <pc:docMk/>
            <pc:sldMk cId="62464178" sldId="313"/>
            <ac:spMk id="41" creationId="{300D43B7-F271-BFB2-EAD5-BC169B829BD1}"/>
          </ac:spMkLst>
        </pc:spChg>
        <pc:spChg chg="mod topLvl">
          <ac:chgData name="유진 신" userId="6014c3e60fa709b7" providerId="LiveId" clId="{0C0C90A5-CDC2-450B-98AF-8F577BCBD471}" dt="2023-08-01T04:22:52.577" v="5839" actId="692"/>
          <ac:spMkLst>
            <pc:docMk/>
            <pc:sldMk cId="62464178" sldId="313"/>
            <ac:spMk id="46" creationId="{66CD21AB-3B35-8F7A-E9F4-3FBF0CE07875}"/>
          </ac:spMkLst>
        </pc:spChg>
        <pc:spChg chg="mod">
          <ac:chgData name="유진 신" userId="6014c3e60fa709b7" providerId="LiveId" clId="{0C0C90A5-CDC2-450B-98AF-8F577BCBD471}" dt="2023-07-31T01:38:08.127" v="3586" actId="120"/>
          <ac:spMkLst>
            <pc:docMk/>
            <pc:sldMk cId="62464178" sldId="313"/>
            <ac:spMk id="47" creationId="{ED11DA82-C5DA-6976-E222-7CD78115193A}"/>
          </ac:spMkLst>
        </pc:spChg>
        <pc:spChg chg="mod">
          <ac:chgData name="유진 신" userId="6014c3e60fa709b7" providerId="LiveId" clId="{0C0C90A5-CDC2-450B-98AF-8F577BCBD471}" dt="2023-07-31T01:38:08.127" v="3586" actId="120"/>
          <ac:spMkLst>
            <pc:docMk/>
            <pc:sldMk cId="62464178" sldId="313"/>
            <ac:spMk id="48" creationId="{F94EE37F-3EED-01CE-C19A-1A5C8173389E}"/>
          </ac:spMkLst>
        </pc:spChg>
        <pc:spChg chg="mod">
          <ac:chgData name="유진 신" userId="6014c3e60fa709b7" providerId="LiveId" clId="{0C0C90A5-CDC2-450B-98AF-8F577BCBD471}" dt="2023-07-31T01:38:08.127" v="3586" actId="120"/>
          <ac:spMkLst>
            <pc:docMk/>
            <pc:sldMk cId="62464178" sldId="313"/>
            <ac:spMk id="49" creationId="{A5C42451-BB53-90AA-B2A7-B1212CA51E87}"/>
          </ac:spMkLst>
        </pc:spChg>
        <pc:spChg chg="del mod">
          <ac:chgData name="유진 신" userId="6014c3e60fa709b7" providerId="LiveId" clId="{0C0C90A5-CDC2-450B-98AF-8F577BCBD471}" dt="2023-07-31T01:37:51.158" v="3578" actId="478"/>
          <ac:spMkLst>
            <pc:docMk/>
            <pc:sldMk cId="62464178" sldId="313"/>
            <ac:spMk id="50" creationId="{09BA409F-C4FD-965C-230D-E2E3BB16BCEF}"/>
          </ac:spMkLst>
        </pc:spChg>
        <pc:spChg chg="del mod">
          <ac:chgData name="유진 신" userId="6014c3e60fa709b7" providerId="LiveId" clId="{0C0C90A5-CDC2-450B-98AF-8F577BCBD471}" dt="2023-07-31T01:37:47.919" v="3576" actId="478"/>
          <ac:spMkLst>
            <pc:docMk/>
            <pc:sldMk cId="62464178" sldId="313"/>
            <ac:spMk id="51" creationId="{4E670E59-356D-7D84-C6E3-4ACE1D77153C}"/>
          </ac:spMkLst>
        </pc:spChg>
        <pc:spChg chg="del mod">
          <ac:chgData name="유진 신" userId="6014c3e60fa709b7" providerId="LiveId" clId="{0C0C90A5-CDC2-450B-98AF-8F577BCBD471}" dt="2023-07-31T01:37:49.302" v="3577" actId="478"/>
          <ac:spMkLst>
            <pc:docMk/>
            <pc:sldMk cId="62464178" sldId="313"/>
            <ac:spMk id="52" creationId="{60AC0F7A-14DF-E999-E2F1-8B11B069A2E6}"/>
          </ac:spMkLst>
        </pc:spChg>
        <pc:spChg chg="add mod ord topLvl">
          <ac:chgData name="유진 신" userId="6014c3e60fa709b7" providerId="LiveId" clId="{0C0C90A5-CDC2-450B-98AF-8F577BCBD471}" dt="2023-08-01T04:22:55.383" v="5840" actId="692"/>
          <ac:spMkLst>
            <pc:docMk/>
            <pc:sldMk cId="62464178" sldId="313"/>
            <ac:spMk id="53" creationId="{3D3C855F-77F3-A39C-A438-10F08E3ED080}"/>
          </ac:spMkLst>
        </pc:spChg>
        <pc:spChg chg="mod">
          <ac:chgData name="유진 신" userId="6014c3e60fa709b7" providerId="LiveId" clId="{0C0C90A5-CDC2-450B-98AF-8F577BCBD471}" dt="2023-07-28T06:00:11.057" v="1804" actId="404"/>
          <ac:spMkLst>
            <pc:docMk/>
            <pc:sldMk cId="62464178" sldId="313"/>
            <ac:spMk id="57" creationId="{5DE6E534-6BC0-0123-ADED-922EA99BC410}"/>
          </ac:spMkLst>
        </pc:spChg>
        <pc:spChg chg="mod">
          <ac:chgData name="유진 신" userId="6014c3e60fa709b7" providerId="LiveId" clId="{0C0C90A5-CDC2-450B-98AF-8F577BCBD471}" dt="2023-07-28T06:00:11.057" v="1804" actId="404"/>
          <ac:spMkLst>
            <pc:docMk/>
            <pc:sldMk cId="62464178" sldId="313"/>
            <ac:spMk id="58" creationId="{E0207ECA-C4D8-0CA5-DA58-967D8B6B8B15}"/>
          </ac:spMkLst>
        </pc:spChg>
        <pc:spChg chg="mod">
          <ac:chgData name="유진 신" userId="6014c3e60fa709b7" providerId="LiveId" clId="{0C0C90A5-CDC2-450B-98AF-8F577BCBD471}" dt="2023-07-28T06:00:11.057" v="1804" actId="404"/>
          <ac:spMkLst>
            <pc:docMk/>
            <pc:sldMk cId="62464178" sldId="313"/>
            <ac:spMk id="59" creationId="{9BF55CAE-FC0D-B723-403C-0C5314BA718D}"/>
          </ac:spMkLst>
        </pc:spChg>
        <pc:spChg chg="mod">
          <ac:chgData name="유진 신" userId="6014c3e60fa709b7" providerId="LiveId" clId="{0C0C90A5-CDC2-450B-98AF-8F577BCBD471}" dt="2023-07-28T06:00:11.057" v="1804" actId="404"/>
          <ac:spMkLst>
            <pc:docMk/>
            <pc:sldMk cId="62464178" sldId="313"/>
            <ac:spMk id="60" creationId="{79C3DD48-2E7F-AA50-250A-A873660D14A3}"/>
          </ac:spMkLst>
        </pc:spChg>
        <pc:spChg chg="mod">
          <ac:chgData name="유진 신" userId="6014c3e60fa709b7" providerId="LiveId" clId="{0C0C90A5-CDC2-450B-98AF-8F577BCBD471}" dt="2023-07-28T06:00:11.057" v="1804" actId="404"/>
          <ac:spMkLst>
            <pc:docMk/>
            <pc:sldMk cId="62464178" sldId="313"/>
            <ac:spMk id="61" creationId="{A72DD966-5969-94A4-ABDC-D59A174BDF38}"/>
          </ac:spMkLst>
        </pc:spChg>
        <pc:spChg chg="mod">
          <ac:chgData name="유진 신" userId="6014c3e60fa709b7" providerId="LiveId" clId="{0C0C90A5-CDC2-450B-98AF-8F577BCBD471}" dt="2023-07-28T06:00:11.057" v="1804" actId="404"/>
          <ac:spMkLst>
            <pc:docMk/>
            <pc:sldMk cId="62464178" sldId="313"/>
            <ac:spMk id="62" creationId="{98EEA442-71A2-F9C8-AAE9-733AED970B21}"/>
          </ac:spMkLst>
        </pc:spChg>
        <pc:spChg chg="add del mod">
          <ac:chgData name="유진 신" userId="6014c3e60fa709b7" providerId="LiveId" clId="{0C0C90A5-CDC2-450B-98AF-8F577BCBD471}" dt="2023-07-28T06:25:00.446" v="2533" actId="478"/>
          <ac:spMkLst>
            <pc:docMk/>
            <pc:sldMk cId="62464178" sldId="313"/>
            <ac:spMk id="63" creationId="{9F429957-031A-7355-5C2B-96CAD0B658F9}"/>
          </ac:spMkLst>
        </pc:spChg>
        <pc:spChg chg="add del mod ord">
          <ac:chgData name="유진 신" userId="6014c3e60fa709b7" providerId="LiveId" clId="{0C0C90A5-CDC2-450B-98AF-8F577BCBD471}" dt="2023-07-31T01:36:49.030" v="3441" actId="478"/>
          <ac:spMkLst>
            <pc:docMk/>
            <pc:sldMk cId="62464178" sldId="313"/>
            <ac:spMk id="64" creationId="{1589C6D7-D41D-F7BE-C383-264DE6DC1CBE}"/>
          </ac:spMkLst>
        </pc:spChg>
        <pc:spChg chg="add del mod">
          <ac:chgData name="유진 신" userId="6014c3e60fa709b7" providerId="LiveId" clId="{0C0C90A5-CDC2-450B-98AF-8F577BCBD471}" dt="2023-07-31T01:36:41.037" v="3440" actId="478"/>
          <ac:spMkLst>
            <pc:docMk/>
            <pc:sldMk cId="62464178" sldId="313"/>
            <ac:spMk id="65" creationId="{42E612ED-0261-8BB2-7955-BB1F700E93AD}"/>
          </ac:spMkLst>
        </pc:spChg>
        <pc:spChg chg="add del mod">
          <ac:chgData name="유진 신" userId="6014c3e60fa709b7" providerId="LiveId" clId="{0C0C90A5-CDC2-450B-98AF-8F577BCBD471}" dt="2023-07-31T01:38:27.629" v="3591" actId="478"/>
          <ac:spMkLst>
            <pc:docMk/>
            <pc:sldMk cId="62464178" sldId="313"/>
            <ac:spMk id="66" creationId="{3E38341B-A8D4-EF44-269F-1729A5918F49}"/>
          </ac:spMkLst>
        </pc:spChg>
        <pc:spChg chg="add del mod">
          <ac:chgData name="유진 신" userId="6014c3e60fa709b7" providerId="LiveId" clId="{0C0C90A5-CDC2-450B-98AF-8F577BCBD471}" dt="2023-07-28T05:56:46.979" v="1667" actId="478"/>
          <ac:spMkLst>
            <pc:docMk/>
            <pc:sldMk cId="62464178" sldId="313"/>
            <ac:spMk id="67" creationId="{F90CCEB1-C763-C0CD-6F3B-5EBFBD185183}"/>
          </ac:spMkLst>
        </pc:spChg>
        <pc:spChg chg="add del mod">
          <ac:chgData name="유진 신" userId="6014c3e60fa709b7" providerId="LiveId" clId="{0C0C90A5-CDC2-450B-98AF-8F577BCBD471}" dt="2023-07-28T05:56:46.979" v="1667" actId="478"/>
          <ac:spMkLst>
            <pc:docMk/>
            <pc:sldMk cId="62464178" sldId="313"/>
            <ac:spMk id="68" creationId="{8D48E8F8-0D7D-1026-3328-DD8205C7C6C8}"/>
          </ac:spMkLst>
        </pc:spChg>
        <pc:spChg chg="add del mod">
          <ac:chgData name="유진 신" userId="6014c3e60fa709b7" providerId="LiveId" clId="{0C0C90A5-CDC2-450B-98AF-8F577BCBD471}" dt="2023-07-28T05:56:46.979" v="1667" actId="478"/>
          <ac:spMkLst>
            <pc:docMk/>
            <pc:sldMk cId="62464178" sldId="313"/>
            <ac:spMk id="72" creationId="{74FB1D8E-9511-330F-479E-A456EF888563}"/>
          </ac:spMkLst>
        </pc:spChg>
        <pc:spChg chg="add del mod">
          <ac:chgData name="유진 신" userId="6014c3e60fa709b7" providerId="LiveId" clId="{0C0C90A5-CDC2-450B-98AF-8F577BCBD471}" dt="2023-07-28T05:56:48.331" v="1668" actId="478"/>
          <ac:spMkLst>
            <pc:docMk/>
            <pc:sldMk cId="62464178" sldId="313"/>
            <ac:spMk id="73" creationId="{269E8067-8042-29D2-7276-EE47990BB043}"/>
          </ac:spMkLst>
        </pc:spChg>
        <pc:spChg chg="add del mod">
          <ac:chgData name="유진 신" userId="6014c3e60fa709b7" providerId="LiveId" clId="{0C0C90A5-CDC2-450B-98AF-8F577BCBD471}" dt="2023-07-28T05:56:48.331" v="1668" actId="478"/>
          <ac:spMkLst>
            <pc:docMk/>
            <pc:sldMk cId="62464178" sldId="313"/>
            <ac:spMk id="75" creationId="{15E14E2A-5C80-F98B-3361-204DE08C02A9}"/>
          </ac:spMkLst>
        </pc:spChg>
        <pc:spChg chg="add del mod topLvl">
          <ac:chgData name="유진 신" userId="6014c3e60fa709b7" providerId="LiveId" clId="{0C0C90A5-CDC2-450B-98AF-8F577BCBD471}" dt="2023-07-28T05:33:20.586" v="1185" actId="478"/>
          <ac:spMkLst>
            <pc:docMk/>
            <pc:sldMk cId="62464178" sldId="313"/>
            <ac:spMk id="78" creationId="{A8032B45-6CA9-3D00-9145-7B7F932A9B57}"/>
          </ac:spMkLst>
        </pc:spChg>
        <pc:spChg chg="add del mod ord topLvl">
          <ac:chgData name="유진 신" userId="6014c3e60fa709b7" providerId="LiveId" clId="{0C0C90A5-CDC2-450B-98AF-8F577BCBD471}" dt="2023-07-28T06:24:46.926" v="2527" actId="478"/>
          <ac:spMkLst>
            <pc:docMk/>
            <pc:sldMk cId="62464178" sldId="313"/>
            <ac:spMk id="79" creationId="{D69B62EC-7B66-91CB-D844-BB2B84BCEE05}"/>
          </ac:spMkLst>
        </pc:spChg>
        <pc:spChg chg="mod">
          <ac:chgData name="유진 신" userId="6014c3e60fa709b7" providerId="LiveId" clId="{0C0C90A5-CDC2-450B-98AF-8F577BCBD471}" dt="2023-07-28T05:32:59.957" v="1171" actId="404"/>
          <ac:spMkLst>
            <pc:docMk/>
            <pc:sldMk cId="62464178" sldId="313"/>
            <ac:spMk id="81" creationId="{B336426A-4BCB-A8B2-11EE-8BD5E770A0F1}"/>
          </ac:spMkLst>
        </pc:spChg>
        <pc:spChg chg="mod">
          <ac:chgData name="유진 신" userId="6014c3e60fa709b7" providerId="LiveId" clId="{0C0C90A5-CDC2-450B-98AF-8F577BCBD471}" dt="2023-07-28T05:33:08.114" v="1182" actId="1035"/>
          <ac:spMkLst>
            <pc:docMk/>
            <pc:sldMk cId="62464178" sldId="313"/>
            <ac:spMk id="82" creationId="{324EF563-F4F1-BE97-45BD-724BA0BE0A5A}"/>
          </ac:spMkLst>
        </pc:spChg>
        <pc:spChg chg="mod">
          <ac:chgData name="유진 신" userId="6014c3e60fa709b7" providerId="LiveId" clId="{0C0C90A5-CDC2-450B-98AF-8F577BCBD471}" dt="2023-07-28T05:32:59.957" v="1171" actId="404"/>
          <ac:spMkLst>
            <pc:docMk/>
            <pc:sldMk cId="62464178" sldId="313"/>
            <ac:spMk id="83" creationId="{B419182C-F43B-FF77-99A8-6EFE29D9B24F}"/>
          </ac:spMkLst>
        </pc:spChg>
        <pc:spChg chg="mod">
          <ac:chgData name="유진 신" userId="6014c3e60fa709b7" providerId="LiveId" clId="{0C0C90A5-CDC2-450B-98AF-8F577BCBD471}" dt="2023-07-28T05:32:59.957" v="1171" actId="404"/>
          <ac:spMkLst>
            <pc:docMk/>
            <pc:sldMk cId="62464178" sldId="313"/>
            <ac:spMk id="84" creationId="{6C056FD6-2D5E-C585-6EF2-40F1C81E3D9A}"/>
          </ac:spMkLst>
        </pc:spChg>
        <pc:spChg chg="mod">
          <ac:chgData name="유진 신" userId="6014c3e60fa709b7" providerId="LiveId" clId="{0C0C90A5-CDC2-450B-98AF-8F577BCBD471}" dt="2023-07-28T05:32:59.957" v="1171" actId="404"/>
          <ac:spMkLst>
            <pc:docMk/>
            <pc:sldMk cId="62464178" sldId="313"/>
            <ac:spMk id="85" creationId="{E66F3A48-8803-B027-67B3-38CD129D3CA7}"/>
          </ac:spMkLst>
        </pc:spChg>
        <pc:spChg chg="mod">
          <ac:chgData name="유진 신" userId="6014c3e60fa709b7" providerId="LiveId" clId="{0C0C90A5-CDC2-450B-98AF-8F577BCBD471}" dt="2023-07-28T05:32:59.957" v="1171" actId="404"/>
          <ac:spMkLst>
            <pc:docMk/>
            <pc:sldMk cId="62464178" sldId="313"/>
            <ac:spMk id="86" creationId="{45D7E969-B117-45B8-13D5-B4D831253CE6}"/>
          </ac:spMkLst>
        </pc:spChg>
        <pc:spChg chg="mod ord topLvl">
          <ac:chgData name="유진 신" userId="6014c3e60fa709b7" providerId="LiveId" clId="{0C0C90A5-CDC2-450B-98AF-8F577BCBD471}" dt="2023-07-31T07:36:16.991" v="4237" actId="692"/>
          <ac:spMkLst>
            <pc:docMk/>
            <pc:sldMk cId="62464178" sldId="313"/>
            <ac:spMk id="89" creationId="{25DD1B74-DD67-F433-E19B-BAFAC6064CF3}"/>
          </ac:spMkLst>
        </pc:spChg>
        <pc:spChg chg="mod">
          <ac:chgData name="유진 신" userId="6014c3e60fa709b7" providerId="LiveId" clId="{0C0C90A5-CDC2-450B-98AF-8F577BCBD471}" dt="2023-07-28T03:31:51.491" v="847" actId="165"/>
          <ac:spMkLst>
            <pc:docMk/>
            <pc:sldMk cId="62464178" sldId="313"/>
            <ac:spMk id="91" creationId="{2F11AA1C-075D-990A-9FB4-53005A9F886C}"/>
          </ac:spMkLst>
        </pc:spChg>
        <pc:spChg chg="mod">
          <ac:chgData name="유진 신" userId="6014c3e60fa709b7" providerId="LiveId" clId="{0C0C90A5-CDC2-450B-98AF-8F577BCBD471}" dt="2023-07-28T03:31:51.491" v="847" actId="165"/>
          <ac:spMkLst>
            <pc:docMk/>
            <pc:sldMk cId="62464178" sldId="313"/>
            <ac:spMk id="92" creationId="{8121F09A-D98B-D471-D8B8-4C0FF381C07F}"/>
          </ac:spMkLst>
        </pc:spChg>
        <pc:spChg chg="mod">
          <ac:chgData name="유진 신" userId="6014c3e60fa709b7" providerId="LiveId" clId="{0C0C90A5-CDC2-450B-98AF-8F577BCBD471}" dt="2023-07-28T03:31:51.491" v="847" actId="165"/>
          <ac:spMkLst>
            <pc:docMk/>
            <pc:sldMk cId="62464178" sldId="313"/>
            <ac:spMk id="93" creationId="{16C8837A-C952-88DF-5DDB-DDC738884785}"/>
          </ac:spMkLst>
        </pc:spChg>
        <pc:spChg chg="mod">
          <ac:chgData name="유진 신" userId="6014c3e60fa709b7" providerId="LiveId" clId="{0C0C90A5-CDC2-450B-98AF-8F577BCBD471}" dt="2023-07-28T03:31:51.491" v="847" actId="165"/>
          <ac:spMkLst>
            <pc:docMk/>
            <pc:sldMk cId="62464178" sldId="313"/>
            <ac:spMk id="94" creationId="{CFF5A48E-24BA-0399-DAD6-3631F5A2B05F}"/>
          </ac:spMkLst>
        </pc:spChg>
        <pc:spChg chg="mod">
          <ac:chgData name="유진 신" userId="6014c3e60fa709b7" providerId="LiveId" clId="{0C0C90A5-CDC2-450B-98AF-8F577BCBD471}" dt="2023-07-28T03:31:51.491" v="847" actId="165"/>
          <ac:spMkLst>
            <pc:docMk/>
            <pc:sldMk cId="62464178" sldId="313"/>
            <ac:spMk id="95" creationId="{A24B17CC-60BD-7998-D229-8E9DDD583BFC}"/>
          </ac:spMkLst>
        </pc:spChg>
        <pc:spChg chg="mod">
          <ac:chgData name="유진 신" userId="6014c3e60fa709b7" providerId="LiveId" clId="{0C0C90A5-CDC2-450B-98AF-8F577BCBD471}" dt="2023-07-28T03:31:51.491" v="847" actId="165"/>
          <ac:spMkLst>
            <pc:docMk/>
            <pc:sldMk cId="62464178" sldId="313"/>
            <ac:spMk id="96" creationId="{828E9719-B09E-5830-D091-58700946CBA7}"/>
          </ac:spMkLst>
        </pc:spChg>
        <pc:spChg chg="mod">
          <ac:chgData name="유진 신" userId="6014c3e60fa709b7" providerId="LiveId" clId="{0C0C90A5-CDC2-450B-98AF-8F577BCBD471}" dt="2023-07-28T03:32:22.160" v="856"/>
          <ac:spMkLst>
            <pc:docMk/>
            <pc:sldMk cId="62464178" sldId="313"/>
            <ac:spMk id="100" creationId="{3BBEABF5-4ABD-BA75-D2A5-2CEBDD252196}"/>
          </ac:spMkLst>
        </pc:spChg>
        <pc:spChg chg="mod">
          <ac:chgData name="유진 신" userId="6014c3e60fa709b7" providerId="LiveId" clId="{0C0C90A5-CDC2-450B-98AF-8F577BCBD471}" dt="2023-07-28T03:32:22.160" v="856"/>
          <ac:spMkLst>
            <pc:docMk/>
            <pc:sldMk cId="62464178" sldId="313"/>
            <ac:spMk id="101" creationId="{13234B82-0BE1-BE11-37E2-E6BD8BF29E1B}"/>
          </ac:spMkLst>
        </pc:spChg>
        <pc:spChg chg="mod">
          <ac:chgData name="유진 신" userId="6014c3e60fa709b7" providerId="LiveId" clId="{0C0C90A5-CDC2-450B-98AF-8F577BCBD471}" dt="2023-07-28T03:32:42.085" v="864" actId="1036"/>
          <ac:spMkLst>
            <pc:docMk/>
            <pc:sldMk cId="62464178" sldId="313"/>
            <ac:spMk id="102" creationId="{8DAF8AAD-310B-B9FE-7234-E03460FE79A8}"/>
          </ac:spMkLst>
        </pc:spChg>
        <pc:spChg chg="mod">
          <ac:chgData name="유진 신" userId="6014c3e60fa709b7" providerId="LiveId" clId="{0C0C90A5-CDC2-450B-98AF-8F577BCBD471}" dt="2023-07-28T03:32:22.160" v="856"/>
          <ac:spMkLst>
            <pc:docMk/>
            <pc:sldMk cId="62464178" sldId="313"/>
            <ac:spMk id="103" creationId="{7DF155F7-8D4B-7965-F9B0-5110EB6723F8}"/>
          </ac:spMkLst>
        </pc:spChg>
        <pc:spChg chg="mod">
          <ac:chgData name="유진 신" userId="6014c3e60fa709b7" providerId="LiveId" clId="{0C0C90A5-CDC2-450B-98AF-8F577BCBD471}" dt="2023-07-28T03:32:22.160" v="856"/>
          <ac:spMkLst>
            <pc:docMk/>
            <pc:sldMk cId="62464178" sldId="313"/>
            <ac:spMk id="104" creationId="{AF316BBD-9910-8B6D-ED60-6410B1645240}"/>
          </ac:spMkLst>
        </pc:spChg>
        <pc:spChg chg="mod">
          <ac:chgData name="유진 신" userId="6014c3e60fa709b7" providerId="LiveId" clId="{0C0C90A5-CDC2-450B-98AF-8F577BCBD471}" dt="2023-07-28T03:32:22.160" v="856"/>
          <ac:spMkLst>
            <pc:docMk/>
            <pc:sldMk cId="62464178" sldId="313"/>
            <ac:spMk id="105" creationId="{96CC96F3-4945-F291-6C01-A55B996CBCFC}"/>
          </ac:spMkLst>
        </pc:spChg>
        <pc:spChg chg="add del mod ord">
          <ac:chgData name="유진 신" userId="6014c3e60fa709b7" providerId="LiveId" clId="{0C0C90A5-CDC2-450B-98AF-8F577BCBD471}" dt="2023-07-28T07:32:43.714" v="2989" actId="478"/>
          <ac:spMkLst>
            <pc:docMk/>
            <pc:sldMk cId="62464178" sldId="313"/>
            <ac:spMk id="106" creationId="{DD7FB0C1-90E0-4EEC-3470-C5823440F116}"/>
          </ac:spMkLst>
        </pc:spChg>
        <pc:spChg chg="add mod">
          <ac:chgData name="유진 신" userId="6014c3e60fa709b7" providerId="LiveId" clId="{0C0C90A5-CDC2-450B-98AF-8F577BCBD471}" dt="2023-07-28T05:52:09.416" v="1625" actId="164"/>
          <ac:spMkLst>
            <pc:docMk/>
            <pc:sldMk cId="62464178" sldId="313"/>
            <ac:spMk id="107" creationId="{AC086211-B83B-5E58-7339-FBCAB40CE483}"/>
          </ac:spMkLst>
        </pc:spChg>
        <pc:spChg chg="add mod">
          <ac:chgData name="유진 신" userId="6014c3e60fa709b7" providerId="LiveId" clId="{0C0C90A5-CDC2-450B-98AF-8F577BCBD471}" dt="2023-07-28T05:52:09.416" v="1625" actId="164"/>
          <ac:spMkLst>
            <pc:docMk/>
            <pc:sldMk cId="62464178" sldId="313"/>
            <ac:spMk id="108" creationId="{F404EC73-A5F1-B227-D301-D91B579BED59}"/>
          </ac:spMkLst>
        </pc:spChg>
        <pc:spChg chg="add mod">
          <ac:chgData name="유진 신" userId="6014c3e60fa709b7" providerId="LiveId" clId="{0C0C90A5-CDC2-450B-98AF-8F577BCBD471}" dt="2023-07-28T05:52:09.416" v="1625" actId="164"/>
          <ac:spMkLst>
            <pc:docMk/>
            <pc:sldMk cId="62464178" sldId="313"/>
            <ac:spMk id="112" creationId="{DDE3D064-638D-4E47-6448-02B5A5CC9457}"/>
          </ac:spMkLst>
        </pc:spChg>
        <pc:spChg chg="add mod">
          <ac:chgData name="유진 신" userId="6014c3e60fa709b7" providerId="LiveId" clId="{0C0C90A5-CDC2-450B-98AF-8F577BCBD471}" dt="2023-07-28T05:52:24.219" v="1627" actId="164"/>
          <ac:spMkLst>
            <pc:docMk/>
            <pc:sldMk cId="62464178" sldId="313"/>
            <ac:spMk id="113" creationId="{51CF7BEB-B8E8-F086-F724-483692354769}"/>
          </ac:spMkLst>
        </pc:spChg>
        <pc:spChg chg="add mod">
          <ac:chgData name="유진 신" userId="6014c3e60fa709b7" providerId="LiveId" clId="{0C0C90A5-CDC2-450B-98AF-8F577BCBD471}" dt="2023-07-28T05:52:24.219" v="1627" actId="164"/>
          <ac:spMkLst>
            <pc:docMk/>
            <pc:sldMk cId="62464178" sldId="313"/>
            <ac:spMk id="115" creationId="{1B389D8A-92B0-7EE6-C413-1EF742897219}"/>
          </ac:spMkLst>
        </pc:spChg>
        <pc:spChg chg="add mod">
          <ac:chgData name="유진 신" userId="6014c3e60fa709b7" providerId="LiveId" clId="{0C0C90A5-CDC2-450B-98AF-8F577BCBD471}" dt="2023-07-28T05:52:24.219" v="1627" actId="164"/>
          <ac:spMkLst>
            <pc:docMk/>
            <pc:sldMk cId="62464178" sldId="313"/>
            <ac:spMk id="117" creationId="{7421D606-3BC6-7D9F-42E0-FB738F3A4917}"/>
          </ac:spMkLst>
        </pc:spChg>
        <pc:spChg chg="add mod">
          <ac:chgData name="유진 신" userId="6014c3e60fa709b7" providerId="LiveId" clId="{0C0C90A5-CDC2-450B-98AF-8F577BCBD471}" dt="2023-07-28T05:52:24.219" v="1627" actId="164"/>
          <ac:spMkLst>
            <pc:docMk/>
            <pc:sldMk cId="62464178" sldId="313"/>
            <ac:spMk id="119" creationId="{3343F5A3-7F0B-8E53-8E39-D4A6EF3F1204}"/>
          </ac:spMkLst>
        </pc:spChg>
        <pc:spChg chg="add del mod">
          <ac:chgData name="유진 신" userId="6014c3e60fa709b7" providerId="LiveId" clId="{0C0C90A5-CDC2-450B-98AF-8F577BCBD471}" dt="2023-08-01T04:12:35.422" v="5653" actId="478"/>
          <ac:spMkLst>
            <pc:docMk/>
            <pc:sldMk cId="62464178" sldId="313"/>
            <ac:spMk id="121" creationId="{64125F9C-C27A-A688-9FB1-F7ECC3513303}"/>
          </ac:spMkLst>
        </pc:spChg>
        <pc:spChg chg="add del mod">
          <ac:chgData name="유진 신" userId="6014c3e60fa709b7" providerId="LiveId" clId="{0C0C90A5-CDC2-450B-98AF-8F577BCBD471}" dt="2023-08-01T04:12:38.005" v="5654" actId="478"/>
          <ac:spMkLst>
            <pc:docMk/>
            <pc:sldMk cId="62464178" sldId="313"/>
            <ac:spMk id="122" creationId="{883F70ED-D887-FCFF-B548-AAFA4A06F87C}"/>
          </ac:spMkLst>
        </pc:spChg>
        <pc:spChg chg="add mod topLvl">
          <ac:chgData name="유진 신" userId="6014c3e60fa709b7" providerId="LiveId" clId="{0C0C90A5-CDC2-450B-98AF-8F577BCBD471}" dt="2023-07-31T07:36:27.694" v="4239" actId="692"/>
          <ac:spMkLst>
            <pc:docMk/>
            <pc:sldMk cId="62464178" sldId="313"/>
            <ac:spMk id="124" creationId="{1A8CDFB8-943C-B5F0-9F8D-B8C5E18C5655}"/>
          </ac:spMkLst>
        </pc:spChg>
        <pc:spChg chg="add del mod topLvl">
          <ac:chgData name="유진 신" userId="6014c3e60fa709b7" providerId="LiveId" clId="{0C0C90A5-CDC2-450B-98AF-8F577BCBD471}" dt="2023-07-28T03:56:04.580" v="1033" actId="478"/>
          <ac:spMkLst>
            <pc:docMk/>
            <pc:sldMk cId="62464178" sldId="313"/>
            <ac:spMk id="125" creationId="{71CFDBFA-4851-C775-21CD-BC9BD87F65C5}"/>
          </ac:spMkLst>
        </pc:spChg>
        <pc:spChg chg="mod">
          <ac:chgData name="유진 신" userId="6014c3e60fa709b7" providerId="LiveId" clId="{0C0C90A5-CDC2-450B-98AF-8F577BCBD471}" dt="2023-07-28T03:54:05.981" v="1010" actId="165"/>
          <ac:spMkLst>
            <pc:docMk/>
            <pc:sldMk cId="62464178" sldId="313"/>
            <ac:spMk id="127" creationId="{9FEB92A5-393F-83D4-70FC-631D9B597814}"/>
          </ac:spMkLst>
        </pc:spChg>
        <pc:spChg chg="mod">
          <ac:chgData name="유진 신" userId="6014c3e60fa709b7" providerId="LiveId" clId="{0C0C90A5-CDC2-450B-98AF-8F577BCBD471}" dt="2023-07-28T03:54:05.981" v="1010" actId="165"/>
          <ac:spMkLst>
            <pc:docMk/>
            <pc:sldMk cId="62464178" sldId="313"/>
            <ac:spMk id="128" creationId="{09AA9C7D-E765-E640-8E3E-99A28AFB6947}"/>
          </ac:spMkLst>
        </pc:spChg>
        <pc:spChg chg="mod">
          <ac:chgData name="유진 신" userId="6014c3e60fa709b7" providerId="LiveId" clId="{0C0C90A5-CDC2-450B-98AF-8F577BCBD471}" dt="2023-07-28T03:54:05.981" v="1010" actId="165"/>
          <ac:spMkLst>
            <pc:docMk/>
            <pc:sldMk cId="62464178" sldId="313"/>
            <ac:spMk id="129" creationId="{4A978500-1634-5E59-D21B-80AAE757E557}"/>
          </ac:spMkLst>
        </pc:spChg>
        <pc:spChg chg="mod">
          <ac:chgData name="유진 신" userId="6014c3e60fa709b7" providerId="LiveId" clId="{0C0C90A5-CDC2-450B-98AF-8F577BCBD471}" dt="2023-07-28T03:54:05.981" v="1010" actId="165"/>
          <ac:spMkLst>
            <pc:docMk/>
            <pc:sldMk cId="62464178" sldId="313"/>
            <ac:spMk id="130" creationId="{47D97B0F-D9C7-FD27-25CF-818FD55BF078}"/>
          </ac:spMkLst>
        </pc:spChg>
        <pc:spChg chg="mod">
          <ac:chgData name="유진 신" userId="6014c3e60fa709b7" providerId="LiveId" clId="{0C0C90A5-CDC2-450B-98AF-8F577BCBD471}" dt="2023-07-28T03:54:05.981" v="1010" actId="165"/>
          <ac:spMkLst>
            <pc:docMk/>
            <pc:sldMk cId="62464178" sldId="313"/>
            <ac:spMk id="131" creationId="{38E5F7FB-5C70-D44A-68FC-79F1F126F227}"/>
          </ac:spMkLst>
        </pc:spChg>
        <pc:spChg chg="mod">
          <ac:chgData name="유진 신" userId="6014c3e60fa709b7" providerId="LiveId" clId="{0C0C90A5-CDC2-450B-98AF-8F577BCBD471}" dt="2023-07-28T03:54:05.981" v="1010" actId="165"/>
          <ac:spMkLst>
            <pc:docMk/>
            <pc:sldMk cId="62464178" sldId="313"/>
            <ac:spMk id="132" creationId="{B7CDC867-AAD3-505A-7084-7420A0EBF2E6}"/>
          </ac:spMkLst>
        </pc:spChg>
        <pc:spChg chg="mod ord topLvl">
          <ac:chgData name="유진 신" userId="6014c3e60fa709b7" providerId="LiveId" clId="{0C0C90A5-CDC2-450B-98AF-8F577BCBD471}" dt="2023-07-31T07:36:31.133" v="4240" actId="692"/>
          <ac:spMkLst>
            <pc:docMk/>
            <pc:sldMk cId="62464178" sldId="313"/>
            <ac:spMk id="136" creationId="{B471E65F-2A7C-1B0B-F26E-E23DC5F0A35E}"/>
          </ac:spMkLst>
        </pc:spChg>
        <pc:spChg chg="mod">
          <ac:chgData name="유진 신" userId="6014c3e60fa709b7" providerId="LiveId" clId="{0C0C90A5-CDC2-450B-98AF-8F577BCBD471}" dt="2023-07-28T03:56:27.579" v="1037" actId="165"/>
          <ac:spMkLst>
            <pc:docMk/>
            <pc:sldMk cId="62464178" sldId="313"/>
            <ac:spMk id="138" creationId="{97524E53-15F1-D2D5-8DFC-6EA335385F04}"/>
          </ac:spMkLst>
        </pc:spChg>
        <pc:spChg chg="mod">
          <ac:chgData name="유진 신" userId="6014c3e60fa709b7" providerId="LiveId" clId="{0C0C90A5-CDC2-450B-98AF-8F577BCBD471}" dt="2023-07-28T03:56:27.579" v="1037" actId="165"/>
          <ac:spMkLst>
            <pc:docMk/>
            <pc:sldMk cId="62464178" sldId="313"/>
            <ac:spMk id="139" creationId="{FD481EF5-69A0-2392-87DC-A48A0FF5AF1E}"/>
          </ac:spMkLst>
        </pc:spChg>
        <pc:spChg chg="mod">
          <ac:chgData name="유진 신" userId="6014c3e60fa709b7" providerId="LiveId" clId="{0C0C90A5-CDC2-450B-98AF-8F577BCBD471}" dt="2023-07-28T03:56:27.579" v="1037" actId="165"/>
          <ac:spMkLst>
            <pc:docMk/>
            <pc:sldMk cId="62464178" sldId="313"/>
            <ac:spMk id="140" creationId="{654D2455-15A5-F3F6-93C5-0F1DE2512FF8}"/>
          </ac:spMkLst>
        </pc:spChg>
        <pc:spChg chg="mod">
          <ac:chgData name="유진 신" userId="6014c3e60fa709b7" providerId="LiveId" clId="{0C0C90A5-CDC2-450B-98AF-8F577BCBD471}" dt="2023-07-28T03:56:27.579" v="1037" actId="165"/>
          <ac:spMkLst>
            <pc:docMk/>
            <pc:sldMk cId="62464178" sldId="313"/>
            <ac:spMk id="141" creationId="{453098B5-06D9-1726-BBA4-690FC6BF841E}"/>
          </ac:spMkLst>
        </pc:spChg>
        <pc:spChg chg="mod">
          <ac:chgData name="유진 신" userId="6014c3e60fa709b7" providerId="LiveId" clId="{0C0C90A5-CDC2-450B-98AF-8F577BCBD471}" dt="2023-07-28T03:56:27.579" v="1037" actId="165"/>
          <ac:spMkLst>
            <pc:docMk/>
            <pc:sldMk cId="62464178" sldId="313"/>
            <ac:spMk id="142" creationId="{A8C3136F-0CE0-EC8D-9F58-FA9913793883}"/>
          </ac:spMkLst>
        </pc:spChg>
        <pc:spChg chg="mod">
          <ac:chgData name="유진 신" userId="6014c3e60fa709b7" providerId="LiveId" clId="{0C0C90A5-CDC2-450B-98AF-8F577BCBD471}" dt="2023-07-28T03:56:27.579" v="1037" actId="165"/>
          <ac:spMkLst>
            <pc:docMk/>
            <pc:sldMk cId="62464178" sldId="313"/>
            <ac:spMk id="143" creationId="{7069DABB-BA3A-6429-043D-62F6EF4BFB3F}"/>
          </ac:spMkLst>
        </pc:spChg>
        <pc:spChg chg="mod">
          <ac:chgData name="유진 신" userId="6014c3e60fa709b7" providerId="LiveId" clId="{0C0C90A5-CDC2-450B-98AF-8F577BCBD471}" dt="2023-07-28T03:55:21.866" v="1026"/>
          <ac:spMkLst>
            <pc:docMk/>
            <pc:sldMk cId="62464178" sldId="313"/>
            <ac:spMk id="146" creationId="{3BFEE1BA-FFEE-3F7F-9351-F2F5F45D4457}"/>
          </ac:spMkLst>
        </pc:spChg>
        <pc:spChg chg="mod">
          <ac:chgData name="유진 신" userId="6014c3e60fa709b7" providerId="LiveId" clId="{0C0C90A5-CDC2-450B-98AF-8F577BCBD471}" dt="2023-07-28T03:55:21.866" v="1026"/>
          <ac:spMkLst>
            <pc:docMk/>
            <pc:sldMk cId="62464178" sldId="313"/>
            <ac:spMk id="147" creationId="{A79145FD-5A4E-C4A3-4E92-610586A2D5E2}"/>
          </ac:spMkLst>
        </pc:spChg>
        <pc:spChg chg="mod">
          <ac:chgData name="유진 신" userId="6014c3e60fa709b7" providerId="LiveId" clId="{0C0C90A5-CDC2-450B-98AF-8F577BCBD471}" dt="2023-07-28T03:55:21.866" v="1026"/>
          <ac:spMkLst>
            <pc:docMk/>
            <pc:sldMk cId="62464178" sldId="313"/>
            <ac:spMk id="148" creationId="{B7D7A4B1-555F-E427-7BF2-41AD97639689}"/>
          </ac:spMkLst>
        </pc:spChg>
        <pc:spChg chg="mod">
          <ac:chgData name="유진 신" userId="6014c3e60fa709b7" providerId="LiveId" clId="{0C0C90A5-CDC2-450B-98AF-8F577BCBD471}" dt="2023-07-28T03:55:21.866" v="1026"/>
          <ac:spMkLst>
            <pc:docMk/>
            <pc:sldMk cId="62464178" sldId="313"/>
            <ac:spMk id="149" creationId="{01B9424A-E68C-1CC9-D7CD-8B61F99C6F1D}"/>
          </ac:spMkLst>
        </pc:spChg>
        <pc:spChg chg="mod">
          <ac:chgData name="유진 신" userId="6014c3e60fa709b7" providerId="LiveId" clId="{0C0C90A5-CDC2-450B-98AF-8F577BCBD471}" dt="2023-07-28T03:55:21.866" v="1026"/>
          <ac:spMkLst>
            <pc:docMk/>
            <pc:sldMk cId="62464178" sldId="313"/>
            <ac:spMk id="150" creationId="{1ED5DCF2-65E9-D7AA-9656-96775B2341B6}"/>
          </ac:spMkLst>
        </pc:spChg>
        <pc:spChg chg="mod">
          <ac:chgData name="유진 신" userId="6014c3e60fa709b7" providerId="LiveId" clId="{0C0C90A5-CDC2-450B-98AF-8F577BCBD471}" dt="2023-07-28T03:55:21.866" v="1026"/>
          <ac:spMkLst>
            <pc:docMk/>
            <pc:sldMk cId="62464178" sldId="313"/>
            <ac:spMk id="151" creationId="{A43ADBCA-F0C3-38D2-AFEA-1E1953E07AB3}"/>
          </ac:spMkLst>
        </pc:spChg>
        <pc:spChg chg="mod">
          <ac:chgData name="유진 신" userId="6014c3e60fa709b7" providerId="LiveId" clId="{0C0C90A5-CDC2-450B-98AF-8F577BCBD471}" dt="2023-07-28T07:36:05.843" v="3292" actId="6549"/>
          <ac:spMkLst>
            <pc:docMk/>
            <pc:sldMk cId="62464178" sldId="313"/>
            <ac:spMk id="153" creationId="{1461A459-AFD9-659D-DBD5-869FDB25070A}"/>
          </ac:spMkLst>
        </pc:spChg>
        <pc:spChg chg="mod">
          <ac:chgData name="유진 신" userId="6014c3e60fa709b7" providerId="LiveId" clId="{0C0C90A5-CDC2-450B-98AF-8F577BCBD471}" dt="2023-07-28T07:36:04.610" v="3291" actId="6549"/>
          <ac:spMkLst>
            <pc:docMk/>
            <pc:sldMk cId="62464178" sldId="313"/>
            <ac:spMk id="154" creationId="{FCE90340-4B51-096C-D1DA-05590AED493C}"/>
          </ac:spMkLst>
        </pc:spChg>
        <pc:spChg chg="mod">
          <ac:chgData name="유진 신" userId="6014c3e60fa709b7" providerId="LiveId" clId="{0C0C90A5-CDC2-450B-98AF-8F577BCBD471}" dt="2023-07-28T07:36:07.202" v="3294" actId="6549"/>
          <ac:spMkLst>
            <pc:docMk/>
            <pc:sldMk cId="62464178" sldId="313"/>
            <ac:spMk id="155" creationId="{039F1E69-DF31-AAA4-A1B3-518848517B7C}"/>
          </ac:spMkLst>
        </pc:spChg>
        <pc:spChg chg="del mod">
          <ac:chgData name="유진 신" userId="6014c3e60fa709b7" providerId="LiveId" clId="{0C0C90A5-CDC2-450B-98AF-8F577BCBD471}" dt="2023-07-28T07:35:27.617" v="3185" actId="478"/>
          <ac:spMkLst>
            <pc:docMk/>
            <pc:sldMk cId="62464178" sldId="313"/>
            <ac:spMk id="156" creationId="{A6D63F6E-A2DA-54D9-8F5F-A71B451FA82B}"/>
          </ac:spMkLst>
        </pc:spChg>
        <pc:spChg chg="del mod">
          <ac:chgData name="유진 신" userId="6014c3e60fa709b7" providerId="LiveId" clId="{0C0C90A5-CDC2-450B-98AF-8F577BCBD471}" dt="2023-07-28T07:35:26.089" v="3184" actId="478"/>
          <ac:spMkLst>
            <pc:docMk/>
            <pc:sldMk cId="62464178" sldId="313"/>
            <ac:spMk id="157" creationId="{D6AAB470-201C-2998-9B06-A153B8A3AC1E}"/>
          </ac:spMkLst>
        </pc:spChg>
        <pc:spChg chg="del mod">
          <ac:chgData name="유진 신" userId="6014c3e60fa709b7" providerId="LiveId" clId="{0C0C90A5-CDC2-450B-98AF-8F577BCBD471}" dt="2023-07-28T07:35:24.395" v="3183" actId="478"/>
          <ac:spMkLst>
            <pc:docMk/>
            <pc:sldMk cId="62464178" sldId="313"/>
            <ac:spMk id="158" creationId="{488EFE07-A12F-B59C-85A0-F2384FAEE307}"/>
          </ac:spMkLst>
        </pc:spChg>
        <pc:spChg chg="add del mod ord">
          <ac:chgData name="유진 신" userId="6014c3e60fa709b7" providerId="LiveId" clId="{0C0C90A5-CDC2-450B-98AF-8F577BCBD471}" dt="2023-07-28T06:24:51.406" v="2529" actId="478"/>
          <ac:spMkLst>
            <pc:docMk/>
            <pc:sldMk cId="62464178" sldId="313"/>
            <ac:spMk id="159" creationId="{70D4B226-CA9C-7C9A-6EFE-492391F9EFCF}"/>
          </ac:spMkLst>
        </pc:spChg>
        <pc:spChg chg="mod">
          <ac:chgData name="유진 신" userId="6014c3e60fa709b7" providerId="LiveId" clId="{0C0C90A5-CDC2-450B-98AF-8F577BCBD471}" dt="2023-07-28T05:47:25.011" v="1486" actId="404"/>
          <ac:spMkLst>
            <pc:docMk/>
            <pc:sldMk cId="62464178" sldId="313"/>
            <ac:spMk id="161" creationId="{18168A70-B38F-F737-7784-66454161848E}"/>
          </ac:spMkLst>
        </pc:spChg>
        <pc:spChg chg="mod">
          <ac:chgData name="유진 신" userId="6014c3e60fa709b7" providerId="LiveId" clId="{0C0C90A5-CDC2-450B-98AF-8F577BCBD471}" dt="2023-07-28T05:47:25.011" v="1486" actId="404"/>
          <ac:spMkLst>
            <pc:docMk/>
            <pc:sldMk cId="62464178" sldId="313"/>
            <ac:spMk id="162" creationId="{9BE14913-1495-9C87-BCEC-C9D4E4891E2B}"/>
          </ac:spMkLst>
        </pc:spChg>
        <pc:spChg chg="mod">
          <ac:chgData name="유진 신" userId="6014c3e60fa709b7" providerId="LiveId" clId="{0C0C90A5-CDC2-450B-98AF-8F577BCBD471}" dt="2023-07-28T05:47:25.011" v="1486" actId="404"/>
          <ac:spMkLst>
            <pc:docMk/>
            <pc:sldMk cId="62464178" sldId="313"/>
            <ac:spMk id="163" creationId="{85261987-C990-32F1-6C2E-BD3589B1D540}"/>
          </ac:spMkLst>
        </pc:spChg>
        <pc:spChg chg="mod">
          <ac:chgData name="유진 신" userId="6014c3e60fa709b7" providerId="LiveId" clId="{0C0C90A5-CDC2-450B-98AF-8F577BCBD471}" dt="2023-07-28T05:47:25.011" v="1486" actId="404"/>
          <ac:spMkLst>
            <pc:docMk/>
            <pc:sldMk cId="62464178" sldId="313"/>
            <ac:spMk id="164" creationId="{F2DDAF3F-129C-3AE6-54F6-F0FD45ADA0D5}"/>
          </ac:spMkLst>
        </pc:spChg>
        <pc:spChg chg="mod">
          <ac:chgData name="유진 신" userId="6014c3e60fa709b7" providerId="LiveId" clId="{0C0C90A5-CDC2-450B-98AF-8F577BCBD471}" dt="2023-07-28T05:47:25.011" v="1486" actId="404"/>
          <ac:spMkLst>
            <pc:docMk/>
            <pc:sldMk cId="62464178" sldId="313"/>
            <ac:spMk id="165" creationId="{6B8BEDC0-12BC-F29D-EED9-3DDF4D2F591E}"/>
          </ac:spMkLst>
        </pc:spChg>
        <pc:spChg chg="mod">
          <ac:chgData name="유진 신" userId="6014c3e60fa709b7" providerId="LiveId" clId="{0C0C90A5-CDC2-450B-98AF-8F577BCBD471}" dt="2023-07-28T05:47:25.011" v="1486" actId="404"/>
          <ac:spMkLst>
            <pc:docMk/>
            <pc:sldMk cId="62464178" sldId="313"/>
            <ac:spMk id="166" creationId="{55146070-2E57-F011-8431-46C65E6923DC}"/>
          </ac:spMkLst>
        </pc:spChg>
        <pc:spChg chg="add del mod ord">
          <ac:chgData name="유진 신" userId="6014c3e60fa709b7" providerId="LiveId" clId="{0C0C90A5-CDC2-450B-98AF-8F577BCBD471}" dt="2023-07-28T07:35:42.786" v="3274" actId="478"/>
          <ac:spMkLst>
            <pc:docMk/>
            <pc:sldMk cId="62464178" sldId="313"/>
            <ac:spMk id="167" creationId="{3E7B17B7-6FEA-A604-504B-C32A60CC64E2}"/>
          </ac:spMkLst>
        </pc:spChg>
        <pc:spChg chg="add del mod">
          <ac:chgData name="유진 신" userId="6014c3e60fa709b7" providerId="LiveId" clId="{0C0C90A5-CDC2-450B-98AF-8F577BCBD471}" dt="2023-07-28T05:43:39.314" v="1376" actId="478"/>
          <ac:spMkLst>
            <pc:docMk/>
            <pc:sldMk cId="62464178" sldId="313"/>
            <ac:spMk id="168" creationId="{5CD0CF45-C717-656D-5002-9585C6631ABE}"/>
          </ac:spMkLst>
        </pc:spChg>
        <pc:spChg chg="add del mod">
          <ac:chgData name="유진 신" userId="6014c3e60fa709b7" providerId="LiveId" clId="{0C0C90A5-CDC2-450B-98AF-8F577BCBD471}" dt="2023-07-28T05:43:39.314" v="1376" actId="478"/>
          <ac:spMkLst>
            <pc:docMk/>
            <pc:sldMk cId="62464178" sldId="313"/>
            <ac:spMk id="169" creationId="{7D5A438A-8A19-D482-CAC2-B7A64D86F49B}"/>
          </ac:spMkLst>
        </pc:spChg>
        <pc:spChg chg="add del mod">
          <ac:chgData name="유진 신" userId="6014c3e60fa709b7" providerId="LiveId" clId="{0C0C90A5-CDC2-450B-98AF-8F577BCBD471}" dt="2023-07-28T05:43:39.314" v="1376" actId="478"/>
          <ac:spMkLst>
            <pc:docMk/>
            <pc:sldMk cId="62464178" sldId="313"/>
            <ac:spMk id="173" creationId="{22C94C0A-A068-48C2-295A-3050744D678F}"/>
          </ac:spMkLst>
        </pc:spChg>
        <pc:spChg chg="add del mod">
          <ac:chgData name="유진 신" userId="6014c3e60fa709b7" providerId="LiveId" clId="{0C0C90A5-CDC2-450B-98AF-8F577BCBD471}" dt="2023-07-28T05:46:24.387" v="1476" actId="478"/>
          <ac:spMkLst>
            <pc:docMk/>
            <pc:sldMk cId="62464178" sldId="313"/>
            <ac:spMk id="174" creationId="{1FC76BA2-E0AB-5171-57E8-D94CFA17A43E}"/>
          </ac:spMkLst>
        </pc:spChg>
        <pc:spChg chg="add del mod">
          <ac:chgData name="유진 신" userId="6014c3e60fa709b7" providerId="LiveId" clId="{0C0C90A5-CDC2-450B-98AF-8F577BCBD471}" dt="2023-07-28T05:46:24.387" v="1476" actId="478"/>
          <ac:spMkLst>
            <pc:docMk/>
            <pc:sldMk cId="62464178" sldId="313"/>
            <ac:spMk id="176" creationId="{08DDC2E4-8E8C-344A-D951-1579F474FB60}"/>
          </ac:spMkLst>
        </pc:spChg>
        <pc:spChg chg="add del mod">
          <ac:chgData name="유진 신" userId="6014c3e60fa709b7" providerId="LiveId" clId="{0C0C90A5-CDC2-450B-98AF-8F577BCBD471}" dt="2023-07-28T05:46:24.387" v="1476" actId="478"/>
          <ac:spMkLst>
            <pc:docMk/>
            <pc:sldMk cId="62464178" sldId="313"/>
            <ac:spMk id="178" creationId="{E551F841-790B-D72B-6A9E-5C9A528404AC}"/>
          </ac:spMkLst>
        </pc:spChg>
        <pc:spChg chg="add del mod">
          <ac:chgData name="유진 신" userId="6014c3e60fa709b7" providerId="LiveId" clId="{0C0C90A5-CDC2-450B-98AF-8F577BCBD471}" dt="2023-07-28T05:46:24.387" v="1476" actId="478"/>
          <ac:spMkLst>
            <pc:docMk/>
            <pc:sldMk cId="62464178" sldId="313"/>
            <ac:spMk id="180" creationId="{14F7C143-C1B0-606A-8740-9F89B5AABE99}"/>
          </ac:spMkLst>
        </pc:spChg>
        <pc:spChg chg="add del mod">
          <ac:chgData name="유진 신" userId="6014c3e60fa709b7" providerId="LiveId" clId="{0C0C90A5-CDC2-450B-98AF-8F577BCBD471}" dt="2023-07-28T05:46:24.387" v="1476" actId="478"/>
          <ac:spMkLst>
            <pc:docMk/>
            <pc:sldMk cId="62464178" sldId="313"/>
            <ac:spMk id="182" creationId="{E856C2B6-EE2A-385B-6B87-769B74FAE3A7}"/>
          </ac:spMkLst>
        </pc:spChg>
        <pc:spChg chg="add del mod">
          <ac:chgData name="유진 신" userId="6014c3e60fa709b7" providerId="LiveId" clId="{0C0C90A5-CDC2-450B-98AF-8F577BCBD471}" dt="2023-07-28T05:46:24.387" v="1476" actId="478"/>
          <ac:spMkLst>
            <pc:docMk/>
            <pc:sldMk cId="62464178" sldId="313"/>
            <ac:spMk id="183" creationId="{E5427944-8CB1-8DD5-4363-E4FE75B6E865}"/>
          </ac:spMkLst>
        </pc:spChg>
        <pc:spChg chg="add mod ord">
          <ac:chgData name="유진 신" userId="6014c3e60fa709b7" providerId="LiveId" clId="{0C0C90A5-CDC2-450B-98AF-8F577BCBD471}" dt="2023-07-28T07:36:20.546" v="3297" actId="1076"/>
          <ac:spMkLst>
            <pc:docMk/>
            <pc:sldMk cId="62464178" sldId="313"/>
            <ac:spMk id="184" creationId="{406ED2F8-2372-F61B-08C2-D0C723A8F14E}"/>
          </ac:spMkLst>
        </pc:spChg>
        <pc:spChg chg="add mod ord">
          <ac:chgData name="유진 신" userId="6014c3e60fa709b7" providerId="LiveId" clId="{0C0C90A5-CDC2-450B-98AF-8F577BCBD471}" dt="2023-07-28T07:36:33.089" v="3301" actId="1076"/>
          <ac:spMkLst>
            <pc:docMk/>
            <pc:sldMk cId="62464178" sldId="313"/>
            <ac:spMk id="185" creationId="{A32F9C4A-3231-669E-D030-BB7F10FD906F}"/>
          </ac:spMkLst>
        </pc:spChg>
        <pc:spChg chg="mod topLvl">
          <ac:chgData name="유진 신" userId="6014c3e60fa709b7" providerId="LiveId" clId="{0C0C90A5-CDC2-450B-98AF-8F577BCBD471}" dt="2023-07-31T07:36:22.984" v="4238" actId="692"/>
          <ac:spMkLst>
            <pc:docMk/>
            <pc:sldMk cId="62464178" sldId="313"/>
            <ac:spMk id="188" creationId="{76E8CFD9-6B35-4676-4318-9693F2343D75}"/>
          </ac:spMkLst>
        </pc:spChg>
        <pc:spChg chg="mod">
          <ac:chgData name="유진 신" userId="6014c3e60fa709b7" providerId="LiveId" clId="{0C0C90A5-CDC2-450B-98AF-8F577BCBD471}" dt="2023-07-28T07:33:55.089" v="3146" actId="6549"/>
          <ac:spMkLst>
            <pc:docMk/>
            <pc:sldMk cId="62464178" sldId="313"/>
            <ac:spMk id="190" creationId="{DDAE2C80-3EFA-BE24-9DF9-E0F915169845}"/>
          </ac:spMkLst>
        </pc:spChg>
        <pc:spChg chg="mod">
          <ac:chgData name="유진 신" userId="6014c3e60fa709b7" providerId="LiveId" clId="{0C0C90A5-CDC2-450B-98AF-8F577BCBD471}" dt="2023-07-28T07:35:14.406" v="3181" actId="1037"/>
          <ac:spMkLst>
            <pc:docMk/>
            <pc:sldMk cId="62464178" sldId="313"/>
            <ac:spMk id="191" creationId="{813F3E4A-7754-79C4-6D77-92DA148338F8}"/>
          </ac:spMkLst>
        </pc:spChg>
        <pc:spChg chg="mod">
          <ac:chgData name="유진 신" userId="6014c3e60fa709b7" providerId="LiveId" clId="{0C0C90A5-CDC2-450B-98AF-8F577BCBD471}" dt="2023-07-28T07:35:18.166" v="3182" actId="1076"/>
          <ac:spMkLst>
            <pc:docMk/>
            <pc:sldMk cId="62464178" sldId="313"/>
            <ac:spMk id="192" creationId="{235E46CE-E474-5D79-014F-0432FFC68E2D}"/>
          </ac:spMkLst>
        </pc:spChg>
        <pc:spChg chg="del mod">
          <ac:chgData name="유진 신" userId="6014c3e60fa709b7" providerId="LiveId" clId="{0C0C90A5-CDC2-450B-98AF-8F577BCBD471}" dt="2023-07-28T07:35:07.746" v="3174" actId="478"/>
          <ac:spMkLst>
            <pc:docMk/>
            <pc:sldMk cId="62464178" sldId="313"/>
            <ac:spMk id="193" creationId="{8FEC1A03-23C4-35E9-4490-CF025AA812DB}"/>
          </ac:spMkLst>
        </pc:spChg>
        <pc:spChg chg="del mod">
          <ac:chgData name="유진 신" userId="6014c3e60fa709b7" providerId="LiveId" clId="{0C0C90A5-CDC2-450B-98AF-8F577BCBD471}" dt="2023-07-28T07:35:09.170" v="3175" actId="478"/>
          <ac:spMkLst>
            <pc:docMk/>
            <pc:sldMk cId="62464178" sldId="313"/>
            <ac:spMk id="194" creationId="{8F28BDB5-B976-6D27-AB2A-90A50497EC4A}"/>
          </ac:spMkLst>
        </pc:spChg>
        <pc:spChg chg="del mod">
          <ac:chgData name="유진 신" userId="6014c3e60fa709b7" providerId="LiveId" clId="{0C0C90A5-CDC2-450B-98AF-8F577BCBD471}" dt="2023-07-28T07:35:10.586" v="3176" actId="478"/>
          <ac:spMkLst>
            <pc:docMk/>
            <pc:sldMk cId="62464178" sldId="313"/>
            <ac:spMk id="195" creationId="{38799F1A-D742-EEA1-231C-8A16C2C12670}"/>
          </ac:spMkLst>
        </pc:spChg>
        <pc:spChg chg="mod">
          <ac:chgData name="유진 신" userId="6014c3e60fa709b7" providerId="LiveId" clId="{0C0C90A5-CDC2-450B-98AF-8F577BCBD471}" dt="2023-07-28T05:37:45.937" v="1256"/>
          <ac:spMkLst>
            <pc:docMk/>
            <pc:sldMk cId="62464178" sldId="313"/>
            <ac:spMk id="200" creationId="{A120F320-68FB-8055-0B6C-5BD7EAB1341F}"/>
          </ac:spMkLst>
        </pc:spChg>
        <pc:spChg chg="mod">
          <ac:chgData name="유진 신" userId="6014c3e60fa709b7" providerId="LiveId" clId="{0C0C90A5-CDC2-450B-98AF-8F577BCBD471}" dt="2023-07-28T05:38:40.721" v="1270" actId="1036"/>
          <ac:spMkLst>
            <pc:docMk/>
            <pc:sldMk cId="62464178" sldId="313"/>
            <ac:spMk id="201" creationId="{9FC30D8C-DB4D-9A1E-91A6-6D1C661A7A8D}"/>
          </ac:spMkLst>
        </pc:spChg>
        <pc:spChg chg="mod">
          <ac:chgData name="유진 신" userId="6014c3e60fa709b7" providerId="LiveId" clId="{0C0C90A5-CDC2-450B-98AF-8F577BCBD471}" dt="2023-07-28T05:38:43.437" v="1275" actId="1036"/>
          <ac:spMkLst>
            <pc:docMk/>
            <pc:sldMk cId="62464178" sldId="313"/>
            <ac:spMk id="202" creationId="{06C10F7E-8B9B-2807-FA06-2AC06B6C8984}"/>
          </ac:spMkLst>
        </pc:spChg>
        <pc:spChg chg="mod">
          <ac:chgData name="유진 신" userId="6014c3e60fa709b7" providerId="LiveId" clId="{0C0C90A5-CDC2-450B-98AF-8F577BCBD471}" dt="2023-07-28T05:37:45.937" v="1256"/>
          <ac:spMkLst>
            <pc:docMk/>
            <pc:sldMk cId="62464178" sldId="313"/>
            <ac:spMk id="203" creationId="{B581D222-D831-9CEF-ECB5-F1B8268010E2}"/>
          </ac:spMkLst>
        </pc:spChg>
        <pc:spChg chg="mod">
          <ac:chgData name="유진 신" userId="6014c3e60fa709b7" providerId="LiveId" clId="{0C0C90A5-CDC2-450B-98AF-8F577BCBD471}" dt="2023-07-28T05:37:45.937" v="1256"/>
          <ac:spMkLst>
            <pc:docMk/>
            <pc:sldMk cId="62464178" sldId="313"/>
            <ac:spMk id="204" creationId="{5234C8D2-F5D4-2805-12B6-2EFFD0B7E45F}"/>
          </ac:spMkLst>
        </pc:spChg>
        <pc:spChg chg="mod">
          <ac:chgData name="유진 신" userId="6014c3e60fa709b7" providerId="LiveId" clId="{0C0C90A5-CDC2-450B-98AF-8F577BCBD471}" dt="2023-07-28T05:37:45.937" v="1256"/>
          <ac:spMkLst>
            <pc:docMk/>
            <pc:sldMk cId="62464178" sldId="313"/>
            <ac:spMk id="205" creationId="{8BB88B3D-FBE0-56E6-60F3-8E79A4D9C307}"/>
          </ac:spMkLst>
        </pc:spChg>
        <pc:spChg chg="add mod">
          <ac:chgData name="유진 신" userId="6014c3e60fa709b7" providerId="LiveId" clId="{0C0C90A5-CDC2-450B-98AF-8F577BCBD471}" dt="2023-07-28T05:52:15.721" v="1626" actId="164"/>
          <ac:spMkLst>
            <pc:docMk/>
            <pc:sldMk cId="62464178" sldId="313"/>
            <ac:spMk id="211" creationId="{87ABE0C0-60B5-CF2C-BC6E-34C64E1526BC}"/>
          </ac:spMkLst>
        </pc:spChg>
        <pc:spChg chg="add mod">
          <ac:chgData name="유진 신" userId="6014c3e60fa709b7" providerId="LiveId" clId="{0C0C90A5-CDC2-450B-98AF-8F577BCBD471}" dt="2023-07-28T05:52:15.721" v="1626" actId="164"/>
          <ac:spMkLst>
            <pc:docMk/>
            <pc:sldMk cId="62464178" sldId="313"/>
            <ac:spMk id="212" creationId="{F1AE298A-BC71-258E-E1FF-95CB21B055A3}"/>
          </ac:spMkLst>
        </pc:spChg>
        <pc:spChg chg="add mod">
          <ac:chgData name="유진 신" userId="6014c3e60fa709b7" providerId="LiveId" clId="{0C0C90A5-CDC2-450B-98AF-8F577BCBD471}" dt="2023-07-28T05:52:15.721" v="1626" actId="164"/>
          <ac:spMkLst>
            <pc:docMk/>
            <pc:sldMk cId="62464178" sldId="313"/>
            <ac:spMk id="214" creationId="{446B27AD-BC57-D85B-2679-34CBA63788F3}"/>
          </ac:spMkLst>
        </pc:spChg>
        <pc:spChg chg="add mod">
          <ac:chgData name="유진 신" userId="6014c3e60fa709b7" providerId="LiveId" clId="{0C0C90A5-CDC2-450B-98AF-8F577BCBD471}" dt="2023-07-28T05:52:29.154" v="1628" actId="164"/>
          <ac:spMkLst>
            <pc:docMk/>
            <pc:sldMk cId="62464178" sldId="313"/>
            <ac:spMk id="218" creationId="{775CE7FD-8792-A9FB-941C-DED7547AF9E5}"/>
          </ac:spMkLst>
        </pc:spChg>
        <pc:spChg chg="add mod">
          <ac:chgData name="유진 신" userId="6014c3e60fa709b7" providerId="LiveId" clId="{0C0C90A5-CDC2-450B-98AF-8F577BCBD471}" dt="2023-07-28T05:52:29.154" v="1628" actId="164"/>
          <ac:spMkLst>
            <pc:docMk/>
            <pc:sldMk cId="62464178" sldId="313"/>
            <ac:spMk id="219" creationId="{8A907951-9ABC-E538-7526-3D0DE3C234B7}"/>
          </ac:spMkLst>
        </pc:spChg>
        <pc:spChg chg="add mod">
          <ac:chgData name="유진 신" userId="6014c3e60fa709b7" providerId="LiveId" clId="{0C0C90A5-CDC2-450B-98AF-8F577BCBD471}" dt="2023-07-28T05:52:29.154" v="1628" actId="164"/>
          <ac:spMkLst>
            <pc:docMk/>
            <pc:sldMk cId="62464178" sldId="313"/>
            <ac:spMk id="220" creationId="{7882B459-1C7D-6A33-6E42-7A8B618C9A20}"/>
          </ac:spMkLst>
        </pc:spChg>
        <pc:spChg chg="add mod">
          <ac:chgData name="유진 신" userId="6014c3e60fa709b7" providerId="LiveId" clId="{0C0C90A5-CDC2-450B-98AF-8F577BCBD471}" dt="2023-07-28T05:52:29.154" v="1628" actId="164"/>
          <ac:spMkLst>
            <pc:docMk/>
            <pc:sldMk cId="62464178" sldId="313"/>
            <ac:spMk id="221" creationId="{CCF373AB-595B-6EE4-2231-E196F06CB4CC}"/>
          </ac:spMkLst>
        </pc:spChg>
        <pc:spChg chg="add del mod">
          <ac:chgData name="유진 신" userId="6014c3e60fa709b7" providerId="LiveId" clId="{0C0C90A5-CDC2-450B-98AF-8F577BCBD471}" dt="2023-08-01T04:12:41.076" v="5655" actId="478"/>
          <ac:spMkLst>
            <pc:docMk/>
            <pc:sldMk cId="62464178" sldId="313"/>
            <ac:spMk id="222" creationId="{D9996B51-10E6-500A-F45A-F703C1523D50}"/>
          </ac:spMkLst>
        </pc:spChg>
        <pc:spChg chg="add del mod">
          <ac:chgData name="유진 신" userId="6014c3e60fa709b7" providerId="LiveId" clId="{0C0C90A5-CDC2-450B-98AF-8F577BCBD471}" dt="2023-08-01T04:12:44.612" v="5656" actId="478"/>
          <ac:spMkLst>
            <pc:docMk/>
            <pc:sldMk cId="62464178" sldId="313"/>
            <ac:spMk id="223" creationId="{35FAA537-3EDF-F517-4C6F-3F40D69BF87B}"/>
          </ac:spMkLst>
        </pc:spChg>
        <pc:spChg chg="mod">
          <ac:chgData name="유진 신" userId="6014c3e60fa709b7" providerId="LiveId" clId="{0C0C90A5-CDC2-450B-98AF-8F577BCBD471}" dt="2023-07-28T05:52:32.697" v="1629"/>
          <ac:spMkLst>
            <pc:docMk/>
            <pc:sldMk cId="62464178" sldId="313"/>
            <ac:spMk id="237" creationId="{9F7AB68E-08DB-213C-F7B6-2C1015BD710F}"/>
          </ac:spMkLst>
        </pc:spChg>
        <pc:spChg chg="mod">
          <ac:chgData name="유진 신" userId="6014c3e60fa709b7" providerId="LiveId" clId="{0C0C90A5-CDC2-450B-98AF-8F577BCBD471}" dt="2023-07-28T05:52:32.697" v="1629"/>
          <ac:spMkLst>
            <pc:docMk/>
            <pc:sldMk cId="62464178" sldId="313"/>
            <ac:spMk id="238" creationId="{2A1931B1-378D-383F-53F4-D52D7E11B2AD}"/>
          </ac:spMkLst>
        </pc:spChg>
        <pc:spChg chg="mod">
          <ac:chgData name="유진 신" userId="6014c3e60fa709b7" providerId="LiveId" clId="{0C0C90A5-CDC2-450B-98AF-8F577BCBD471}" dt="2023-07-28T05:52:45.133" v="1633" actId="1037"/>
          <ac:spMkLst>
            <pc:docMk/>
            <pc:sldMk cId="62464178" sldId="313"/>
            <ac:spMk id="240" creationId="{DC0D1DD5-A333-6306-7181-83BDE3539FFD}"/>
          </ac:spMkLst>
        </pc:spChg>
        <pc:spChg chg="add mod">
          <ac:chgData name="유진 신" userId="6014c3e60fa709b7" providerId="LiveId" clId="{0C0C90A5-CDC2-450B-98AF-8F577BCBD471}" dt="2023-07-28T05:55:19.248" v="1654" actId="164"/>
          <ac:spMkLst>
            <pc:docMk/>
            <pc:sldMk cId="62464178" sldId="313"/>
            <ac:spMk id="243" creationId="{6F01E462-A9E6-0F3E-3981-3F6745DA33F7}"/>
          </ac:spMkLst>
        </pc:spChg>
        <pc:spChg chg="add mod">
          <ac:chgData name="유진 신" userId="6014c3e60fa709b7" providerId="LiveId" clId="{0C0C90A5-CDC2-450B-98AF-8F577BCBD471}" dt="2023-07-28T05:55:19.248" v="1654" actId="164"/>
          <ac:spMkLst>
            <pc:docMk/>
            <pc:sldMk cId="62464178" sldId="313"/>
            <ac:spMk id="244" creationId="{46F4228F-52FC-4DA5-5679-0DB9D49CC490}"/>
          </ac:spMkLst>
        </pc:spChg>
        <pc:spChg chg="mod">
          <ac:chgData name="유진 신" userId="6014c3e60fa709b7" providerId="LiveId" clId="{0C0C90A5-CDC2-450B-98AF-8F577BCBD471}" dt="2023-07-28T05:57:48.969" v="1682"/>
          <ac:spMkLst>
            <pc:docMk/>
            <pc:sldMk cId="62464178" sldId="313"/>
            <ac:spMk id="249" creationId="{4B3C5879-53AA-F60A-6220-173FD1EFD503}"/>
          </ac:spMkLst>
        </pc:spChg>
        <pc:spChg chg="mod">
          <ac:chgData name="유진 신" userId="6014c3e60fa709b7" providerId="LiveId" clId="{0C0C90A5-CDC2-450B-98AF-8F577BCBD471}" dt="2023-07-28T05:57:48.969" v="1682"/>
          <ac:spMkLst>
            <pc:docMk/>
            <pc:sldMk cId="62464178" sldId="313"/>
            <ac:spMk id="250" creationId="{495443E7-9AAE-A635-7D75-4D419F258A9E}"/>
          </ac:spMkLst>
        </pc:spChg>
        <pc:spChg chg="mod">
          <ac:chgData name="유진 신" userId="6014c3e60fa709b7" providerId="LiveId" clId="{0C0C90A5-CDC2-450B-98AF-8F577BCBD471}" dt="2023-07-28T05:57:48.969" v="1682"/>
          <ac:spMkLst>
            <pc:docMk/>
            <pc:sldMk cId="62464178" sldId="313"/>
            <ac:spMk id="252" creationId="{4929D51D-962D-267F-D5DC-53174C14312A}"/>
          </ac:spMkLst>
        </pc:spChg>
        <pc:spChg chg="mod">
          <ac:chgData name="유진 신" userId="6014c3e60fa709b7" providerId="LiveId" clId="{0C0C90A5-CDC2-450B-98AF-8F577BCBD471}" dt="2023-07-28T06:00:27.297" v="1808"/>
          <ac:spMkLst>
            <pc:docMk/>
            <pc:sldMk cId="62464178" sldId="313"/>
            <ac:spMk id="256" creationId="{0CD836A5-CA48-FBC5-19E5-BAE6CD85383E}"/>
          </ac:spMkLst>
        </pc:spChg>
        <pc:spChg chg="mod">
          <ac:chgData name="유진 신" userId="6014c3e60fa709b7" providerId="LiveId" clId="{0C0C90A5-CDC2-450B-98AF-8F577BCBD471}" dt="2023-07-28T06:00:27.297" v="1808"/>
          <ac:spMkLst>
            <pc:docMk/>
            <pc:sldMk cId="62464178" sldId="313"/>
            <ac:spMk id="257" creationId="{8FAE1627-01B0-92B1-08B9-D8786A46F896}"/>
          </ac:spMkLst>
        </pc:spChg>
        <pc:grpChg chg="add del mod ord topLvl">
          <ac:chgData name="유진 신" userId="6014c3e60fa709b7" providerId="LiveId" clId="{0C0C90A5-CDC2-450B-98AF-8F577BCBD471}" dt="2023-07-31T01:35:50.318" v="3401" actId="478"/>
          <ac:grpSpMkLst>
            <pc:docMk/>
            <pc:sldMk cId="62464178" sldId="313"/>
            <ac:grpSpMk id="5" creationId="{75C0E749-678B-60C0-CB1B-4E4BBACF4A7F}"/>
          </ac:grpSpMkLst>
        </pc:grpChg>
        <pc:grpChg chg="mod topLvl">
          <ac:chgData name="유진 신" userId="6014c3e60fa709b7" providerId="LiveId" clId="{0C0C90A5-CDC2-450B-98AF-8F577BCBD471}" dt="2023-07-31T01:36:13.186" v="3427" actId="1037"/>
          <ac:grpSpMkLst>
            <pc:docMk/>
            <pc:sldMk cId="62464178" sldId="313"/>
            <ac:grpSpMk id="6" creationId="{59DB7CAD-1A98-07EC-70D8-85F011AABF95}"/>
          </ac:grpSpMkLst>
        </pc:grpChg>
        <pc:grpChg chg="add mod">
          <ac:chgData name="유진 신" userId="6014c3e60fa709b7" providerId="LiveId" clId="{0C0C90A5-CDC2-450B-98AF-8F577BCBD471}" dt="2023-07-28T01:34:49.268" v="36" actId="164"/>
          <ac:grpSpMkLst>
            <pc:docMk/>
            <pc:sldMk cId="62464178" sldId="313"/>
            <ac:grpSpMk id="18" creationId="{FB38F1C9-D7B6-78AC-B435-632B1C0300E0}"/>
          </ac:grpSpMkLst>
        </pc:grpChg>
        <pc:grpChg chg="add mod">
          <ac:chgData name="유진 신" userId="6014c3e60fa709b7" providerId="LiveId" clId="{0C0C90A5-CDC2-450B-98AF-8F577BCBD471}" dt="2023-07-28T01:34:49.068" v="35" actId="164"/>
          <ac:grpSpMkLst>
            <pc:docMk/>
            <pc:sldMk cId="62464178" sldId="313"/>
            <ac:grpSpMk id="19" creationId="{97B34E89-FB8E-FEA8-4442-DC164C0D8BA7}"/>
          </ac:grpSpMkLst>
        </pc:grpChg>
        <pc:grpChg chg="add del mod">
          <ac:chgData name="유진 신" userId="6014c3e60fa709b7" providerId="LiveId" clId="{0C0C90A5-CDC2-450B-98AF-8F577BCBD471}" dt="2023-07-28T01:36:15.628" v="50" actId="165"/>
          <ac:grpSpMkLst>
            <pc:docMk/>
            <pc:sldMk cId="62464178" sldId="313"/>
            <ac:grpSpMk id="20" creationId="{1B41E4C9-C771-57C3-A7EC-3738C2647196}"/>
          </ac:grpSpMkLst>
        </pc:grpChg>
        <pc:grpChg chg="add del mod">
          <ac:chgData name="유진 신" userId="6014c3e60fa709b7" providerId="LiveId" clId="{0C0C90A5-CDC2-450B-98AF-8F577BCBD471}" dt="2023-07-28T01:39:30.282" v="209" actId="165"/>
          <ac:grpSpMkLst>
            <pc:docMk/>
            <pc:sldMk cId="62464178" sldId="313"/>
            <ac:grpSpMk id="21" creationId="{9ED20108-1BA5-C450-A714-15D57CBBFF86}"/>
          </ac:grpSpMkLst>
        </pc:grpChg>
        <pc:grpChg chg="add del mod topLvl">
          <ac:chgData name="유진 신" userId="6014c3e60fa709b7" providerId="LiveId" clId="{0C0C90A5-CDC2-450B-98AF-8F577BCBD471}" dt="2023-07-28T06:24:55.940" v="2531" actId="478"/>
          <ac:grpSpMkLst>
            <pc:docMk/>
            <pc:sldMk cId="62464178" sldId="313"/>
            <ac:grpSpMk id="22" creationId="{64F8CB57-00F1-A0FC-F772-6918DF16DF82}"/>
          </ac:grpSpMkLst>
        </pc:grpChg>
        <pc:grpChg chg="mod">
          <ac:chgData name="유진 신" userId="6014c3e60fa709b7" providerId="LiveId" clId="{0C0C90A5-CDC2-450B-98AF-8F577BCBD471}" dt="2023-07-28T05:54:34.960" v="1649" actId="165"/>
          <ac:grpSpMkLst>
            <pc:docMk/>
            <pc:sldMk cId="62464178" sldId="313"/>
            <ac:grpSpMk id="23" creationId="{0894AEB6-18F1-017E-C1B6-D8EE797EEBC4}"/>
          </ac:grpSpMkLst>
        </pc:grpChg>
        <pc:grpChg chg="add del mod topLvl">
          <ac:chgData name="유진 신" userId="6014c3e60fa709b7" providerId="LiveId" clId="{0C0C90A5-CDC2-450B-98AF-8F577BCBD471}" dt="2023-07-28T01:53:03.480" v="493" actId="165"/>
          <ac:grpSpMkLst>
            <pc:docMk/>
            <pc:sldMk cId="62464178" sldId="313"/>
            <ac:grpSpMk id="44" creationId="{E2EC227F-2515-8AC2-BBEE-4168D029B532}"/>
          </ac:grpSpMkLst>
        </pc:grpChg>
        <pc:grpChg chg="mod ord topLvl">
          <ac:chgData name="유진 신" userId="6014c3e60fa709b7" providerId="LiveId" clId="{0C0C90A5-CDC2-450B-98AF-8F577BCBD471}" dt="2023-07-31T01:38:03.786" v="3585" actId="1076"/>
          <ac:grpSpMkLst>
            <pc:docMk/>
            <pc:sldMk cId="62464178" sldId="313"/>
            <ac:grpSpMk id="45" creationId="{C17804BF-8DF8-FC27-F885-C7B4E2E5FBC8}"/>
          </ac:grpSpMkLst>
        </pc:grpChg>
        <pc:grpChg chg="add del mod">
          <ac:chgData name="유진 신" userId="6014c3e60fa709b7" providerId="LiveId" clId="{0C0C90A5-CDC2-450B-98AF-8F577BCBD471}" dt="2023-07-28T01:52:57.510" v="492" actId="165"/>
          <ac:grpSpMkLst>
            <pc:docMk/>
            <pc:sldMk cId="62464178" sldId="313"/>
            <ac:grpSpMk id="54" creationId="{8051693B-E9C8-A2A0-A59B-2C0CEC16ABD5}"/>
          </ac:grpSpMkLst>
        </pc:grpChg>
        <pc:grpChg chg="add del mod">
          <ac:chgData name="유진 신" userId="6014c3e60fa709b7" providerId="LiveId" clId="{0C0C90A5-CDC2-450B-98AF-8F577BCBD471}" dt="2023-07-28T01:55:51.559" v="636" actId="165"/>
          <ac:grpSpMkLst>
            <pc:docMk/>
            <pc:sldMk cId="62464178" sldId="313"/>
            <ac:grpSpMk id="55" creationId="{5B1F2184-01CE-D35C-DC13-B3CAB2252E84}"/>
          </ac:grpSpMkLst>
        </pc:grpChg>
        <pc:grpChg chg="add del mod topLvl">
          <ac:chgData name="유진 신" userId="6014c3e60fa709b7" providerId="LiveId" clId="{0C0C90A5-CDC2-450B-98AF-8F577BCBD471}" dt="2023-07-28T06:24:58.956" v="2532" actId="478"/>
          <ac:grpSpMkLst>
            <pc:docMk/>
            <pc:sldMk cId="62464178" sldId="313"/>
            <ac:grpSpMk id="56" creationId="{068E25A1-FA2D-6E3D-0043-28E061FCAC50}"/>
          </ac:grpSpMkLst>
        </pc:grpChg>
        <pc:grpChg chg="add del mod topLvl">
          <ac:chgData name="유진 신" userId="6014c3e60fa709b7" providerId="LiveId" clId="{0C0C90A5-CDC2-450B-98AF-8F577BCBD471}" dt="2023-07-28T05:33:16.745" v="1183" actId="478"/>
          <ac:grpSpMkLst>
            <pc:docMk/>
            <pc:sldMk cId="62464178" sldId="313"/>
            <ac:grpSpMk id="80" creationId="{389726F1-F7E4-63E3-CC4A-E62D8985C05E}"/>
          </ac:grpSpMkLst>
        </pc:grpChg>
        <pc:grpChg chg="add del mod topLvl">
          <ac:chgData name="유진 신" userId="6014c3e60fa709b7" providerId="LiveId" clId="{0C0C90A5-CDC2-450B-98AF-8F577BCBD471}" dt="2023-07-28T03:31:51.491" v="847" actId="165"/>
          <ac:grpSpMkLst>
            <pc:docMk/>
            <pc:sldMk cId="62464178" sldId="313"/>
            <ac:grpSpMk id="88" creationId="{1BC32539-AEEF-8C36-58F5-88409EF4CF83}"/>
          </ac:grpSpMkLst>
        </pc:grpChg>
        <pc:grpChg chg="del mod topLvl">
          <ac:chgData name="유진 신" userId="6014c3e60fa709b7" providerId="LiveId" clId="{0C0C90A5-CDC2-450B-98AF-8F577BCBD471}" dt="2023-07-28T03:32:19.545" v="855" actId="478"/>
          <ac:grpSpMkLst>
            <pc:docMk/>
            <pc:sldMk cId="62464178" sldId="313"/>
            <ac:grpSpMk id="90" creationId="{8FA1FB18-237B-21A1-E019-A8DFE7B7508B}"/>
          </ac:grpSpMkLst>
        </pc:grpChg>
        <pc:grpChg chg="add del mod">
          <ac:chgData name="유진 신" userId="6014c3e60fa709b7" providerId="LiveId" clId="{0C0C90A5-CDC2-450B-98AF-8F577BCBD471}" dt="2023-07-28T03:29:32.837" v="782" actId="165"/>
          <ac:grpSpMkLst>
            <pc:docMk/>
            <pc:sldMk cId="62464178" sldId="313"/>
            <ac:grpSpMk id="97" creationId="{704252B5-AC83-7D09-F4EB-CB4C088D9143}"/>
          </ac:grpSpMkLst>
        </pc:grpChg>
        <pc:grpChg chg="add del mod">
          <ac:chgData name="유진 신" userId="6014c3e60fa709b7" providerId="LiveId" clId="{0C0C90A5-CDC2-450B-98AF-8F577BCBD471}" dt="2023-07-28T03:29:36.786" v="783" actId="165"/>
          <ac:grpSpMkLst>
            <pc:docMk/>
            <pc:sldMk cId="62464178" sldId="313"/>
            <ac:grpSpMk id="98" creationId="{55E27F85-75E1-F90B-9A01-89452514F4D8}"/>
          </ac:grpSpMkLst>
        </pc:grpChg>
        <pc:grpChg chg="add del mod">
          <ac:chgData name="유진 신" userId="6014c3e60fa709b7" providerId="LiveId" clId="{0C0C90A5-CDC2-450B-98AF-8F577BCBD471}" dt="2023-07-28T05:37:06.513" v="1246" actId="478"/>
          <ac:grpSpMkLst>
            <pc:docMk/>
            <pc:sldMk cId="62464178" sldId="313"/>
            <ac:grpSpMk id="99" creationId="{20CDB9E2-D28B-A00C-18C9-9E7C110ECCD6}"/>
          </ac:grpSpMkLst>
        </pc:grpChg>
        <pc:grpChg chg="add del mod topLvl">
          <ac:chgData name="유진 신" userId="6014c3e60fa709b7" providerId="LiveId" clId="{0C0C90A5-CDC2-450B-98AF-8F577BCBD471}" dt="2023-07-28T03:55:19.843" v="1025" actId="478"/>
          <ac:grpSpMkLst>
            <pc:docMk/>
            <pc:sldMk cId="62464178" sldId="313"/>
            <ac:grpSpMk id="126" creationId="{1443AFB0-499F-85D8-B7F8-3D718E3120C2}"/>
          </ac:grpSpMkLst>
        </pc:grpChg>
        <pc:grpChg chg="add del mod">
          <ac:chgData name="유진 신" userId="6014c3e60fa709b7" providerId="LiveId" clId="{0C0C90A5-CDC2-450B-98AF-8F577BCBD471}" dt="2023-07-28T03:54:05.981" v="1010" actId="165"/>
          <ac:grpSpMkLst>
            <pc:docMk/>
            <pc:sldMk cId="62464178" sldId="313"/>
            <ac:grpSpMk id="133" creationId="{42487FF3-16D0-1429-E6FF-5C36649DCC79}"/>
          </ac:grpSpMkLst>
        </pc:grpChg>
        <pc:grpChg chg="add del mod topLvl">
          <ac:chgData name="유진 신" userId="6014c3e60fa709b7" providerId="LiveId" clId="{0C0C90A5-CDC2-450B-98AF-8F577BCBD471}" dt="2023-07-28T03:56:27.579" v="1037" actId="165"/>
          <ac:grpSpMkLst>
            <pc:docMk/>
            <pc:sldMk cId="62464178" sldId="313"/>
            <ac:grpSpMk id="135" creationId="{732F30B2-023B-AB52-6469-539CE15FC838}"/>
          </ac:grpSpMkLst>
        </pc:grpChg>
        <pc:grpChg chg="del mod topLvl">
          <ac:chgData name="유진 신" userId="6014c3e60fa709b7" providerId="LiveId" clId="{0C0C90A5-CDC2-450B-98AF-8F577BCBD471}" dt="2023-07-28T03:56:29.635" v="1038" actId="478"/>
          <ac:grpSpMkLst>
            <pc:docMk/>
            <pc:sldMk cId="62464178" sldId="313"/>
            <ac:grpSpMk id="137" creationId="{1EBACCAE-06A1-7D1C-6CD5-AB7A78BBCD87}"/>
          </ac:grpSpMkLst>
        </pc:grpChg>
        <pc:grpChg chg="add del mod">
          <ac:chgData name="유진 신" userId="6014c3e60fa709b7" providerId="LiveId" clId="{0C0C90A5-CDC2-450B-98AF-8F577BCBD471}" dt="2023-07-28T03:56:22.604" v="1036" actId="165"/>
          <ac:grpSpMkLst>
            <pc:docMk/>
            <pc:sldMk cId="62464178" sldId="313"/>
            <ac:grpSpMk id="144" creationId="{7D57478D-5808-EFB2-73CF-052AD95EB923}"/>
          </ac:grpSpMkLst>
        </pc:grpChg>
        <pc:grpChg chg="add del mod">
          <ac:chgData name="유진 신" userId="6014c3e60fa709b7" providerId="LiveId" clId="{0C0C90A5-CDC2-450B-98AF-8F577BCBD471}" dt="2023-07-28T03:55:44.276" v="1030" actId="478"/>
          <ac:grpSpMkLst>
            <pc:docMk/>
            <pc:sldMk cId="62464178" sldId="313"/>
            <ac:grpSpMk id="145" creationId="{0943B22F-231D-3EC2-98B4-B8D343012698}"/>
          </ac:grpSpMkLst>
        </pc:grpChg>
        <pc:grpChg chg="add mod ord topLvl">
          <ac:chgData name="유진 신" userId="6014c3e60fa709b7" providerId="LiveId" clId="{0C0C90A5-CDC2-450B-98AF-8F577BCBD471}" dt="2023-07-28T07:36:12.217" v="3295" actId="1076"/>
          <ac:grpSpMkLst>
            <pc:docMk/>
            <pc:sldMk cId="62464178" sldId="313"/>
            <ac:grpSpMk id="152" creationId="{10F435E5-B7F6-8A53-B830-6CB4D881A6CA}"/>
          </ac:grpSpMkLst>
        </pc:grpChg>
        <pc:grpChg chg="add del mod topLvl">
          <ac:chgData name="유진 신" userId="6014c3e60fa709b7" providerId="LiveId" clId="{0C0C90A5-CDC2-450B-98AF-8F577BCBD471}" dt="2023-07-28T06:24:48.828" v="2528" actId="478"/>
          <ac:grpSpMkLst>
            <pc:docMk/>
            <pc:sldMk cId="62464178" sldId="313"/>
            <ac:grpSpMk id="160" creationId="{F0E6F47F-D81F-08BC-3E25-2890DA252242}"/>
          </ac:grpSpMkLst>
        </pc:grpChg>
        <pc:grpChg chg="add del mod">
          <ac:chgData name="유진 신" userId="6014c3e60fa709b7" providerId="LiveId" clId="{0C0C90A5-CDC2-450B-98AF-8F577BCBD471}" dt="2023-07-28T05:34:26.933" v="1193" actId="165"/>
          <ac:grpSpMkLst>
            <pc:docMk/>
            <pc:sldMk cId="62464178" sldId="313"/>
            <ac:grpSpMk id="186" creationId="{7A8FA585-E592-1756-96D1-832E781C6654}"/>
          </ac:grpSpMkLst>
        </pc:grpChg>
        <pc:grpChg chg="mod ord topLvl">
          <ac:chgData name="유진 신" userId="6014c3e60fa709b7" providerId="LiveId" clId="{0C0C90A5-CDC2-450B-98AF-8F577BCBD471}" dt="2023-07-28T07:34:12.885" v="3160" actId="1076"/>
          <ac:grpSpMkLst>
            <pc:docMk/>
            <pc:sldMk cId="62464178" sldId="313"/>
            <ac:grpSpMk id="189" creationId="{D76020A4-8A79-FEC7-5651-ED45078DA5AB}"/>
          </ac:grpSpMkLst>
        </pc:grpChg>
        <pc:grpChg chg="add del mod">
          <ac:chgData name="유진 신" userId="6014c3e60fa709b7" providerId="LiveId" clId="{0C0C90A5-CDC2-450B-98AF-8F577BCBD471}" dt="2023-07-28T06:24:44.620" v="2526" actId="478"/>
          <ac:grpSpMkLst>
            <pc:docMk/>
            <pc:sldMk cId="62464178" sldId="313"/>
            <ac:grpSpMk id="199" creationId="{B2C95B7E-EE05-E49C-999A-C8FBAE1572ED}"/>
          </ac:grpSpMkLst>
        </pc:grpChg>
        <pc:grpChg chg="add del mod ord">
          <ac:chgData name="유진 신" userId="6014c3e60fa709b7" providerId="LiveId" clId="{0C0C90A5-CDC2-450B-98AF-8F577BCBD471}" dt="2023-07-28T05:44:22.401" v="1385" actId="165"/>
          <ac:grpSpMkLst>
            <pc:docMk/>
            <pc:sldMk cId="62464178" sldId="313"/>
            <ac:grpSpMk id="210" creationId="{69027028-A929-1C8C-6FCC-80EC97AE4CAB}"/>
          </ac:grpSpMkLst>
        </pc:grpChg>
        <pc:grpChg chg="add del mod">
          <ac:chgData name="유진 신" userId="6014c3e60fa709b7" providerId="LiveId" clId="{0C0C90A5-CDC2-450B-98AF-8F577BCBD471}" dt="2023-07-28T05:47:22.767" v="1485" actId="165"/>
          <ac:grpSpMkLst>
            <pc:docMk/>
            <pc:sldMk cId="62464178" sldId="313"/>
            <ac:grpSpMk id="217" creationId="{8D5ADC8E-BD48-8F58-0649-93B86F3582AA}"/>
          </ac:grpSpMkLst>
        </pc:grpChg>
        <pc:grpChg chg="add del mod">
          <ac:chgData name="유진 신" userId="6014c3e60fa709b7" providerId="LiveId" clId="{0C0C90A5-CDC2-450B-98AF-8F577BCBD471}" dt="2023-07-28T05:51:50.446" v="1623" actId="165"/>
          <ac:grpSpMkLst>
            <pc:docMk/>
            <pc:sldMk cId="62464178" sldId="313"/>
            <ac:grpSpMk id="228" creationId="{EA82CFC5-A913-0635-188C-94F2D21D3188}"/>
          </ac:grpSpMkLst>
        </pc:grpChg>
        <pc:grpChg chg="add del mod">
          <ac:chgData name="유진 신" userId="6014c3e60fa709b7" providerId="LiveId" clId="{0C0C90A5-CDC2-450B-98AF-8F577BCBD471}" dt="2023-07-28T05:54:34.960" v="1649" actId="165"/>
          <ac:grpSpMkLst>
            <pc:docMk/>
            <pc:sldMk cId="62464178" sldId="313"/>
            <ac:grpSpMk id="229" creationId="{F8B03968-7D1D-8BC1-BC51-9A64C06F9037}"/>
          </ac:grpSpMkLst>
        </pc:grpChg>
        <pc:grpChg chg="add del mod">
          <ac:chgData name="유진 신" userId="6014c3e60fa709b7" providerId="LiveId" clId="{0C0C90A5-CDC2-450B-98AF-8F577BCBD471}" dt="2023-07-28T05:57:33.783" v="1678" actId="165"/>
          <ac:grpSpMkLst>
            <pc:docMk/>
            <pc:sldMk cId="62464178" sldId="313"/>
            <ac:grpSpMk id="230" creationId="{EEA1F14F-3C13-B827-CB16-4EBC781C4472}"/>
          </ac:grpSpMkLst>
        </pc:grpChg>
        <pc:grpChg chg="add del mod">
          <ac:chgData name="유진 신" userId="6014c3e60fa709b7" providerId="LiveId" clId="{0C0C90A5-CDC2-450B-98AF-8F577BCBD471}" dt="2023-07-28T06:00:07.197" v="1803" actId="165"/>
          <ac:grpSpMkLst>
            <pc:docMk/>
            <pc:sldMk cId="62464178" sldId="313"/>
            <ac:grpSpMk id="231" creationId="{10BEB0CA-5A2C-F297-CAFE-45892FC5EB36}"/>
          </ac:grpSpMkLst>
        </pc:grpChg>
        <pc:grpChg chg="add mod">
          <ac:chgData name="유진 신" userId="6014c3e60fa709b7" providerId="LiveId" clId="{0C0C90A5-CDC2-450B-98AF-8F577BCBD471}" dt="2023-07-28T07:14:41.051" v="2950" actId="1038"/>
          <ac:grpSpMkLst>
            <pc:docMk/>
            <pc:sldMk cId="62464178" sldId="313"/>
            <ac:grpSpMk id="232" creationId="{748B12C4-ED52-E3C7-D19C-D20E1EC8534F}"/>
          </ac:grpSpMkLst>
        </pc:grpChg>
        <pc:grpChg chg="add mod">
          <ac:chgData name="유진 신" userId="6014c3e60fa709b7" providerId="LiveId" clId="{0C0C90A5-CDC2-450B-98AF-8F577BCBD471}" dt="2023-07-28T07:14:41.051" v="2950" actId="1038"/>
          <ac:grpSpMkLst>
            <pc:docMk/>
            <pc:sldMk cId="62464178" sldId="313"/>
            <ac:grpSpMk id="233" creationId="{C9DB1D1D-FA73-34ED-3F60-6C2C3A1D9016}"/>
          </ac:grpSpMkLst>
        </pc:grpChg>
        <pc:grpChg chg="add mod ord">
          <ac:chgData name="유진 신" userId="6014c3e60fa709b7" providerId="LiveId" clId="{0C0C90A5-CDC2-450B-98AF-8F577BCBD471}" dt="2023-07-28T07:14:41.051" v="2950" actId="1038"/>
          <ac:grpSpMkLst>
            <pc:docMk/>
            <pc:sldMk cId="62464178" sldId="313"/>
            <ac:grpSpMk id="234" creationId="{F05FE027-E3E1-2B89-A013-A8CE602D65E1}"/>
          </ac:grpSpMkLst>
        </pc:grpChg>
        <pc:grpChg chg="add mod ord">
          <ac:chgData name="유진 신" userId="6014c3e60fa709b7" providerId="LiveId" clId="{0C0C90A5-CDC2-450B-98AF-8F577BCBD471}" dt="2023-07-28T07:14:41.051" v="2950" actId="1038"/>
          <ac:grpSpMkLst>
            <pc:docMk/>
            <pc:sldMk cId="62464178" sldId="313"/>
            <ac:grpSpMk id="235" creationId="{BA4538EC-112A-B700-9FAB-1D94CEF1E80F}"/>
          </ac:grpSpMkLst>
        </pc:grpChg>
        <pc:grpChg chg="add mod">
          <ac:chgData name="유진 신" userId="6014c3e60fa709b7" providerId="LiveId" clId="{0C0C90A5-CDC2-450B-98AF-8F577BCBD471}" dt="2023-07-28T07:14:41.051" v="2950" actId="1038"/>
          <ac:grpSpMkLst>
            <pc:docMk/>
            <pc:sldMk cId="62464178" sldId="313"/>
            <ac:grpSpMk id="236" creationId="{9A77CF6E-3805-4FEB-8BD1-F3F7D73C4B62}"/>
          </ac:grpSpMkLst>
        </pc:grpChg>
        <pc:grpChg chg="add mod ord">
          <ac:chgData name="유진 신" userId="6014c3e60fa709b7" providerId="LiveId" clId="{0C0C90A5-CDC2-450B-98AF-8F577BCBD471}" dt="2023-07-28T07:14:41.051" v="2950" actId="1038"/>
          <ac:grpSpMkLst>
            <pc:docMk/>
            <pc:sldMk cId="62464178" sldId="313"/>
            <ac:grpSpMk id="247" creationId="{C6D2D5BF-91D4-C269-EC19-AC5090D8D2F5}"/>
          </ac:grpSpMkLst>
        </pc:grpChg>
        <pc:grpChg chg="add mod">
          <ac:chgData name="유진 신" userId="6014c3e60fa709b7" providerId="LiveId" clId="{0C0C90A5-CDC2-450B-98AF-8F577BCBD471}" dt="2023-07-28T07:14:41.051" v="2950" actId="1038"/>
          <ac:grpSpMkLst>
            <pc:docMk/>
            <pc:sldMk cId="62464178" sldId="313"/>
            <ac:grpSpMk id="248" creationId="{8C2768E3-6BD7-65D2-1F76-B7F4BC8549AF}"/>
          </ac:grpSpMkLst>
        </pc:grpChg>
        <pc:grpChg chg="add mod ord">
          <ac:chgData name="유진 신" userId="6014c3e60fa709b7" providerId="LiveId" clId="{0C0C90A5-CDC2-450B-98AF-8F577BCBD471}" dt="2023-07-28T07:14:41.051" v="2950" actId="1038"/>
          <ac:grpSpMkLst>
            <pc:docMk/>
            <pc:sldMk cId="62464178" sldId="313"/>
            <ac:grpSpMk id="255" creationId="{28661CDA-44F3-AB02-12AF-718D1C9E46A8}"/>
          </ac:grpSpMkLst>
        </pc:grpChg>
        <pc:graphicFrameChg chg="add mod ord topLvl">
          <ac:chgData name="유진 신" userId="6014c3e60fa709b7" providerId="LiveId" clId="{0C0C90A5-CDC2-450B-98AF-8F577BCBD471}" dt="2023-07-28T07:14:41.051" v="2950" actId="1038"/>
          <ac:graphicFrameMkLst>
            <pc:docMk/>
            <pc:sldMk cId="62464178" sldId="313"/>
            <ac:graphicFrameMk id="87" creationId="{B90C8538-985E-E2D7-B7FD-AEA429111EF2}"/>
          </ac:graphicFrameMkLst>
        </pc:graphicFrameChg>
        <pc:picChg chg="add mod topLvl">
          <ac:chgData name="유진 신" userId="6014c3e60fa709b7" providerId="LiveId" clId="{0C0C90A5-CDC2-450B-98AF-8F577BCBD471}" dt="2023-07-28T07:14:41.051" v="2950" actId="1038"/>
          <ac:picMkLst>
            <pc:docMk/>
            <pc:sldMk cId="62464178" sldId="313"/>
            <ac:picMk id="2" creationId="{D4DCE639-AB41-A1F6-E0A1-B8A21C9FAA58}"/>
          </ac:picMkLst>
        </pc:picChg>
        <pc:picChg chg="add mod ord topLvl">
          <ac:chgData name="유진 신" userId="6014c3e60fa709b7" providerId="LiveId" clId="{0C0C90A5-CDC2-450B-98AF-8F577BCBD471}" dt="2023-07-28T07:14:41.051" v="2950" actId="1038"/>
          <ac:picMkLst>
            <pc:docMk/>
            <pc:sldMk cId="62464178" sldId="313"/>
            <ac:picMk id="15" creationId="{B1E982C9-C052-F390-EF3D-070F1F452F18}"/>
          </ac:picMkLst>
        </pc:picChg>
        <pc:picChg chg="add mod topLvl modCrop">
          <ac:chgData name="유진 신" userId="6014c3e60fa709b7" providerId="LiveId" clId="{0C0C90A5-CDC2-450B-98AF-8F577BCBD471}" dt="2023-07-28T07:14:41.051" v="2950" actId="1038"/>
          <ac:picMkLst>
            <pc:docMk/>
            <pc:sldMk cId="62464178" sldId="313"/>
            <ac:picMk id="42" creationId="{7202B283-63B5-40CE-4696-1A7B9F1E919C}"/>
          </ac:picMkLst>
        </pc:picChg>
        <pc:picChg chg="add mod ord topLvl modCrop">
          <ac:chgData name="유진 신" userId="6014c3e60fa709b7" providerId="LiveId" clId="{0C0C90A5-CDC2-450B-98AF-8F577BCBD471}" dt="2023-07-28T07:14:41.051" v="2950" actId="1038"/>
          <ac:picMkLst>
            <pc:docMk/>
            <pc:sldMk cId="62464178" sldId="313"/>
            <ac:picMk id="43" creationId="{8C6D7E85-3787-F8E2-AB6A-465B005C090F}"/>
          </ac:picMkLst>
        </pc:picChg>
        <pc:picChg chg="add del mod topLvl">
          <ac:chgData name="유진 신" userId="6014c3e60fa709b7" providerId="LiveId" clId="{0C0C90A5-CDC2-450B-98AF-8F577BCBD471}" dt="2023-07-28T05:33:19.832" v="1184" actId="478"/>
          <ac:picMkLst>
            <pc:docMk/>
            <pc:sldMk cId="62464178" sldId="313"/>
            <ac:picMk id="77" creationId="{B7B04274-180B-010D-4DE3-A44E7712F5F1}"/>
          </ac:picMkLst>
        </pc:picChg>
        <pc:picChg chg="add mod topLvl">
          <ac:chgData name="유진 신" userId="6014c3e60fa709b7" providerId="LiveId" clId="{0C0C90A5-CDC2-450B-98AF-8F577BCBD471}" dt="2023-07-28T07:14:41.051" v="2950" actId="1038"/>
          <ac:picMkLst>
            <pc:docMk/>
            <pc:sldMk cId="62464178" sldId="313"/>
            <ac:picMk id="123" creationId="{C2F76DA0-82E7-9885-4B4F-A8495D96BDEC}"/>
          </ac:picMkLst>
        </pc:picChg>
        <pc:picChg chg="add mod ord topLvl modCrop">
          <ac:chgData name="유진 신" userId="6014c3e60fa709b7" providerId="LiveId" clId="{0C0C90A5-CDC2-450B-98AF-8F577BCBD471}" dt="2023-07-28T07:14:41.051" v="2950" actId="1038"/>
          <ac:picMkLst>
            <pc:docMk/>
            <pc:sldMk cId="62464178" sldId="313"/>
            <ac:picMk id="134" creationId="{EACBFEEB-4422-5408-8CBF-FB4526BA618B}"/>
          </ac:picMkLst>
        </pc:picChg>
        <pc:picChg chg="mod topLvl">
          <ac:chgData name="유진 신" userId="6014c3e60fa709b7" providerId="LiveId" clId="{0C0C90A5-CDC2-450B-98AF-8F577BCBD471}" dt="2023-07-28T07:14:41.051" v="2950" actId="1038"/>
          <ac:picMkLst>
            <pc:docMk/>
            <pc:sldMk cId="62464178" sldId="313"/>
            <ac:picMk id="187" creationId="{D20B5A0A-A0A1-B790-1A2D-0D99F668CE83}"/>
          </ac:picMkLst>
        </pc:picChg>
        <pc:cxnChg chg="add del mod">
          <ac:chgData name="유진 신" userId="6014c3e60fa709b7" providerId="LiveId" clId="{0C0C90A5-CDC2-450B-98AF-8F577BCBD471}" dt="2023-07-28T05:52:52.723" v="1634" actId="478"/>
          <ac:cxnSpMkLst>
            <pc:docMk/>
            <pc:sldMk cId="62464178" sldId="313"/>
            <ac:cxnSpMk id="35" creationId="{B05C6793-7A28-9C20-8503-0D6BF93604F4}"/>
          </ac:cxnSpMkLst>
        </pc:cxnChg>
        <pc:cxnChg chg="add del mod">
          <ac:chgData name="유진 신" userId="6014c3e60fa709b7" providerId="LiveId" clId="{0C0C90A5-CDC2-450B-98AF-8F577BCBD471}" dt="2023-07-28T05:52:52.723" v="1634" actId="478"/>
          <ac:cxnSpMkLst>
            <pc:docMk/>
            <pc:sldMk cId="62464178" sldId="313"/>
            <ac:cxnSpMk id="37" creationId="{D6D15B0F-CA9D-1CCF-899C-1E75FC49AFEB}"/>
          </ac:cxnSpMkLst>
        </pc:cxnChg>
        <pc:cxnChg chg="add del mod">
          <ac:chgData name="유진 신" userId="6014c3e60fa709b7" providerId="LiveId" clId="{0C0C90A5-CDC2-450B-98AF-8F577BCBD471}" dt="2023-07-28T05:50:31.690" v="1610" actId="478"/>
          <ac:cxnSpMkLst>
            <pc:docMk/>
            <pc:sldMk cId="62464178" sldId="313"/>
            <ac:cxnSpMk id="38" creationId="{456C5C1C-F0BF-3CD1-D401-2E69050F987C}"/>
          </ac:cxnSpMkLst>
        </pc:cxnChg>
        <pc:cxnChg chg="add del mod">
          <ac:chgData name="유진 신" userId="6014c3e60fa709b7" providerId="LiveId" clId="{0C0C90A5-CDC2-450B-98AF-8F577BCBD471}" dt="2023-07-28T05:50:31.690" v="1610" actId="478"/>
          <ac:cxnSpMkLst>
            <pc:docMk/>
            <pc:sldMk cId="62464178" sldId="313"/>
            <ac:cxnSpMk id="39" creationId="{2F52A670-FE52-A5A9-BFC9-03660D747B36}"/>
          </ac:cxnSpMkLst>
        </pc:cxnChg>
        <pc:cxnChg chg="add del mod">
          <ac:chgData name="유진 신" userId="6014c3e60fa709b7" providerId="LiveId" clId="{0C0C90A5-CDC2-450B-98AF-8F577BCBD471}" dt="2023-07-28T05:50:31.690" v="1610" actId="478"/>
          <ac:cxnSpMkLst>
            <pc:docMk/>
            <pc:sldMk cId="62464178" sldId="313"/>
            <ac:cxnSpMk id="40" creationId="{8F199DAF-E322-A6BE-1593-AE66C1DCA501}"/>
          </ac:cxnSpMkLst>
        </pc:cxnChg>
        <pc:cxnChg chg="add del mod">
          <ac:chgData name="유진 신" userId="6014c3e60fa709b7" providerId="LiveId" clId="{0C0C90A5-CDC2-450B-98AF-8F577BCBD471}" dt="2023-07-28T05:56:46.979" v="1667" actId="478"/>
          <ac:cxnSpMkLst>
            <pc:docMk/>
            <pc:sldMk cId="62464178" sldId="313"/>
            <ac:cxnSpMk id="69" creationId="{1E54AF27-46CC-A5DF-8E6F-33E83524545B}"/>
          </ac:cxnSpMkLst>
        </pc:cxnChg>
        <pc:cxnChg chg="add del mod">
          <ac:chgData name="유진 신" userId="6014c3e60fa709b7" providerId="LiveId" clId="{0C0C90A5-CDC2-450B-98AF-8F577BCBD471}" dt="2023-07-28T05:56:46.979" v="1667" actId="478"/>
          <ac:cxnSpMkLst>
            <pc:docMk/>
            <pc:sldMk cId="62464178" sldId="313"/>
            <ac:cxnSpMk id="70" creationId="{A7ED6752-D406-957B-CEA4-1FAF89C3BBBF}"/>
          </ac:cxnSpMkLst>
        </pc:cxnChg>
        <pc:cxnChg chg="add del mod">
          <ac:chgData name="유진 신" userId="6014c3e60fa709b7" providerId="LiveId" clId="{0C0C90A5-CDC2-450B-98AF-8F577BCBD471}" dt="2023-07-28T05:56:46.979" v="1667" actId="478"/>
          <ac:cxnSpMkLst>
            <pc:docMk/>
            <pc:sldMk cId="62464178" sldId="313"/>
            <ac:cxnSpMk id="71" creationId="{6EC8718E-A203-FC45-D542-8263E005EC28}"/>
          </ac:cxnSpMkLst>
        </pc:cxnChg>
        <pc:cxnChg chg="add del mod">
          <ac:chgData name="유진 신" userId="6014c3e60fa709b7" providerId="LiveId" clId="{0C0C90A5-CDC2-450B-98AF-8F577BCBD471}" dt="2023-07-28T05:56:48.331" v="1668" actId="478"/>
          <ac:cxnSpMkLst>
            <pc:docMk/>
            <pc:sldMk cId="62464178" sldId="313"/>
            <ac:cxnSpMk id="74" creationId="{1A26778F-407F-8BBE-6D2E-4685B4F3A300}"/>
          </ac:cxnSpMkLst>
        </pc:cxnChg>
        <pc:cxnChg chg="add del mod">
          <ac:chgData name="유진 신" userId="6014c3e60fa709b7" providerId="LiveId" clId="{0C0C90A5-CDC2-450B-98AF-8F577BCBD471}" dt="2023-07-28T05:56:48.331" v="1668" actId="478"/>
          <ac:cxnSpMkLst>
            <pc:docMk/>
            <pc:sldMk cId="62464178" sldId="313"/>
            <ac:cxnSpMk id="76" creationId="{5FE6E3D2-7130-04CD-4E74-6DA8B8F1F011}"/>
          </ac:cxnSpMkLst>
        </pc:cxnChg>
        <pc:cxnChg chg="add del mod">
          <ac:chgData name="유진 신" userId="6014c3e60fa709b7" providerId="LiveId" clId="{0C0C90A5-CDC2-450B-98AF-8F577BCBD471}" dt="2023-07-28T05:36:34.632" v="1241" actId="478"/>
          <ac:cxnSpMkLst>
            <pc:docMk/>
            <pc:sldMk cId="62464178" sldId="313"/>
            <ac:cxnSpMk id="109" creationId="{66A269E4-B9BE-C54F-15A3-79CA94341A09}"/>
          </ac:cxnSpMkLst>
        </pc:cxnChg>
        <pc:cxnChg chg="add del mod">
          <ac:chgData name="유진 신" userId="6014c3e60fa709b7" providerId="LiveId" clId="{0C0C90A5-CDC2-450B-98AF-8F577BCBD471}" dt="2023-07-28T05:36:26.577" v="1238" actId="478"/>
          <ac:cxnSpMkLst>
            <pc:docMk/>
            <pc:sldMk cId="62464178" sldId="313"/>
            <ac:cxnSpMk id="110" creationId="{19FE1AAB-A664-B736-9CFE-B1E62B09EAAB}"/>
          </ac:cxnSpMkLst>
        </pc:cxnChg>
        <pc:cxnChg chg="add mod">
          <ac:chgData name="유진 신" userId="6014c3e60fa709b7" providerId="LiveId" clId="{0C0C90A5-CDC2-450B-98AF-8F577BCBD471}" dt="2023-07-28T05:52:09.416" v="1625" actId="164"/>
          <ac:cxnSpMkLst>
            <pc:docMk/>
            <pc:sldMk cId="62464178" sldId="313"/>
            <ac:cxnSpMk id="111" creationId="{BA44591A-7270-71AE-DA40-0FD726A9C7F3}"/>
          </ac:cxnSpMkLst>
        </pc:cxnChg>
        <pc:cxnChg chg="add del mod">
          <ac:chgData name="유진 신" userId="6014c3e60fa709b7" providerId="LiveId" clId="{0C0C90A5-CDC2-450B-98AF-8F577BCBD471}" dt="2023-07-28T05:40:13.193" v="1291" actId="478"/>
          <ac:cxnSpMkLst>
            <pc:docMk/>
            <pc:sldMk cId="62464178" sldId="313"/>
            <ac:cxnSpMk id="114" creationId="{FD08E0A8-CAE8-4C45-45DA-F51FF2547029}"/>
          </ac:cxnSpMkLst>
        </pc:cxnChg>
        <pc:cxnChg chg="add del mod">
          <ac:chgData name="유진 신" userId="6014c3e60fa709b7" providerId="LiveId" clId="{0C0C90A5-CDC2-450B-98AF-8F577BCBD471}" dt="2023-07-28T05:40:09.338" v="1289" actId="478"/>
          <ac:cxnSpMkLst>
            <pc:docMk/>
            <pc:sldMk cId="62464178" sldId="313"/>
            <ac:cxnSpMk id="116" creationId="{7AE40EC2-C5E8-53CD-492E-D4371B1D26F6}"/>
          </ac:cxnSpMkLst>
        </pc:cxnChg>
        <pc:cxnChg chg="add del mod">
          <ac:chgData name="유진 신" userId="6014c3e60fa709b7" providerId="LiveId" clId="{0C0C90A5-CDC2-450B-98AF-8F577BCBD471}" dt="2023-07-28T05:40:07.659" v="1287" actId="478"/>
          <ac:cxnSpMkLst>
            <pc:docMk/>
            <pc:sldMk cId="62464178" sldId="313"/>
            <ac:cxnSpMk id="118" creationId="{A3D386C4-E3AE-0433-D49B-CB2059506567}"/>
          </ac:cxnSpMkLst>
        </pc:cxnChg>
        <pc:cxnChg chg="add del mod">
          <ac:chgData name="유진 신" userId="6014c3e60fa709b7" providerId="LiveId" clId="{0C0C90A5-CDC2-450B-98AF-8F577BCBD471}" dt="2023-07-28T05:40:08.546" v="1288" actId="478"/>
          <ac:cxnSpMkLst>
            <pc:docMk/>
            <pc:sldMk cId="62464178" sldId="313"/>
            <ac:cxnSpMk id="120" creationId="{582CC561-B7F4-43CA-3B19-4EDB79BB0A63}"/>
          </ac:cxnSpMkLst>
        </pc:cxnChg>
        <pc:cxnChg chg="add del mod">
          <ac:chgData name="유진 신" userId="6014c3e60fa709b7" providerId="LiveId" clId="{0C0C90A5-CDC2-450B-98AF-8F577BCBD471}" dt="2023-07-28T05:43:39.314" v="1376" actId="478"/>
          <ac:cxnSpMkLst>
            <pc:docMk/>
            <pc:sldMk cId="62464178" sldId="313"/>
            <ac:cxnSpMk id="170" creationId="{161CED74-7332-EBEB-1D9D-5911AE88AB9B}"/>
          </ac:cxnSpMkLst>
        </pc:cxnChg>
        <pc:cxnChg chg="add del mod">
          <ac:chgData name="유진 신" userId="6014c3e60fa709b7" providerId="LiveId" clId="{0C0C90A5-CDC2-450B-98AF-8F577BCBD471}" dt="2023-07-28T05:43:39.314" v="1376" actId="478"/>
          <ac:cxnSpMkLst>
            <pc:docMk/>
            <pc:sldMk cId="62464178" sldId="313"/>
            <ac:cxnSpMk id="171" creationId="{A3AF4F54-5709-98F5-13FD-D952A6552ABC}"/>
          </ac:cxnSpMkLst>
        </pc:cxnChg>
        <pc:cxnChg chg="add del mod">
          <ac:chgData name="유진 신" userId="6014c3e60fa709b7" providerId="LiveId" clId="{0C0C90A5-CDC2-450B-98AF-8F577BCBD471}" dt="2023-07-28T05:43:39.314" v="1376" actId="478"/>
          <ac:cxnSpMkLst>
            <pc:docMk/>
            <pc:sldMk cId="62464178" sldId="313"/>
            <ac:cxnSpMk id="172" creationId="{E325DAE3-F61D-F013-23C1-6AFA50E4B533}"/>
          </ac:cxnSpMkLst>
        </pc:cxnChg>
        <pc:cxnChg chg="add del mod">
          <ac:chgData name="유진 신" userId="6014c3e60fa709b7" providerId="LiveId" clId="{0C0C90A5-CDC2-450B-98AF-8F577BCBD471}" dt="2023-07-28T05:46:24.387" v="1476" actId="478"/>
          <ac:cxnSpMkLst>
            <pc:docMk/>
            <pc:sldMk cId="62464178" sldId="313"/>
            <ac:cxnSpMk id="175" creationId="{09980041-4532-F3A8-17ED-5CDB69172C14}"/>
          </ac:cxnSpMkLst>
        </pc:cxnChg>
        <pc:cxnChg chg="add del mod">
          <ac:chgData name="유진 신" userId="6014c3e60fa709b7" providerId="LiveId" clId="{0C0C90A5-CDC2-450B-98AF-8F577BCBD471}" dt="2023-07-28T05:46:24.387" v="1476" actId="478"/>
          <ac:cxnSpMkLst>
            <pc:docMk/>
            <pc:sldMk cId="62464178" sldId="313"/>
            <ac:cxnSpMk id="177" creationId="{0AFB72B6-F353-C69C-A428-611B3F81B8A7}"/>
          </ac:cxnSpMkLst>
        </pc:cxnChg>
        <pc:cxnChg chg="add del mod">
          <ac:chgData name="유진 신" userId="6014c3e60fa709b7" providerId="LiveId" clId="{0C0C90A5-CDC2-450B-98AF-8F577BCBD471}" dt="2023-07-28T05:46:24.387" v="1476" actId="478"/>
          <ac:cxnSpMkLst>
            <pc:docMk/>
            <pc:sldMk cId="62464178" sldId="313"/>
            <ac:cxnSpMk id="179" creationId="{43956080-4F26-2A8E-59CD-67A961F75252}"/>
          </ac:cxnSpMkLst>
        </pc:cxnChg>
        <pc:cxnChg chg="add del mod">
          <ac:chgData name="유진 신" userId="6014c3e60fa709b7" providerId="LiveId" clId="{0C0C90A5-CDC2-450B-98AF-8F577BCBD471}" dt="2023-07-28T05:46:24.387" v="1476" actId="478"/>
          <ac:cxnSpMkLst>
            <pc:docMk/>
            <pc:sldMk cId="62464178" sldId="313"/>
            <ac:cxnSpMk id="181" creationId="{7F7248F9-ED70-B58C-EF63-7676999F213F}"/>
          </ac:cxnSpMkLst>
        </pc:cxnChg>
        <pc:cxnChg chg="add del mod">
          <ac:chgData name="유진 신" userId="6014c3e60fa709b7" providerId="LiveId" clId="{0C0C90A5-CDC2-450B-98AF-8F577BCBD471}" dt="2023-07-28T05:35:44.970" v="1213" actId="478"/>
          <ac:cxnSpMkLst>
            <pc:docMk/>
            <pc:sldMk cId="62464178" sldId="313"/>
            <ac:cxnSpMk id="196" creationId="{C77050C0-51FB-370E-5304-0D92241391E7}"/>
          </ac:cxnSpMkLst>
        </pc:cxnChg>
        <pc:cxnChg chg="add mod">
          <ac:chgData name="유진 신" userId="6014c3e60fa709b7" providerId="LiveId" clId="{0C0C90A5-CDC2-450B-98AF-8F577BCBD471}" dt="2023-07-28T05:52:09.416" v="1625" actId="164"/>
          <ac:cxnSpMkLst>
            <pc:docMk/>
            <pc:sldMk cId="62464178" sldId="313"/>
            <ac:cxnSpMk id="197" creationId="{3AC8CA43-88E0-C6F6-AA94-9B40315BFA4E}"/>
          </ac:cxnSpMkLst>
        </pc:cxnChg>
        <pc:cxnChg chg="add mod">
          <ac:chgData name="유진 신" userId="6014c3e60fa709b7" providerId="LiveId" clId="{0C0C90A5-CDC2-450B-98AF-8F577BCBD471}" dt="2023-07-28T05:52:09.416" v="1625" actId="164"/>
          <ac:cxnSpMkLst>
            <pc:docMk/>
            <pc:sldMk cId="62464178" sldId="313"/>
            <ac:cxnSpMk id="198" creationId="{EB43E718-DC6F-9B4D-DE86-DC261079CB63}"/>
          </ac:cxnSpMkLst>
        </pc:cxnChg>
        <pc:cxnChg chg="add mod">
          <ac:chgData name="유진 신" userId="6014c3e60fa709b7" providerId="LiveId" clId="{0C0C90A5-CDC2-450B-98AF-8F577BCBD471}" dt="2023-07-28T05:52:24.219" v="1627" actId="164"/>
          <ac:cxnSpMkLst>
            <pc:docMk/>
            <pc:sldMk cId="62464178" sldId="313"/>
            <ac:cxnSpMk id="206" creationId="{CE58313D-2AF1-78CB-D42F-34B386CDA4E1}"/>
          </ac:cxnSpMkLst>
        </pc:cxnChg>
        <pc:cxnChg chg="add mod">
          <ac:chgData name="유진 신" userId="6014c3e60fa709b7" providerId="LiveId" clId="{0C0C90A5-CDC2-450B-98AF-8F577BCBD471}" dt="2023-07-28T05:52:24.219" v="1627" actId="164"/>
          <ac:cxnSpMkLst>
            <pc:docMk/>
            <pc:sldMk cId="62464178" sldId="313"/>
            <ac:cxnSpMk id="207" creationId="{F2220B90-6CC8-5C73-EC9F-6ED81A4364E5}"/>
          </ac:cxnSpMkLst>
        </pc:cxnChg>
        <pc:cxnChg chg="add mod">
          <ac:chgData name="유진 신" userId="6014c3e60fa709b7" providerId="LiveId" clId="{0C0C90A5-CDC2-450B-98AF-8F577BCBD471}" dt="2023-07-28T05:52:24.219" v="1627" actId="164"/>
          <ac:cxnSpMkLst>
            <pc:docMk/>
            <pc:sldMk cId="62464178" sldId="313"/>
            <ac:cxnSpMk id="208" creationId="{CCD5DEF2-400F-3B8A-FC23-A57D2B41B97A}"/>
          </ac:cxnSpMkLst>
        </pc:cxnChg>
        <pc:cxnChg chg="add mod">
          <ac:chgData name="유진 신" userId="6014c3e60fa709b7" providerId="LiveId" clId="{0C0C90A5-CDC2-450B-98AF-8F577BCBD471}" dt="2023-07-28T05:52:24.219" v="1627" actId="164"/>
          <ac:cxnSpMkLst>
            <pc:docMk/>
            <pc:sldMk cId="62464178" sldId="313"/>
            <ac:cxnSpMk id="209" creationId="{02F6E561-DD01-9550-C2A2-A94599B4D805}"/>
          </ac:cxnSpMkLst>
        </pc:cxnChg>
        <pc:cxnChg chg="add mod">
          <ac:chgData name="유진 신" userId="6014c3e60fa709b7" providerId="LiveId" clId="{0C0C90A5-CDC2-450B-98AF-8F577BCBD471}" dt="2023-07-28T05:52:15.721" v="1626" actId="164"/>
          <ac:cxnSpMkLst>
            <pc:docMk/>
            <pc:sldMk cId="62464178" sldId="313"/>
            <ac:cxnSpMk id="213" creationId="{0751E978-2884-012C-4B7F-488BF2BC059F}"/>
          </ac:cxnSpMkLst>
        </pc:cxnChg>
        <pc:cxnChg chg="add mod">
          <ac:chgData name="유진 신" userId="6014c3e60fa709b7" providerId="LiveId" clId="{0C0C90A5-CDC2-450B-98AF-8F577BCBD471}" dt="2023-07-28T05:52:15.721" v="1626" actId="164"/>
          <ac:cxnSpMkLst>
            <pc:docMk/>
            <pc:sldMk cId="62464178" sldId="313"/>
            <ac:cxnSpMk id="215" creationId="{0318D8A7-585E-71C3-5ACB-D64DF0D7474D}"/>
          </ac:cxnSpMkLst>
        </pc:cxnChg>
        <pc:cxnChg chg="add mod">
          <ac:chgData name="유진 신" userId="6014c3e60fa709b7" providerId="LiveId" clId="{0C0C90A5-CDC2-450B-98AF-8F577BCBD471}" dt="2023-07-28T05:52:15.721" v="1626" actId="164"/>
          <ac:cxnSpMkLst>
            <pc:docMk/>
            <pc:sldMk cId="62464178" sldId="313"/>
            <ac:cxnSpMk id="216" creationId="{92F458A8-E0FC-AEE0-46B8-D73EBC9CD6A9}"/>
          </ac:cxnSpMkLst>
        </pc:cxnChg>
        <pc:cxnChg chg="add mod">
          <ac:chgData name="유진 신" userId="6014c3e60fa709b7" providerId="LiveId" clId="{0C0C90A5-CDC2-450B-98AF-8F577BCBD471}" dt="2023-07-28T05:52:29.154" v="1628" actId="164"/>
          <ac:cxnSpMkLst>
            <pc:docMk/>
            <pc:sldMk cId="62464178" sldId="313"/>
            <ac:cxnSpMk id="224" creationId="{4E00C984-B1A7-0CFA-C683-E9AD7D0EFB60}"/>
          </ac:cxnSpMkLst>
        </pc:cxnChg>
        <pc:cxnChg chg="add mod">
          <ac:chgData name="유진 신" userId="6014c3e60fa709b7" providerId="LiveId" clId="{0C0C90A5-CDC2-450B-98AF-8F577BCBD471}" dt="2023-07-28T05:52:29.154" v="1628" actId="164"/>
          <ac:cxnSpMkLst>
            <pc:docMk/>
            <pc:sldMk cId="62464178" sldId="313"/>
            <ac:cxnSpMk id="225" creationId="{045F2D21-98E4-00D9-AE6C-0B9E13209467}"/>
          </ac:cxnSpMkLst>
        </pc:cxnChg>
        <pc:cxnChg chg="add mod">
          <ac:chgData name="유진 신" userId="6014c3e60fa709b7" providerId="LiveId" clId="{0C0C90A5-CDC2-450B-98AF-8F577BCBD471}" dt="2023-07-28T05:52:29.154" v="1628" actId="164"/>
          <ac:cxnSpMkLst>
            <pc:docMk/>
            <pc:sldMk cId="62464178" sldId="313"/>
            <ac:cxnSpMk id="226" creationId="{F088334C-A6FB-213B-7757-ADEC85700B87}"/>
          </ac:cxnSpMkLst>
        </pc:cxnChg>
        <pc:cxnChg chg="add mod">
          <ac:chgData name="유진 신" userId="6014c3e60fa709b7" providerId="LiveId" clId="{0C0C90A5-CDC2-450B-98AF-8F577BCBD471}" dt="2023-07-28T05:52:29.154" v="1628" actId="164"/>
          <ac:cxnSpMkLst>
            <pc:docMk/>
            <pc:sldMk cId="62464178" sldId="313"/>
            <ac:cxnSpMk id="227" creationId="{7C9BC4A5-863B-8DAB-0E78-998BC9E7D263}"/>
          </ac:cxnSpMkLst>
        </pc:cxnChg>
        <pc:cxnChg chg="mod">
          <ac:chgData name="유진 신" userId="6014c3e60fa709b7" providerId="LiveId" clId="{0C0C90A5-CDC2-450B-98AF-8F577BCBD471}" dt="2023-07-28T05:52:32.697" v="1629"/>
          <ac:cxnSpMkLst>
            <pc:docMk/>
            <pc:sldMk cId="62464178" sldId="313"/>
            <ac:cxnSpMk id="239" creationId="{C91BD246-F139-29BD-7B57-3534554F349F}"/>
          </ac:cxnSpMkLst>
        </pc:cxnChg>
        <pc:cxnChg chg="mod">
          <ac:chgData name="유진 신" userId="6014c3e60fa709b7" providerId="LiveId" clId="{0C0C90A5-CDC2-450B-98AF-8F577BCBD471}" dt="2023-07-28T05:52:32.697" v="1629"/>
          <ac:cxnSpMkLst>
            <pc:docMk/>
            <pc:sldMk cId="62464178" sldId="313"/>
            <ac:cxnSpMk id="241" creationId="{6DA70B39-4828-F8AA-A6AA-C77962B21446}"/>
          </ac:cxnSpMkLst>
        </pc:cxnChg>
        <pc:cxnChg chg="mod">
          <ac:chgData name="유진 신" userId="6014c3e60fa709b7" providerId="LiveId" clId="{0C0C90A5-CDC2-450B-98AF-8F577BCBD471}" dt="2023-07-28T05:52:45.133" v="1633" actId="1037"/>
          <ac:cxnSpMkLst>
            <pc:docMk/>
            <pc:sldMk cId="62464178" sldId="313"/>
            <ac:cxnSpMk id="242" creationId="{DB214119-A65D-F888-DC8B-C7DF5397C68A}"/>
          </ac:cxnSpMkLst>
        </pc:cxnChg>
        <pc:cxnChg chg="add mod">
          <ac:chgData name="유진 신" userId="6014c3e60fa709b7" providerId="LiveId" clId="{0C0C90A5-CDC2-450B-98AF-8F577BCBD471}" dt="2023-07-28T05:55:19.248" v="1654" actId="164"/>
          <ac:cxnSpMkLst>
            <pc:docMk/>
            <pc:sldMk cId="62464178" sldId="313"/>
            <ac:cxnSpMk id="245" creationId="{8C77C24A-4B70-4DB4-D818-242661CB4EA0}"/>
          </ac:cxnSpMkLst>
        </pc:cxnChg>
        <pc:cxnChg chg="add mod">
          <ac:chgData name="유진 신" userId="6014c3e60fa709b7" providerId="LiveId" clId="{0C0C90A5-CDC2-450B-98AF-8F577BCBD471}" dt="2023-07-28T05:55:19.248" v="1654" actId="164"/>
          <ac:cxnSpMkLst>
            <pc:docMk/>
            <pc:sldMk cId="62464178" sldId="313"/>
            <ac:cxnSpMk id="246" creationId="{3C537864-7415-8E7B-F487-6AF432A1DEDA}"/>
          </ac:cxnSpMkLst>
        </pc:cxnChg>
        <pc:cxnChg chg="mod">
          <ac:chgData name="유진 신" userId="6014c3e60fa709b7" providerId="LiveId" clId="{0C0C90A5-CDC2-450B-98AF-8F577BCBD471}" dt="2023-07-28T05:57:48.969" v="1682"/>
          <ac:cxnSpMkLst>
            <pc:docMk/>
            <pc:sldMk cId="62464178" sldId="313"/>
            <ac:cxnSpMk id="251" creationId="{80B40A2F-0B55-420C-01FE-A74FDB52019B}"/>
          </ac:cxnSpMkLst>
        </pc:cxnChg>
        <pc:cxnChg chg="mod">
          <ac:chgData name="유진 신" userId="6014c3e60fa709b7" providerId="LiveId" clId="{0C0C90A5-CDC2-450B-98AF-8F577BCBD471}" dt="2023-07-28T05:57:48.969" v="1682"/>
          <ac:cxnSpMkLst>
            <pc:docMk/>
            <pc:sldMk cId="62464178" sldId="313"/>
            <ac:cxnSpMk id="253" creationId="{1737C4FC-B997-146B-4B5B-B6D5165B8747}"/>
          </ac:cxnSpMkLst>
        </pc:cxnChg>
        <pc:cxnChg chg="mod">
          <ac:chgData name="유진 신" userId="6014c3e60fa709b7" providerId="LiveId" clId="{0C0C90A5-CDC2-450B-98AF-8F577BCBD471}" dt="2023-07-28T05:57:48.969" v="1682"/>
          <ac:cxnSpMkLst>
            <pc:docMk/>
            <pc:sldMk cId="62464178" sldId="313"/>
            <ac:cxnSpMk id="254" creationId="{8616F488-463C-536D-ACD0-FDCBB4959694}"/>
          </ac:cxnSpMkLst>
        </pc:cxnChg>
        <pc:cxnChg chg="mod">
          <ac:chgData name="유진 신" userId="6014c3e60fa709b7" providerId="LiveId" clId="{0C0C90A5-CDC2-450B-98AF-8F577BCBD471}" dt="2023-07-28T06:00:27.297" v="1808"/>
          <ac:cxnSpMkLst>
            <pc:docMk/>
            <pc:sldMk cId="62464178" sldId="313"/>
            <ac:cxnSpMk id="258" creationId="{348B86B4-3F01-109B-7DBA-2028F2201D6F}"/>
          </ac:cxnSpMkLst>
        </pc:cxnChg>
        <pc:cxnChg chg="mod">
          <ac:chgData name="유진 신" userId="6014c3e60fa709b7" providerId="LiveId" clId="{0C0C90A5-CDC2-450B-98AF-8F577BCBD471}" dt="2023-07-28T06:00:27.297" v="1808"/>
          <ac:cxnSpMkLst>
            <pc:docMk/>
            <pc:sldMk cId="62464178" sldId="313"/>
            <ac:cxnSpMk id="259" creationId="{0021A361-48CF-AD8B-B192-BBDEDA7FFE93}"/>
          </ac:cxnSpMkLst>
        </pc:cxnChg>
      </pc:sldChg>
      <pc:sldChg chg="modSp mod">
        <pc:chgData name="유진 신" userId="6014c3e60fa709b7" providerId="LiveId" clId="{0C0C90A5-CDC2-450B-98AF-8F577BCBD471}" dt="2023-07-28T07:22:56.816" v="2953" actId="20577"/>
        <pc:sldMkLst>
          <pc:docMk/>
          <pc:sldMk cId="3326296966" sldId="324"/>
        </pc:sldMkLst>
        <pc:spChg chg="mod">
          <ac:chgData name="유진 신" userId="6014c3e60fa709b7" providerId="LiveId" clId="{0C0C90A5-CDC2-450B-98AF-8F577BCBD471}" dt="2023-07-28T07:22:56.816" v="2953" actId="20577"/>
          <ac:spMkLst>
            <pc:docMk/>
            <pc:sldMk cId="3326296966" sldId="324"/>
            <ac:spMk id="4" creationId="{04F7324E-5F10-8E11-7758-145D70142EEF}"/>
          </ac:spMkLst>
        </pc:spChg>
      </pc:sldChg>
      <pc:sldChg chg="modSp mod">
        <pc:chgData name="유진 신" userId="6014c3e60fa709b7" providerId="LiveId" clId="{0C0C90A5-CDC2-450B-98AF-8F577BCBD471}" dt="2023-07-28T07:22:59.007" v="2954" actId="20577"/>
        <pc:sldMkLst>
          <pc:docMk/>
          <pc:sldMk cId="2110263056" sldId="325"/>
        </pc:sldMkLst>
        <pc:spChg chg="mod">
          <ac:chgData name="유진 신" userId="6014c3e60fa709b7" providerId="LiveId" clId="{0C0C90A5-CDC2-450B-98AF-8F577BCBD471}" dt="2023-07-28T07:22:59.007" v="2954" actId="20577"/>
          <ac:spMkLst>
            <pc:docMk/>
            <pc:sldMk cId="2110263056" sldId="325"/>
            <ac:spMk id="4" creationId="{04F7324E-5F10-8E11-7758-145D70142EEF}"/>
          </ac:spMkLst>
        </pc:spChg>
      </pc:sldChg>
      <pc:sldChg chg="addSp delSp modSp add mod">
        <pc:chgData name="유진 신" userId="6014c3e60fa709b7" providerId="LiveId" clId="{0C0C90A5-CDC2-450B-98AF-8F577BCBD471}" dt="2023-08-01T04:23:06.756" v="5844" actId="478"/>
        <pc:sldMkLst>
          <pc:docMk/>
          <pc:sldMk cId="636615987" sldId="327"/>
        </pc:sldMkLst>
        <pc:spChg chg="del">
          <ac:chgData name="유진 신" userId="6014c3e60fa709b7" providerId="LiveId" clId="{0C0C90A5-CDC2-450B-98AF-8F577BCBD471}" dt="2023-07-28T06:27:38.156" v="2604" actId="478"/>
          <ac:spMkLst>
            <pc:docMk/>
            <pc:sldMk cId="636615987" sldId="327"/>
            <ac:spMk id="3" creationId="{C663920B-6DDE-A6F5-6946-4AA133CC72DD}"/>
          </ac:spMkLst>
        </pc:spChg>
        <pc:spChg chg="del">
          <ac:chgData name="유진 신" userId="6014c3e60fa709b7" providerId="LiveId" clId="{0C0C90A5-CDC2-450B-98AF-8F577BCBD471}" dt="2023-07-28T06:27:38.156" v="2604" actId="478"/>
          <ac:spMkLst>
            <pc:docMk/>
            <pc:sldMk cId="636615987" sldId="327"/>
            <ac:spMk id="4" creationId="{490D47FE-8475-EF90-46F4-7CC69ECD61C0}"/>
          </ac:spMkLst>
        </pc:spChg>
        <pc:spChg chg="mod">
          <ac:chgData name="유진 신" userId="6014c3e60fa709b7" providerId="LiveId" clId="{0C0C90A5-CDC2-450B-98AF-8F577BCBD471}" dt="2023-07-31T07:32:24.193" v="3830"/>
          <ac:spMkLst>
            <pc:docMk/>
            <pc:sldMk cId="636615987" sldId="327"/>
            <ac:spMk id="7" creationId="{B269C610-63A1-49CF-23C9-DFDB6AD94148}"/>
          </ac:spMkLst>
        </pc:spChg>
        <pc:spChg chg="mod">
          <ac:chgData name="유진 신" userId="6014c3e60fa709b7" providerId="LiveId" clId="{0C0C90A5-CDC2-450B-98AF-8F577BCBD471}" dt="2023-07-31T07:32:24.193" v="3830"/>
          <ac:spMkLst>
            <pc:docMk/>
            <pc:sldMk cId="636615987" sldId="327"/>
            <ac:spMk id="8" creationId="{D17A96F2-D043-AE47-E0CB-39CB56F97807}"/>
          </ac:spMkLst>
        </pc:spChg>
        <pc:spChg chg="mod">
          <ac:chgData name="유진 신" userId="6014c3e60fa709b7" providerId="LiveId" clId="{0C0C90A5-CDC2-450B-98AF-8F577BCBD471}" dt="2023-08-01T04:05:06.575" v="5106"/>
          <ac:spMkLst>
            <pc:docMk/>
            <pc:sldMk cId="636615987" sldId="327"/>
            <ac:spMk id="8" creationId="{E628A982-1A7F-AF93-3297-272CDB4F3E41}"/>
          </ac:spMkLst>
        </pc:spChg>
        <pc:spChg chg="mod">
          <ac:chgData name="유진 신" userId="6014c3e60fa709b7" providerId="LiveId" clId="{0C0C90A5-CDC2-450B-98AF-8F577BCBD471}" dt="2023-08-01T04:12:30.186" v="5652" actId="20577"/>
          <ac:spMkLst>
            <pc:docMk/>
            <pc:sldMk cId="636615987" sldId="327"/>
            <ac:spMk id="9" creationId="{BB117246-A529-8BFD-527A-D0FCCA51346A}"/>
          </ac:spMkLst>
        </pc:spChg>
        <pc:spChg chg="mod">
          <ac:chgData name="유진 신" userId="6014c3e60fa709b7" providerId="LiveId" clId="{0C0C90A5-CDC2-450B-98AF-8F577BCBD471}" dt="2023-07-31T07:32:24.193" v="3830"/>
          <ac:spMkLst>
            <pc:docMk/>
            <pc:sldMk cId="636615987" sldId="327"/>
            <ac:spMk id="10" creationId="{7A79AF05-2199-4A79-38E2-40353EF1AEA0}"/>
          </ac:spMkLst>
        </pc:spChg>
        <pc:spChg chg="mod">
          <ac:chgData name="유진 신" userId="6014c3e60fa709b7" providerId="LiveId" clId="{0C0C90A5-CDC2-450B-98AF-8F577BCBD471}" dt="2023-08-01T04:05:06.575" v="5106"/>
          <ac:spMkLst>
            <pc:docMk/>
            <pc:sldMk cId="636615987" sldId="327"/>
            <ac:spMk id="10" creationId="{B52DD757-51C2-7E66-142B-5BE1D42C04D2}"/>
          </ac:spMkLst>
        </pc:spChg>
        <pc:spChg chg="mod">
          <ac:chgData name="유진 신" userId="6014c3e60fa709b7" providerId="LiveId" clId="{0C0C90A5-CDC2-450B-98AF-8F577BCBD471}" dt="2023-08-01T04:05:06.575" v="5106"/>
          <ac:spMkLst>
            <pc:docMk/>
            <pc:sldMk cId="636615987" sldId="327"/>
            <ac:spMk id="13" creationId="{37E0E85A-E250-F3A1-0114-37BEA5DCA9A8}"/>
          </ac:spMkLst>
        </pc:spChg>
        <pc:spChg chg="mod">
          <ac:chgData name="유진 신" userId="6014c3e60fa709b7" providerId="LiveId" clId="{0C0C90A5-CDC2-450B-98AF-8F577BCBD471}" dt="2023-07-31T07:34:46.978" v="4053"/>
          <ac:spMkLst>
            <pc:docMk/>
            <pc:sldMk cId="636615987" sldId="327"/>
            <ac:spMk id="14" creationId="{CC7349BB-45AA-D469-3798-876EF61AD073}"/>
          </ac:spMkLst>
        </pc:spChg>
        <pc:spChg chg="mod">
          <ac:chgData name="유진 신" userId="6014c3e60fa709b7" providerId="LiveId" clId="{0C0C90A5-CDC2-450B-98AF-8F577BCBD471}" dt="2023-07-31T07:34:46.978" v="4053"/>
          <ac:spMkLst>
            <pc:docMk/>
            <pc:sldMk cId="636615987" sldId="327"/>
            <ac:spMk id="15" creationId="{03A2CDC9-90E4-37F7-F81B-F2046B26D9B6}"/>
          </ac:spMkLst>
        </pc:spChg>
        <pc:spChg chg="del">
          <ac:chgData name="유진 신" userId="6014c3e60fa709b7" providerId="LiveId" clId="{0C0C90A5-CDC2-450B-98AF-8F577BCBD471}" dt="2023-07-28T06:27:40.060" v="2605" actId="478"/>
          <ac:spMkLst>
            <pc:docMk/>
            <pc:sldMk cId="636615987" sldId="327"/>
            <ac:spMk id="16" creationId="{4B97DCFD-25A5-B375-E939-732E9D44E87C}"/>
          </ac:spMkLst>
        </pc:spChg>
        <pc:spChg chg="mod">
          <ac:chgData name="유진 신" userId="6014c3e60fa709b7" providerId="LiveId" clId="{0C0C90A5-CDC2-450B-98AF-8F577BCBD471}" dt="2023-08-01T04:06:44.605" v="5206"/>
          <ac:spMkLst>
            <pc:docMk/>
            <pc:sldMk cId="636615987" sldId="327"/>
            <ac:spMk id="17" creationId="{F331937E-D8FE-66DC-C2DF-74E6FE79E7F9}"/>
          </ac:spMkLst>
        </pc:spChg>
        <pc:spChg chg="add mod topLvl">
          <ac:chgData name="유진 신" userId="6014c3e60fa709b7" providerId="LiveId" clId="{0C0C90A5-CDC2-450B-98AF-8F577BCBD471}" dt="2023-07-31T07:36:46.960" v="4243" actId="692"/>
          <ac:spMkLst>
            <pc:docMk/>
            <pc:sldMk cId="636615987" sldId="327"/>
            <ac:spMk id="18" creationId="{9C1F00CC-FB9D-911C-CB5A-38E6225E97D6}"/>
          </ac:spMkLst>
        </pc:spChg>
        <pc:spChg chg="mod">
          <ac:chgData name="유진 신" userId="6014c3e60fa709b7" providerId="LiveId" clId="{0C0C90A5-CDC2-450B-98AF-8F577BCBD471}" dt="2023-08-01T04:08:53.714" v="5260" actId="20577"/>
          <ac:spMkLst>
            <pc:docMk/>
            <pc:sldMk cId="636615987" sldId="327"/>
            <ac:spMk id="20" creationId="{DEEF17B6-26BB-2ED5-7B88-0C68B11A1E21}"/>
          </ac:spMkLst>
        </pc:spChg>
        <pc:spChg chg="mod">
          <ac:chgData name="유진 신" userId="6014c3e60fa709b7" providerId="LiveId" clId="{0C0C90A5-CDC2-450B-98AF-8F577BCBD471}" dt="2023-08-01T04:08:54.586" v="5261" actId="20577"/>
          <ac:spMkLst>
            <pc:docMk/>
            <pc:sldMk cId="636615987" sldId="327"/>
            <ac:spMk id="21" creationId="{1C68E71A-223A-345A-398C-3367665B8A9D}"/>
          </ac:spMkLst>
        </pc:spChg>
        <pc:spChg chg="mod">
          <ac:chgData name="유진 신" userId="6014c3e60fa709b7" providerId="LiveId" clId="{0C0C90A5-CDC2-450B-98AF-8F577BCBD471}" dt="2023-08-01T04:06:44.605" v="5206"/>
          <ac:spMkLst>
            <pc:docMk/>
            <pc:sldMk cId="636615987" sldId="327"/>
            <ac:spMk id="22" creationId="{00376D23-172C-B87B-7ABA-CDB7E4DCE5C8}"/>
          </ac:spMkLst>
        </pc:spChg>
        <pc:spChg chg="mod">
          <ac:chgData name="유진 신" userId="6014c3e60fa709b7" providerId="LiveId" clId="{0C0C90A5-CDC2-450B-98AF-8F577BCBD471}" dt="2023-07-31T07:34:46.978" v="4053"/>
          <ac:spMkLst>
            <pc:docMk/>
            <pc:sldMk cId="636615987" sldId="327"/>
            <ac:spMk id="22" creationId="{8085238C-B855-9714-A253-7E048BB089AE}"/>
          </ac:spMkLst>
        </pc:spChg>
        <pc:spChg chg="mod">
          <ac:chgData name="유진 신" userId="6014c3e60fa709b7" providerId="LiveId" clId="{0C0C90A5-CDC2-450B-98AF-8F577BCBD471}" dt="2023-07-31T07:35:08.159" v="4115"/>
          <ac:spMkLst>
            <pc:docMk/>
            <pc:sldMk cId="636615987" sldId="327"/>
            <ac:spMk id="25" creationId="{9538684D-38B6-366D-6D33-D32EA2469DD7}"/>
          </ac:spMkLst>
        </pc:spChg>
        <pc:spChg chg="mod">
          <ac:chgData name="유진 신" userId="6014c3e60fa709b7" providerId="LiveId" clId="{0C0C90A5-CDC2-450B-98AF-8F577BCBD471}" dt="2023-07-31T07:35:08.159" v="4115"/>
          <ac:spMkLst>
            <pc:docMk/>
            <pc:sldMk cId="636615987" sldId="327"/>
            <ac:spMk id="26" creationId="{47A91DD4-4055-A63E-C2B3-A74566F707B3}"/>
          </ac:spMkLst>
        </pc:spChg>
        <pc:spChg chg="mod">
          <ac:chgData name="유진 신" userId="6014c3e60fa709b7" providerId="LiveId" clId="{0C0C90A5-CDC2-450B-98AF-8F577BCBD471}" dt="2023-07-31T07:35:08.159" v="4115"/>
          <ac:spMkLst>
            <pc:docMk/>
            <pc:sldMk cId="636615987" sldId="327"/>
            <ac:spMk id="28" creationId="{D6A84D91-E298-F837-583E-0ACC4BE4CEC7}"/>
          </ac:spMkLst>
        </pc:spChg>
        <pc:spChg chg="del">
          <ac:chgData name="유진 신" userId="6014c3e60fa709b7" providerId="LiveId" clId="{0C0C90A5-CDC2-450B-98AF-8F577BCBD471}" dt="2023-07-28T06:27:40.060" v="2605" actId="478"/>
          <ac:spMkLst>
            <pc:docMk/>
            <pc:sldMk cId="636615987" sldId="327"/>
            <ac:spMk id="31" creationId="{0341C0BB-94FF-F07A-A343-CDCA597F5179}"/>
          </ac:spMkLst>
        </pc:spChg>
        <pc:spChg chg="mod">
          <ac:chgData name="유진 신" userId="6014c3e60fa709b7" providerId="LiveId" clId="{0C0C90A5-CDC2-450B-98AF-8F577BCBD471}" dt="2023-08-01T04:08:55.442" v="5262" actId="20577"/>
          <ac:spMkLst>
            <pc:docMk/>
            <pc:sldMk cId="636615987" sldId="327"/>
            <ac:spMk id="32" creationId="{BDD8455D-C93A-81BE-F4AB-7EC8DCEB4FAB}"/>
          </ac:spMkLst>
        </pc:spChg>
        <pc:spChg chg="mod">
          <ac:chgData name="유진 신" userId="6014c3e60fa709b7" providerId="LiveId" clId="{0C0C90A5-CDC2-450B-98AF-8F577BCBD471}" dt="2023-08-01T04:06:44.605" v="5206"/>
          <ac:spMkLst>
            <pc:docMk/>
            <pc:sldMk cId="636615987" sldId="327"/>
            <ac:spMk id="33" creationId="{CFA1BEF0-BA3A-D3AE-3C21-823E3879ABE0}"/>
          </ac:spMkLst>
        </pc:spChg>
        <pc:spChg chg="del mod">
          <ac:chgData name="유진 신" userId="6014c3e60fa709b7" providerId="LiveId" clId="{0C0C90A5-CDC2-450B-98AF-8F577BCBD471}" dt="2023-07-31T07:33:04.116" v="3938" actId="478"/>
          <ac:spMkLst>
            <pc:docMk/>
            <pc:sldMk cId="636615987" sldId="327"/>
            <ac:spMk id="33" creationId="{D3C685DF-C62B-BD88-C906-7EB1F6A7E128}"/>
          </ac:spMkLst>
        </pc:spChg>
        <pc:spChg chg="del mod">
          <ac:chgData name="유진 신" userId="6014c3e60fa709b7" providerId="LiveId" clId="{0C0C90A5-CDC2-450B-98AF-8F577BCBD471}" dt="2023-07-31T07:33:02.949" v="3937" actId="478"/>
          <ac:spMkLst>
            <pc:docMk/>
            <pc:sldMk cId="636615987" sldId="327"/>
            <ac:spMk id="34" creationId="{54809A09-3276-6F20-C030-DF1711C8D3DB}"/>
          </ac:spMkLst>
        </pc:spChg>
        <pc:spChg chg="del mod">
          <ac:chgData name="유진 신" userId="6014c3e60fa709b7" providerId="LiveId" clId="{0C0C90A5-CDC2-450B-98AF-8F577BCBD471}" dt="2023-07-31T07:33:01.413" v="3936" actId="478"/>
          <ac:spMkLst>
            <pc:docMk/>
            <pc:sldMk cId="636615987" sldId="327"/>
            <ac:spMk id="35" creationId="{D42005B2-F825-B671-F4A4-AA6215EE3AC8}"/>
          </ac:spMkLst>
        </pc:spChg>
        <pc:spChg chg="add del mod ord topLvl">
          <ac:chgData name="유진 신" userId="6014c3e60fa709b7" providerId="LiveId" clId="{0C0C90A5-CDC2-450B-98AF-8F577BCBD471}" dt="2023-07-31T07:32:28.741" v="3832" actId="478"/>
          <ac:spMkLst>
            <pc:docMk/>
            <pc:sldMk cId="636615987" sldId="327"/>
            <ac:spMk id="36" creationId="{A4C9E63A-8043-F476-2B10-D974EE8166D3}"/>
          </ac:spMkLst>
        </pc:spChg>
        <pc:spChg chg="mod">
          <ac:chgData name="유진 신" userId="6014c3e60fa709b7" providerId="LiveId" clId="{0C0C90A5-CDC2-450B-98AF-8F577BCBD471}" dt="2023-07-31T07:37:36.082" v="4255"/>
          <ac:spMkLst>
            <pc:docMk/>
            <pc:sldMk cId="636615987" sldId="327"/>
            <ac:spMk id="39" creationId="{5E31C401-5A51-BA56-69FA-78DD51B222FA}"/>
          </ac:spMkLst>
        </pc:spChg>
        <pc:spChg chg="add del">
          <ac:chgData name="유진 신" userId="6014c3e60fa709b7" providerId="LiveId" clId="{0C0C90A5-CDC2-450B-98AF-8F577BCBD471}" dt="2023-07-28T06:05:46.634" v="1927" actId="22"/>
          <ac:spMkLst>
            <pc:docMk/>
            <pc:sldMk cId="636615987" sldId="327"/>
            <ac:spMk id="39" creationId="{893124BE-C047-6D1D-7468-D1B885CF8096}"/>
          </ac:spMkLst>
        </pc:spChg>
        <pc:spChg chg="add mod topLvl">
          <ac:chgData name="유진 신" userId="6014c3e60fa709b7" providerId="LiveId" clId="{0C0C90A5-CDC2-450B-98AF-8F577BCBD471}" dt="2023-07-31T07:36:50.624" v="4244" actId="692"/>
          <ac:spMkLst>
            <pc:docMk/>
            <pc:sldMk cId="636615987" sldId="327"/>
            <ac:spMk id="41" creationId="{1B1A315B-7023-423E-15A9-627F2AAF66E2}"/>
          </ac:spMkLst>
        </pc:spChg>
        <pc:spChg chg="mod">
          <ac:chgData name="유진 신" userId="6014c3e60fa709b7" providerId="LiveId" clId="{0C0C90A5-CDC2-450B-98AF-8F577BCBD471}" dt="2023-07-31T07:37:36.082" v="4255"/>
          <ac:spMkLst>
            <pc:docMk/>
            <pc:sldMk cId="636615987" sldId="327"/>
            <ac:spMk id="42" creationId="{12ACF2AB-FAF2-B639-28E7-2F69F82F6690}"/>
          </ac:spMkLst>
        </pc:spChg>
        <pc:spChg chg="mod">
          <ac:chgData name="유진 신" userId="6014c3e60fa709b7" providerId="LiveId" clId="{0C0C90A5-CDC2-450B-98AF-8F577BCBD471}" dt="2023-07-31T07:37:36.082" v="4255"/>
          <ac:spMkLst>
            <pc:docMk/>
            <pc:sldMk cId="636615987" sldId="327"/>
            <ac:spMk id="44" creationId="{27A63ABD-0FEF-7CF5-DB3C-AC7817747E95}"/>
          </ac:spMkLst>
        </pc:spChg>
        <pc:spChg chg="del">
          <ac:chgData name="유진 신" userId="6014c3e60fa709b7" providerId="LiveId" clId="{0C0C90A5-CDC2-450B-98AF-8F577BCBD471}" dt="2023-07-28T07:07:15.273" v="2784" actId="478"/>
          <ac:spMkLst>
            <pc:docMk/>
            <pc:sldMk cId="636615987" sldId="327"/>
            <ac:spMk id="46" creationId="{66CD21AB-3B35-8F7A-E9F4-3FBF0CE07875}"/>
          </ac:spMkLst>
        </pc:spChg>
        <pc:spChg chg="mod">
          <ac:chgData name="유진 신" userId="6014c3e60fa709b7" providerId="LiveId" clId="{0C0C90A5-CDC2-450B-98AF-8F577BCBD471}" dt="2023-07-31T07:39:28.648" v="4444"/>
          <ac:spMkLst>
            <pc:docMk/>
            <pc:sldMk cId="636615987" sldId="327"/>
            <ac:spMk id="50" creationId="{13BACB82-2D8D-C170-D185-D363633DA758}"/>
          </ac:spMkLst>
        </pc:spChg>
        <pc:spChg chg="mod">
          <ac:chgData name="유진 신" userId="6014c3e60fa709b7" providerId="LiveId" clId="{0C0C90A5-CDC2-450B-98AF-8F577BCBD471}" dt="2023-07-31T07:39:28.648" v="4444"/>
          <ac:spMkLst>
            <pc:docMk/>
            <pc:sldMk cId="636615987" sldId="327"/>
            <ac:spMk id="51" creationId="{01F5BBFE-0D74-2D27-225B-11CBC378DD4C}"/>
          </ac:spMkLst>
        </pc:spChg>
        <pc:spChg chg="del">
          <ac:chgData name="유진 신" userId="6014c3e60fa709b7" providerId="LiveId" clId="{0C0C90A5-CDC2-450B-98AF-8F577BCBD471}" dt="2023-07-28T07:07:15.273" v="2784" actId="478"/>
          <ac:spMkLst>
            <pc:docMk/>
            <pc:sldMk cId="636615987" sldId="327"/>
            <ac:spMk id="53" creationId="{3D3C855F-77F3-A39C-A438-10F08E3ED080}"/>
          </ac:spMkLst>
        </pc:spChg>
        <pc:spChg chg="mod">
          <ac:chgData name="유진 신" userId="6014c3e60fa709b7" providerId="LiveId" clId="{0C0C90A5-CDC2-450B-98AF-8F577BCBD471}" dt="2023-07-31T07:39:28.648" v="4444"/>
          <ac:spMkLst>
            <pc:docMk/>
            <pc:sldMk cId="636615987" sldId="327"/>
            <ac:spMk id="53" creationId="{51069016-880A-D914-3885-3CD1F6FD02DE}"/>
          </ac:spMkLst>
        </pc:spChg>
        <pc:spChg chg="mod">
          <ac:chgData name="유진 신" userId="6014c3e60fa709b7" providerId="LiveId" clId="{0C0C90A5-CDC2-450B-98AF-8F577BCBD471}" dt="2023-07-28T06:07:48.058" v="2013"/>
          <ac:spMkLst>
            <pc:docMk/>
            <pc:sldMk cId="636615987" sldId="327"/>
            <ac:spMk id="55" creationId="{D1352E20-17B8-F79D-B1F2-7F67ABD508F6}"/>
          </ac:spMkLst>
        </pc:spChg>
        <pc:spChg chg="mod">
          <ac:chgData name="유진 신" userId="6014c3e60fa709b7" providerId="LiveId" clId="{0C0C90A5-CDC2-450B-98AF-8F577BCBD471}" dt="2023-08-01T04:09:17.776" v="5266"/>
          <ac:spMkLst>
            <pc:docMk/>
            <pc:sldMk cId="636615987" sldId="327"/>
            <ac:spMk id="56" creationId="{14D9BD2E-4BB1-B8A3-E420-EA0E965E4392}"/>
          </ac:spMkLst>
        </pc:spChg>
        <pc:spChg chg="mod">
          <ac:chgData name="유진 신" userId="6014c3e60fa709b7" providerId="LiveId" clId="{0C0C90A5-CDC2-450B-98AF-8F577BCBD471}" dt="2023-07-31T07:39:56.952" v="4496"/>
          <ac:spMkLst>
            <pc:docMk/>
            <pc:sldMk cId="636615987" sldId="327"/>
            <ac:spMk id="57" creationId="{2900C53B-5302-DCA5-28C3-9FFB6FCE6236}"/>
          </ac:spMkLst>
        </pc:spChg>
        <pc:spChg chg="mod">
          <ac:chgData name="유진 신" userId="6014c3e60fa709b7" providerId="LiveId" clId="{0C0C90A5-CDC2-450B-98AF-8F577BCBD471}" dt="2023-08-01T04:09:17.776" v="5266"/>
          <ac:spMkLst>
            <pc:docMk/>
            <pc:sldMk cId="636615987" sldId="327"/>
            <ac:spMk id="57" creationId="{BB95925E-E24F-34C3-2BA0-FE3832B5751F}"/>
          </ac:spMkLst>
        </pc:spChg>
        <pc:spChg chg="mod">
          <ac:chgData name="유진 신" userId="6014c3e60fa709b7" providerId="LiveId" clId="{0C0C90A5-CDC2-450B-98AF-8F577BCBD471}" dt="2023-08-01T04:09:17.776" v="5266"/>
          <ac:spMkLst>
            <pc:docMk/>
            <pc:sldMk cId="636615987" sldId="327"/>
            <ac:spMk id="58" creationId="{26E58F77-B81F-C3C7-9DE2-33951FC7D077}"/>
          </ac:spMkLst>
        </pc:spChg>
        <pc:spChg chg="mod">
          <ac:chgData name="유진 신" userId="6014c3e60fa709b7" providerId="LiveId" clId="{0C0C90A5-CDC2-450B-98AF-8F577BCBD471}" dt="2023-07-31T07:39:56.952" v="4496"/>
          <ac:spMkLst>
            <pc:docMk/>
            <pc:sldMk cId="636615987" sldId="327"/>
            <ac:spMk id="58" creationId="{61CD3722-B5A9-6730-A639-4DB75704291E}"/>
          </ac:spMkLst>
        </pc:spChg>
        <pc:spChg chg="mod">
          <ac:chgData name="유진 신" userId="6014c3e60fa709b7" providerId="LiveId" clId="{0C0C90A5-CDC2-450B-98AF-8F577BCBD471}" dt="2023-07-31T07:39:56.952" v="4496"/>
          <ac:spMkLst>
            <pc:docMk/>
            <pc:sldMk cId="636615987" sldId="327"/>
            <ac:spMk id="59" creationId="{130C97E9-DA68-E254-6828-D6F3F7A24E60}"/>
          </ac:spMkLst>
        </pc:spChg>
        <pc:spChg chg="mod">
          <ac:chgData name="유진 신" userId="6014c3e60fa709b7" providerId="LiveId" clId="{0C0C90A5-CDC2-450B-98AF-8F577BCBD471}" dt="2023-08-01T04:09:17.776" v="5266"/>
          <ac:spMkLst>
            <pc:docMk/>
            <pc:sldMk cId="636615987" sldId="327"/>
            <ac:spMk id="59" creationId="{4C686EDC-BDDF-936F-0AA8-9B29758C3B20}"/>
          </ac:spMkLst>
        </pc:spChg>
        <pc:spChg chg="mod">
          <ac:chgData name="유진 신" userId="6014c3e60fa709b7" providerId="LiveId" clId="{0C0C90A5-CDC2-450B-98AF-8F577BCBD471}" dt="2023-07-31T07:39:56.952" v="4496"/>
          <ac:spMkLst>
            <pc:docMk/>
            <pc:sldMk cId="636615987" sldId="327"/>
            <ac:spMk id="60" creationId="{8ACF00D9-1807-52FA-B393-8CC4F7807188}"/>
          </ac:spMkLst>
        </pc:spChg>
        <pc:spChg chg="mod">
          <ac:chgData name="유진 신" userId="6014c3e60fa709b7" providerId="LiveId" clId="{0C0C90A5-CDC2-450B-98AF-8F577BCBD471}" dt="2023-08-01T04:09:17.776" v="5266"/>
          <ac:spMkLst>
            <pc:docMk/>
            <pc:sldMk cId="636615987" sldId="327"/>
            <ac:spMk id="60" creationId="{C4C6D25A-7F0B-22F4-F45E-5F635BC8BFA8}"/>
          </ac:spMkLst>
        </pc:spChg>
        <pc:spChg chg="mod">
          <ac:chgData name="유진 신" userId="6014c3e60fa709b7" providerId="LiveId" clId="{0C0C90A5-CDC2-450B-98AF-8F577BCBD471}" dt="2023-08-01T04:09:17.776" v="5266"/>
          <ac:spMkLst>
            <pc:docMk/>
            <pc:sldMk cId="636615987" sldId="327"/>
            <ac:spMk id="61" creationId="{29F42DA9-99F8-AEAD-2BDD-EFEC459E37D2}"/>
          </ac:spMkLst>
        </pc:spChg>
        <pc:spChg chg="mod">
          <ac:chgData name="유진 신" userId="6014c3e60fa709b7" providerId="LiveId" clId="{0C0C90A5-CDC2-450B-98AF-8F577BCBD471}" dt="2023-07-31T07:39:56.952" v="4496"/>
          <ac:spMkLst>
            <pc:docMk/>
            <pc:sldMk cId="636615987" sldId="327"/>
            <ac:spMk id="61" creationId="{DB114176-51A5-7E10-FF50-C55140B1B0DD}"/>
          </ac:spMkLst>
        </pc:spChg>
        <pc:spChg chg="mod">
          <ac:chgData name="유진 신" userId="6014c3e60fa709b7" providerId="LiveId" clId="{0C0C90A5-CDC2-450B-98AF-8F577BCBD471}" dt="2023-07-31T07:39:56.952" v="4496"/>
          <ac:spMkLst>
            <pc:docMk/>
            <pc:sldMk cId="636615987" sldId="327"/>
            <ac:spMk id="62" creationId="{721FC8AB-04B3-6058-C819-8C6C147DDBFA}"/>
          </ac:spMkLst>
        </pc:spChg>
        <pc:spChg chg="del">
          <ac:chgData name="유진 신" userId="6014c3e60fa709b7" providerId="LiveId" clId="{0C0C90A5-CDC2-450B-98AF-8F577BCBD471}" dt="2023-07-28T07:07:15.273" v="2784" actId="478"/>
          <ac:spMkLst>
            <pc:docMk/>
            <pc:sldMk cId="636615987" sldId="327"/>
            <ac:spMk id="63" creationId="{9F429957-031A-7355-5C2B-96CAD0B658F9}"/>
          </ac:spMkLst>
        </pc:spChg>
        <pc:spChg chg="del">
          <ac:chgData name="유진 신" userId="6014c3e60fa709b7" providerId="LiveId" clId="{0C0C90A5-CDC2-450B-98AF-8F577BCBD471}" dt="2023-07-28T07:07:15.273" v="2784" actId="478"/>
          <ac:spMkLst>
            <pc:docMk/>
            <pc:sldMk cId="636615987" sldId="327"/>
            <ac:spMk id="64" creationId="{1589C6D7-D41D-F7BE-C383-264DE6DC1CBE}"/>
          </ac:spMkLst>
        </pc:spChg>
        <pc:spChg chg="mod">
          <ac:chgData name="유진 신" userId="6014c3e60fa709b7" providerId="LiveId" clId="{0C0C90A5-CDC2-450B-98AF-8F577BCBD471}" dt="2023-08-01T04:08:49.660" v="5257" actId="20577"/>
          <ac:spMkLst>
            <pc:docMk/>
            <pc:sldMk cId="636615987" sldId="327"/>
            <ac:spMk id="64" creationId="{7F65C713-7540-FA2A-172B-51B0DFFB7D28}"/>
          </ac:spMkLst>
        </pc:spChg>
        <pc:spChg chg="mod">
          <ac:chgData name="유진 신" userId="6014c3e60fa709b7" providerId="LiveId" clId="{0C0C90A5-CDC2-450B-98AF-8F577BCBD471}" dt="2023-08-01T04:15:03.054" v="5835" actId="1076"/>
          <ac:spMkLst>
            <pc:docMk/>
            <pc:sldMk cId="636615987" sldId="327"/>
            <ac:spMk id="65" creationId="{42E612ED-0261-8BB2-7955-BB1F700E93AD}"/>
          </ac:spMkLst>
        </pc:spChg>
        <pc:spChg chg="mod">
          <ac:chgData name="유진 신" userId="6014c3e60fa709b7" providerId="LiveId" clId="{0C0C90A5-CDC2-450B-98AF-8F577BCBD471}" dt="2023-08-01T04:11:32.347" v="5594" actId="6549"/>
          <ac:spMkLst>
            <pc:docMk/>
            <pc:sldMk cId="636615987" sldId="327"/>
            <ac:spMk id="66" creationId="{3E38341B-A8D4-EF44-269F-1729A5918F49}"/>
          </ac:spMkLst>
        </pc:spChg>
        <pc:spChg chg="mod">
          <ac:chgData name="유진 신" userId="6014c3e60fa709b7" providerId="LiveId" clId="{0C0C90A5-CDC2-450B-98AF-8F577BCBD471}" dt="2023-07-28T06:07:48.058" v="2013"/>
          <ac:spMkLst>
            <pc:docMk/>
            <pc:sldMk cId="636615987" sldId="327"/>
            <ac:spMk id="67" creationId="{2234B95C-8E56-0EE7-6878-8F31A4013D5D}"/>
          </ac:spMkLst>
        </pc:spChg>
        <pc:spChg chg="mod">
          <ac:chgData name="유진 신" userId="6014c3e60fa709b7" providerId="LiveId" clId="{0C0C90A5-CDC2-450B-98AF-8F577BCBD471}" dt="2023-08-01T04:08:50.538" v="5258" actId="20577"/>
          <ac:spMkLst>
            <pc:docMk/>
            <pc:sldMk cId="636615987" sldId="327"/>
            <ac:spMk id="67" creationId="{C25E7D30-B30B-95A3-4950-990E57466B3F}"/>
          </ac:spMkLst>
        </pc:spChg>
        <pc:spChg chg="mod">
          <ac:chgData name="유진 신" userId="6014c3e60fa709b7" providerId="LiveId" clId="{0C0C90A5-CDC2-450B-98AF-8F577BCBD471}" dt="2023-08-01T04:08:51.754" v="5259" actId="20577"/>
          <ac:spMkLst>
            <pc:docMk/>
            <pc:sldMk cId="636615987" sldId="327"/>
            <ac:spMk id="68" creationId="{0D41A371-61B2-BAED-7FBF-FF324AAD3586}"/>
          </ac:spMkLst>
        </pc:spChg>
        <pc:spChg chg="mod">
          <ac:chgData name="유진 신" userId="6014c3e60fa709b7" providerId="LiveId" clId="{0C0C90A5-CDC2-450B-98AF-8F577BCBD471}" dt="2023-07-28T06:07:48.058" v="2013"/>
          <ac:spMkLst>
            <pc:docMk/>
            <pc:sldMk cId="636615987" sldId="327"/>
            <ac:spMk id="68" creationId="{257F4255-E682-0979-5634-70A8E23CFF25}"/>
          </ac:spMkLst>
        </pc:spChg>
        <pc:spChg chg="mod">
          <ac:chgData name="유진 신" userId="6014c3e60fa709b7" providerId="LiveId" clId="{0C0C90A5-CDC2-450B-98AF-8F577BCBD471}" dt="2023-08-01T04:10:12.899" v="5539" actId="20577"/>
          <ac:spMkLst>
            <pc:docMk/>
            <pc:sldMk cId="636615987" sldId="327"/>
            <ac:spMk id="69" creationId="{164095AF-4300-1679-AF0E-CBF1934D6086}"/>
          </ac:spMkLst>
        </pc:spChg>
        <pc:spChg chg="mod">
          <ac:chgData name="유진 신" userId="6014c3e60fa709b7" providerId="LiveId" clId="{0C0C90A5-CDC2-450B-98AF-8F577BCBD471}" dt="2023-07-28T06:07:48.058" v="2013"/>
          <ac:spMkLst>
            <pc:docMk/>
            <pc:sldMk cId="636615987" sldId="327"/>
            <ac:spMk id="69" creationId="{B6C22EA2-17AC-EFA2-2B06-97A5BFB6A923}"/>
          </ac:spMkLst>
        </pc:spChg>
        <pc:spChg chg="mod">
          <ac:chgData name="유진 신" userId="6014c3e60fa709b7" providerId="LiveId" clId="{0C0C90A5-CDC2-450B-98AF-8F577BCBD471}" dt="2023-07-28T06:07:48.058" v="2013"/>
          <ac:spMkLst>
            <pc:docMk/>
            <pc:sldMk cId="636615987" sldId="327"/>
            <ac:spMk id="70" creationId="{1A1A67A8-2BBF-92F7-5407-1A41449A610C}"/>
          </ac:spMkLst>
        </pc:spChg>
        <pc:spChg chg="mod">
          <ac:chgData name="유진 신" userId="6014c3e60fa709b7" providerId="LiveId" clId="{0C0C90A5-CDC2-450B-98AF-8F577BCBD471}" dt="2023-07-28T06:07:48.058" v="2013"/>
          <ac:spMkLst>
            <pc:docMk/>
            <pc:sldMk cId="636615987" sldId="327"/>
            <ac:spMk id="71" creationId="{443C7D2A-D95A-4C98-8C57-C6F5F6362868}"/>
          </ac:spMkLst>
        </pc:spChg>
        <pc:spChg chg="add mod">
          <ac:chgData name="유진 신" userId="6014c3e60fa709b7" providerId="LiveId" clId="{0C0C90A5-CDC2-450B-98AF-8F577BCBD471}" dt="2023-07-31T07:35:44.738" v="4233" actId="1037"/>
          <ac:spMkLst>
            <pc:docMk/>
            <pc:sldMk cId="636615987" sldId="327"/>
            <ac:spMk id="72" creationId="{3D1E9B4D-C56B-BA11-F0A0-36ECD7EF5775}"/>
          </ac:spMkLst>
        </pc:spChg>
        <pc:spChg chg="mod">
          <ac:chgData name="유진 신" userId="6014c3e60fa709b7" providerId="LiveId" clId="{0C0C90A5-CDC2-450B-98AF-8F577BCBD471}" dt="2023-08-01T04:10:28.466" v="5574" actId="20577"/>
          <ac:spMkLst>
            <pc:docMk/>
            <pc:sldMk cId="636615987" sldId="327"/>
            <ac:spMk id="73" creationId="{6FB9B98F-536E-A65D-DC43-0CF717D7F950}"/>
          </ac:spMkLst>
        </pc:spChg>
        <pc:spChg chg="mod">
          <ac:chgData name="유진 신" userId="6014c3e60fa709b7" providerId="LiveId" clId="{0C0C90A5-CDC2-450B-98AF-8F577BCBD471}" dt="2023-07-28T06:09:45.771" v="2196"/>
          <ac:spMkLst>
            <pc:docMk/>
            <pc:sldMk cId="636615987" sldId="327"/>
            <ac:spMk id="74" creationId="{02BA8062-A9C0-417E-E545-2D3F8B17C502}"/>
          </ac:spMkLst>
        </pc:spChg>
        <pc:spChg chg="mod">
          <ac:chgData name="유진 신" userId="6014c3e60fa709b7" providerId="LiveId" clId="{0C0C90A5-CDC2-450B-98AF-8F577BCBD471}" dt="2023-08-01T04:10:31.291" v="5578" actId="20577"/>
          <ac:spMkLst>
            <pc:docMk/>
            <pc:sldMk cId="636615987" sldId="327"/>
            <ac:spMk id="74" creationId="{F20F0603-DF70-0E3C-86D2-26667FF28459}"/>
          </ac:spMkLst>
        </pc:spChg>
        <pc:spChg chg="add mod">
          <ac:chgData name="유진 신" userId="6014c3e60fa709b7" providerId="LiveId" clId="{0C0C90A5-CDC2-450B-98AF-8F577BCBD471}" dt="2023-08-01T04:11:17.309" v="5589" actId="1076"/>
          <ac:spMkLst>
            <pc:docMk/>
            <pc:sldMk cId="636615987" sldId="327"/>
            <ac:spMk id="75" creationId="{E89BC733-B108-5108-81E6-6F8D90EC2202}"/>
          </ac:spMkLst>
        </pc:spChg>
        <pc:spChg chg="mod">
          <ac:chgData name="유진 신" userId="6014c3e60fa709b7" providerId="LiveId" clId="{0C0C90A5-CDC2-450B-98AF-8F577BCBD471}" dt="2023-07-28T06:09:45.771" v="2196"/>
          <ac:spMkLst>
            <pc:docMk/>
            <pc:sldMk cId="636615987" sldId="327"/>
            <ac:spMk id="75" creationId="{F2CD039D-4838-EE5D-9A9F-77404E9353A7}"/>
          </ac:spMkLst>
        </pc:spChg>
        <pc:spChg chg="add mod">
          <ac:chgData name="유진 신" userId="6014c3e60fa709b7" providerId="LiveId" clId="{0C0C90A5-CDC2-450B-98AF-8F577BCBD471}" dt="2023-08-01T04:11:02.381" v="5587" actId="1076"/>
          <ac:spMkLst>
            <pc:docMk/>
            <pc:sldMk cId="636615987" sldId="327"/>
            <ac:spMk id="76" creationId="{7A613658-55BF-3CDC-546C-2DF473155935}"/>
          </ac:spMkLst>
        </pc:spChg>
        <pc:spChg chg="add del mod">
          <ac:chgData name="유진 신" userId="6014c3e60fa709b7" providerId="LiveId" clId="{0C0C90A5-CDC2-450B-98AF-8F577BCBD471}" dt="2023-08-01T04:23:01.236" v="5841" actId="478"/>
          <ac:spMkLst>
            <pc:docMk/>
            <pc:sldMk cId="636615987" sldId="327"/>
            <ac:spMk id="77" creationId="{D0520A06-28A8-FA6A-FF7A-A6981353548A}"/>
          </ac:spMkLst>
        </pc:spChg>
        <pc:spChg chg="mod">
          <ac:chgData name="유진 신" userId="6014c3e60fa709b7" providerId="LiveId" clId="{0C0C90A5-CDC2-450B-98AF-8F577BCBD471}" dt="2023-07-28T06:09:45.771" v="2196"/>
          <ac:spMkLst>
            <pc:docMk/>
            <pc:sldMk cId="636615987" sldId="327"/>
            <ac:spMk id="77" creationId="{D2B1550E-3119-3D76-9546-9FF5304B8048}"/>
          </ac:spMkLst>
        </pc:spChg>
        <pc:spChg chg="add del mod">
          <ac:chgData name="유진 신" userId="6014c3e60fa709b7" providerId="LiveId" clId="{0C0C90A5-CDC2-450B-98AF-8F577BCBD471}" dt="2023-08-01T04:23:02.606" v="5842" actId="478"/>
          <ac:spMkLst>
            <pc:docMk/>
            <pc:sldMk cId="636615987" sldId="327"/>
            <ac:spMk id="78" creationId="{F48B57CB-1E32-6F3A-7789-3EA443F3C528}"/>
          </ac:spMkLst>
        </pc:spChg>
        <pc:spChg chg="del">
          <ac:chgData name="유진 신" userId="6014c3e60fa709b7" providerId="LiveId" clId="{0C0C90A5-CDC2-450B-98AF-8F577BCBD471}" dt="2023-07-28T06:02:51.348" v="1892" actId="478"/>
          <ac:spMkLst>
            <pc:docMk/>
            <pc:sldMk cId="636615987" sldId="327"/>
            <ac:spMk id="79" creationId="{D69B62EC-7B66-91CB-D844-BB2B84BCEE05}"/>
          </ac:spMkLst>
        </pc:spChg>
        <pc:spChg chg="mod">
          <ac:chgData name="유진 신" userId="6014c3e60fa709b7" providerId="LiveId" clId="{0C0C90A5-CDC2-450B-98AF-8F577BCBD471}" dt="2023-07-31T07:42:15.362" v="4649"/>
          <ac:spMkLst>
            <pc:docMk/>
            <pc:sldMk cId="636615987" sldId="327"/>
            <ac:spMk id="79" creationId="{FDE81226-CA2C-8876-4F5C-59B3A9725188}"/>
          </ac:spMkLst>
        </pc:spChg>
        <pc:spChg chg="add del mod">
          <ac:chgData name="유진 신" userId="6014c3e60fa709b7" providerId="LiveId" clId="{0C0C90A5-CDC2-450B-98AF-8F577BCBD471}" dt="2023-08-01T04:23:04.757" v="5843" actId="478"/>
          <ac:spMkLst>
            <pc:docMk/>
            <pc:sldMk cId="636615987" sldId="327"/>
            <ac:spMk id="80" creationId="{473DC369-E8AD-D0F9-6284-18FD891DF86C}"/>
          </ac:spMkLst>
        </pc:spChg>
        <pc:spChg chg="add del mod">
          <ac:chgData name="유진 신" userId="6014c3e60fa709b7" providerId="LiveId" clId="{0C0C90A5-CDC2-450B-98AF-8F577BCBD471}" dt="2023-08-01T04:23:06.756" v="5844" actId="478"/>
          <ac:spMkLst>
            <pc:docMk/>
            <pc:sldMk cId="636615987" sldId="327"/>
            <ac:spMk id="81" creationId="{E20E7149-E6AE-765A-B1AD-0607D71A16C8}"/>
          </ac:spMkLst>
        </pc:spChg>
        <pc:spChg chg="add mod topLvl">
          <ac:chgData name="유진 신" userId="6014c3e60fa709b7" providerId="LiveId" clId="{0C0C90A5-CDC2-450B-98AF-8F577BCBD471}" dt="2023-07-31T07:40:56.279" v="4628" actId="692"/>
          <ac:spMkLst>
            <pc:docMk/>
            <pc:sldMk cId="636615987" sldId="327"/>
            <ac:spMk id="82" creationId="{2C0A9F77-5854-26E1-1642-CA4B8F698C5B}"/>
          </ac:spMkLst>
        </pc:spChg>
        <pc:spChg chg="mod">
          <ac:chgData name="유진 신" userId="6014c3e60fa709b7" providerId="LiveId" clId="{0C0C90A5-CDC2-450B-98AF-8F577BCBD471}" dt="2023-07-28T06:15:17.056" v="2221" actId="255"/>
          <ac:spMkLst>
            <pc:docMk/>
            <pc:sldMk cId="636615987" sldId="327"/>
            <ac:spMk id="84" creationId="{51A22D7D-1A38-6792-C15A-917C03CA6456}"/>
          </ac:spMkLst>
        </pc:spChg>
        <pc:spChg chg="mod">
          <ac:chgData name="유진 신" userId="6014c3e60fa709b7" providerId="LiveId" clId="{0C0C90A5-CDC2-450B-98AF-8F577BCBD471}" dt="2023-07-28T06:15:17.056" v="2221" actId="255"/>
          <ac:spMkLst>
            <pc:docMk/>
            <pc:sldMk cId="636615987" sldId="327"/>
            <ac:spMk id="85" creationId="{696AC334-72C3-CA49-D04E-486D48FCBF54}"/>
          </ac:spMkLst>
        </pc:spChg>
        <pc:spChg chg="mod">
          <ac:chgData name="유진 신" userId="6014c3e60fa709b7" providerId="LiveId" clId="{0C0C90A5-CDC2-450B-98AF-8F577BCBD471}" dt="2023-07-28T06:15:17.056" v="2221" actId="255"/>
          <ac:spMkLst>
            <pc:docMk/>
            <pc:sldMk cId="636615987" sldId="327"/>
            <ac:spMk id="86" creationId="{169D6CBF-441D-0583-C21A-381C8A9CAF21}"/>
          </ac:spMkLst>
        </pc:spChg>
        <pc:spChg chg="mod">
          <ac:chgData name="유진 신" userId="6014c3e60fa709b7" providerId="LiveId" clId="{0C0C90A5-CDC2-450B-98AF-8F577BCBD471}" dt="2023-07-31T07:42:15.362" v="4649"/>
          <ac:spMkLst>
            <pc:docMk/>
            <pc:sldMk cId="636615987" sldId="327"/>
            <ac:spMk id="87" creationId="{22594DC5-FECB-D1E8-6A77-C0488E4CB142}"/>
          </ac:spMkLst>
        </pc:spChg>
        <pc:spChg chg="mod">
          <ac:chgData name="유진 신" userId="6014c3e60fa709b7" providerId="LiveId" clId="{0C0C90A5-CDC2-450B-98AF-8F577BCBD471}" dt="2023-07-28T06:15:17.056" v="2221" actId="255"/>
          <ac:spMkLst>
            <pc:docMk/>
            <pc:sldMk cId="636615987" sldId="327"/>
            <ac:spMk id="88" creationId="{04BCBFA7-135F-8A84-8D67-22F46880E1D0}"/>
          </ac:spMkLst>
        </pc:spChg>
        <pc:spChg chg="del">
          <ac:chgData name="유진 신" userId="6014c3e60fa709b7" providerId="LiveId" clId="{0C0C90A5-CDC2-450B-98AF-8F577BCBD471}" dt="2023-07-28T06:06:10.949" v="1934" actId="478"/>
          <ac:spMkLst>
            <pc:docMk/>
            <pc:sldMk cId="636615987" sldId="327"/>
            <ac:spMk id="89" creationId="{25DD1B74-DD67-F433-E19B-BAFAC6064CF3}"/>
          </ac:spMkLst>
        </pc:spChg>
        <pc:spChg chg="mod">
          <ac:chgData name="유진 신" userId="6014c3e60fa709b7" providerId="LiveId" clId="{0C0C90A5-CDC2-450B-98AF-8F577BCBD471}" dt="2023-07-28T06:15:17.056" v="2221" actId="255"/>
          <ac:spMkLst>
            <pc:docMk/>
            <pc:sldMk cId="636615987" sldId="327"/>
            <ac:spMk id="90" creationId="{26B91DB3-6D76-87FC-65A7-D730D4CFAE2F}"/>
          </ac:spMkLst>
        </pc:spChg>
        <pc:spChg chg="mod">
          <ac:chgData name="유진 신" userId="6014c3e60fa709b7" providerId="LiveId" clId="{0C0C90A5-CDC2-450B-98AF-8F577BCBD471}" dt="2023-07-28T06:15:17.056" v="2221" actId="255"/>
          <ac:spMkLst>
            <pc:docMk/>
            <pc:sldMk cId="636615987" sldId="327"/>
            <ac:spMk id="91" creationId="{6701D2B9-6DD5-D691-149F-E77427702ABB}"/>
          </ac:spMkLst>
        </pc:spChg>
        <pc:spChg chg="add del mod ord topLvl">
          <ac:chgData name="유진 신" userId="6014c3e60fa709b7" providerId="LiveId" clId="{0C0C90A5-CDC2-450B-98AF-8F577BCBD471}" dt="2023-07-31T07:40:02.429" v="4498" actId="478"/>
          <ac:spMkLst>
            <pc:docMk/>
            <pc:sldMk cId="636615987" sldId="327"/>
            <ac:spMk id="92" creationId="{C5F70E6D-91E8-5A0F-920C-424BA2666BE7}"/>
          </ac:spMkLst>
        </pc:spChg>
        <pc:spChg chg="mod">
          <ac:chgData name="유진 신" userId="6014c3e60fa709b7" providerId="LiveId" clId="{0C0C90A5-CDC2-450B-98AF-8F577BCBD471}" dt="2023-07-31T07:42:15.362" v="4649"/>
          <ac:spMkLst>
            <pc:docMk/>
            <pc:sldMk cId="636615987" sldId="327"/>
            <ac:spMk id="93" creationId="{0B0E3D16-8982-34F1-2A03-EF79F70AE39A}"/>
          </ac:spMkLst>
        </pc:spChg>
        <pc:spChg chg="mod">
          <ac:chgData name="유진 신" userId="6014c3e60fa709b7" providerId="LiveId" clId="{0C0C90A5-CDC2-450B-98AF-8F577BCBD471}" dt="2023-07-28T06:14:55.346" v="2217" actId="1037"/>
          <ac:spMkLst>
            <pc:docMk/>
            <pc:sldMk cId="636615987" sldId="327"/>
            <ac:spMk id="95" creationId="{10F742AF-42B4-BD3B-C195-3D067836BD81}"/>
          </ac:spMkLst>
        </pc:spChg>
        <pc:spChg chg="mod">
          <ac:chgData name="유진 신" userId="6014c3e60fa709b7" providerId="LiveId" clId="{0C0C90A5-CDC2-450B-98AF-8F577BCBD471}" dt="2023-07-28T06:11:12.931" v="2208"/>
          <ac:spMkLst>
            <pc:docMk/>
            <pc:sldMk cId="636615987" sldId="327"/>
            <ac:spMk id="96" creationId="{77CEC210-1318-C174-B76E-13A0E08E96E5}"/>
          </ac:spMkLst>
        </pc:spChg>
        <pc:spChg chg="mod">
          <ac:chgData name="유진 신" userId="6014c3e60fa709b7" providerId="LiveId" clId="{0C0C90A5-CDC2-450B-98AF-8F577BCBD471}" dt="2023-07-28T06:14:59.259" v="2218" actId="1038"/>
          <ac:spMkLst>
            <pc:docMk/>
            <pc:sldMk cId="636615987" sldId="327"/>
            <ac:spMk id="98" creationId="{DE7E3371-359F-ABBF-DC6A-B004588C49DC}"/>
          </ac:spMkLst>
        </pc:spChg>
        <pc:spChg chg="add mod topLvl">
          <ac:chgData name="유진 신" userId="6014c3e60fa709b7" providerId="LiveId" clId="{0C0C90A5-CDC2-450B-98AF-8F577BCBD471}" dt="2023-07-31T07:40:59.900" v="4629" actId="692"/>
          <ac:spMkLst>
            <pc:docMk/>
            <pc:sldMk cId="636615987" sldId="327"/>
            <ac:spMk id="102" creationId="{6D8CCAF2-16C0-6FAC-DE8F-69F3962EDF56}"/>
          </ac:spMkLst>
        </pc:spChg>
        <pc:spChg chg="mod">
          <ac:chgData name="유진 신" userId="6014c3e60fa709b7" providerId="LiveId" clId="{0C0C90A5-CDC2-450B-98AF-8F577BCBD471}" dt="2023-07-28T06:22:21.587" v="2357"/>
          <ac:spMkLst>
            <pc:docMk/>
            <pc:sldMk cId="636615987" sldId="327"/>
            <ac:spMk id="105" creationId="{F574D56E-1239-AF1A-C2F9-F994C4CD355E}"/>
          </ac:spMkLst>
        </pc:spChg>
        <pc:spChg chg="del">
          <ac:chgData name="유진 신" userId="6014c3e60fa709b7" providerId="LiveId" clId="{0C0C90A5-CDC2-450B-98AF-8F577BCBD471}" dt="2023-07-28T06:06:11.796" v="1935" actId="478"/>
          <ac:spMkLst>
            <pc:docMk/>
            <pc:sldMk cId="636615987" sldId="327"/>
            <ac:spMk id="106" creationId="{DD7FB0C1-90E0-4EEC-3470-C5823440F116}"/>
          </ac:spMkLst>
        </pc:spChg>
        <pc:spChg chg="mod topLvl">
          <ac:chgData name="유진 신" userId="6014c3e60fa709b7" providerId="LiveId" clId="{0C0C90A5-CDC2-450B-98AF-8F577BCBD471}" dt="2023-07-31T07:35:06.632" v="4114" actId="164"/>
          <ac:spMkLst>
            <pc:docMk/>
            <pc:sldMk cId="636615987" sldId="327"/>
            <ac:spMk id="107" creationId="{AC086211-B83B-5E58-7339-FBCAB40CE483}"/>
          </ac:spMkLst>
        </pc:spChg>
        <pc:spChg chg="mod topLvl">
          <ac:chgData name="유진 신" userId="6014c3e60fa709b7" providerId="LiveId" clId="{0C0C90A5-CDC2-450B-98AF-8F577BCBD471}" dt="2023-07-31T07:35:06.632" v="4114" actId="164"/>
          <ac:spMkLst>
            <pc:docMk/>
            <pc:sldMk cId="636615987" sldId="327"/>
            <ac:spMk id="108" creationId="{F404EC73-A5F1-B227-D301-D91B579BED59}"/>
          </ac:spMkLst>
        </pc:spChg>
        <pc:spChg chg="mod">
          <ac:chgData name="유진 신" userId="6014c3e60fa709b7" providerId="LiveId" clId="{0C0C90A5-CDC2-450B-98AF-8F577BCBD471}" dt="2023-07-28T06:22:21.587" v="2357"/>
          <ac:spMkLst>
            <pc:docMk/>
            <pc:sldMk cId="636615987" sldId="327"/>
            <ac:spMk id="109" creationId="{B36BAD37-4E7B-8BC7-B64A-395DAC4CEB10}"/>
          </ac:spMkLst>
        </pc:spChg>
        <pc:spChg chg="mod topLvl">
          <ac:chgData name="유진 신" userId="6014c3e60fa709b7" providerId="LiveId" clId="{0C0C90A5-CDC2-450B-98AF-8F577BCBD471}" dt="2023-07-31T07:35:06.632" v="4114" actId="164"/>
          <ac:spMkLst>
            <pc:docMk/>
            <pc:sldMk cId="636615987" sldId="327"/>
            <ac:spMk id="112" creationId="{DDE3D064-638D-4E47-6448-02B5A5CC9457}"/>
          </ac:spMkLst>
        </pc:spChg>
        <pc:spChg chg="mod">
          <ac:chgData name="유진 신" userId="6014c3e60fa709b7" providerId="LiveId" clId="{0C0C90A5-CDC2-450B-98AF-8F577BCBD471}" dt="2023-07-28T06:22:21.587" v="2357"/>
          <ac:spMkLst>
            <pc:docMk/>
            <pc:sldMk cId="636615987" sldId="327"/>
            <ac:spMk id="114" creationId="{25BAEB48-8065-6445-1118-40B7A5081707}"/>
          </ac:spMkLst>
        </pc:spChg>
        <pc:spChg chg="mod">
          <ac:chgData name="유진 신" userId="6014c3e60fa709b7" providerId="LiveId" clId="{0C0C90A5-CDC2-450B-98AF-8F577BCBD471}" dt="2023-07-31T07:44:46.880" v="4832"/>
          <ac:spMkLst>
            <pc:docMk/>
            <pc:sldMk cId="636615987" sldId="327"/>
            <ac:spMk id="119" creationId="{1CF0DEFE-CAB1-AC57-E324-19232AA9B387}"/>
          </ac:spMkLst>
        </pc:spChg>
        <pc:spChg chg="add mod">
          <ac:chgData name="유진 신" userId="6014c3e60fa709b7" providerId="LiveId" clId="{0C0C90A5-CDC2-450B-98AF-8F577BCBD471}" dt="2023-07-31T07:40:40.245" v="4625" actId="1076"/>
          <ac:spMkLst>
            <pc:docMk/>
            <pc:sldMk cId="636615987" sldId="327"/>
            <ac:spMk id="120" creationId="{4F314348-2BF6-10C4-32C3-6144572AD026}"/>
          </ac:spMkLst>
        </pc:spChg>
        <pc:spChg chg="mod">
          <ac:chgData name="유진 신" userId="6014c3e60fa709b7" providerId="LiveId" clId="{0C0C90A5-CDC2-450B-98AF-8F577BCBD471}" dt="2023-07-31T07:44:46.880" v="4832"/>
          <ac:spMkLst>
            <pc:docMk/>
            <pc:sldMk cId="636615987" sldId="327"/>
            <ac:spMk id="121" creationId="{49F9025F-44C2-CDCD-AC5C-113537AC48F4}"/>
          </ac:spMkLst>
        </pc:spChg>
        <pc:spChg chg="mod">
          <ac:chgData name="유진 신" userId="6014c3e60fa709b7" providerId="LiveId" clId="{0C0C90A5-CDC2-450B-98AF-8F577BCBD471}" dt="2023-07-31T07:44:46.880" v="4832"/>
          <ac:spMkLst>
            <pc:docMk/>
            <pc:sldMk cId="636615987" sldId="327"/>
            <ac:spMk id="123" creationId="{FB641EE9-CFF0-E550-947A-EBE23755E0DE}"/>
          </ac:spMkLst>
        </pc:spChg>
        <pc:spChg chg="del">
          <ac:chgData name="유진 신" userId="6014c3e60fa709b7" providerId="LiveId" clId="{0C0C90A5-CDC2-450B-98AF-8F577BCBD471}" dt="2023-07-28T06:10:25.077" v="2204" actId="478"/>
          <ac:spMkLst>
            <pc:docMk/>
            <pc:sldMk cId="636615987" sldId="327"/>
            <ac:spMk id="124" creationId="{1A8CDFB8-943C-B5F0-9F8D-B8C5E18C5655}"/>
          </ac:spMkLst>
        </pc:spChg>
        <pc:spChg chg="add mod">
          <ac:chgData name="유진 신" userId="6014c3e60fa709b7" providerId="LiveId" clId="{0C0C90A5-CDC2-450B-98AF-8F577BCBD471}" dt="2023-07-31T07:40:51.891" v="4627" actId="1076"/>
          <ac:spMkLst>
            <pc:docMk/>
            <pc:sldMk cId="636615987" sldId="327"/>
            <ac:spMk id="125" creationId="{6A4ED139-8091-6533-66C4-9206EAF68081}"/>
          </ac:spMkLst>
        </pc:spChg>
        <pc:spChg chg="add del mod">
          <ac:chgData name="유진 신" userId="6014c3e60fa709b7" providerId="LiveId" clId="{0C0C90A5-CDC2-450B-98AF-8F577BCBD471}" dt="2023-07-28T06:27:44.336" v="2607"/>
          <ac:spMkLst>
            <pc:docMk/>
            <pc:sldMk cId="636615987" sldId="327"/>
            <ac:spMk id="126" creationId="{E4BA6628-B2B9-B0C0-3A17-9EED18FA26E6}"/>
          </ac:spMkLst>
        </pc:spChg>
        <pc:spChg chg="add mod topLvl">
          <ac:chgData name="유진 신" userId="6014c3e60fa709b7" providerId="LiveId" clId="{0C0C90A5-CDC2-450B-98AF-8F577BCBD471}" dt="2023-08-01T04:02:57.705" v="5091" actId="692"/>
          <ac:spMkLst>
            <pc:docMk/>
            <pc:sldMk cId="636615987" sldId="327"/>
            <ac:spMk id="128" creationId="{4E611A10-A777-F775-6490-02A6F581BBCC}"/>
          </ac:spMkLst>
        </pc:spChg>
        <pc:spChg chg="add del mod ord topLvl">
          <ac:chgData name="유진 신" userId="6014c3e60fa709b7" providerId="LiveId" clId="{0C0C90A5-CDC2-450B-98AF-8F577BCBD471}" dt="2023-07-31T07:43:41.509" v="4804" actId="478"/>
          <ac:spMkLst>
            <pc:docMk/>
            <pc:sldMk cId="636615987" sldId="327"/>
            <ac:spMk id="129" creationId="{8FB8F806-7DBC-89E9-7542-B4786B5CD8BD}"/>
          </ac:spMkLst>
        </pc:spChg>
        <pc:spChg chg="add del mod topLvl">
          <ac:chgData name="유진 신" userId="6014c3e60fa709b7" providerId="LiveId" clId="{0C0C90A5-CDC2-450B-98AF-8F577BCBD471}" dt="2023-07-31T07:43:38.850" v="4803" actId="1035"/>
          <ac:spMkLst>
            <pc:docMk/>
            <pc:sldMk cId="636615987" sldId="327"/>
            <ac:spMk id="132" creationId="{635376B6-1608-EB93-4CE3-82CFC8B05969}"/>
          </ac:spMkLst>
        </pc:spChg>
        <pc:spChg chg="del mod">
          <ac:chgData name="유진 신" userId="6014c3e60fa709b7" providerId="LiveId" clId="{0C0C90A5-CDC2-450B-98AF-8F577BCBD471}" dt="2023-07-31T07:43:49.165" v="4805" actId="478"/>
          <ac:spMkLst>
            <pc:docMk/>
            <pc:sldMk cId="636615987" sldId="327"/>
            <ac:spMk id="133" creationId="{D1F3D93A-8C15-32B9-7245-336611E411B2}"/>
          </ac:spMkLst>
        </pc:spChg>
        <pc:spChg chg="mod">
          <ac:chgData name="유진 신" userId="6014c3e60fa709b7" providerId="LiveId" clId="{0C0C90A5-CDC2-450B-98AF-8F577BCBD471}" dt="2023-07-31T07:44:02.410" v="4818" actId="1036"/>
          <ac:spMkLst>
            <pc:docMk/>
            <pc:sldMk cId="636615987" sldId="327"/>
            <ac:spMk id="135" creationId="{E4D72E5E-F056-63DD-D72B-5BCB75A4E4D5}"/>
          </ac:spMkLst>
        </pc:spChg>
        <pc:spChg chg="del">
          <ac:chgData name="유진 신" userId="6014c3e60fa709b7" providerId="LiveId" clId="{0C0C90A5-CDC2-450B-98AF-8F577BCBD471}" dt="2023-07-28T06:10:25.077" v="2204" actId="478"/>
          <ac:spMkLst>
            <pc:docMk/>
            <pc:sldMk cId="636615987" sldId="327"/>
            <ac:spMk id="136" creationId="{B471E65F-2A7C-1B0B-F26E-E23DC5F0A35E}"/>
          </ac:spMkLst>
        </pc:spChg>
        <pc:spChg chg="mod">
          <ac:chgData name="유진 신" userId="6014c3e60fa709b7" providerId="LiveId" clId="{0C0C90A5-CDC2-450B-98AF-8F577BCBD471}" dt="2023-08-01T04:09:04.323" v="5263" actId="113"/>
          <ac:spMkLst>
            <pc:docMk/>
            <pc:sldMk cId="636615987" sldId="327"/>
            <ac:spMk id="136" creationId="{CF030723-A415-2A9E-4826-0E4DDD869F68}"/>
          </ac:spMkLst>
        </pc:spChg>
        <pc:spChg chg="mod">
          <ac:chgData name="유진 신" userId="6014c3e60fa709b7" providerId="LiveId" clId="{0C0C90A5-CDC2-450B-98AF-8F577BCBD471}" dt="2023-07-31T07:43:58.376" v="4817" actId="1036"/>
          <ac:spMkLst>
            <pc:docMk/>
            <pc:sldMk cId="636615987" sldId="327"/>
            <ac:spMk id="137" creationId="{29257F24-25F1-CC92-C3AD-7AA343065E66}"/>
          </ac:spMkLst>
        </pc:spChg>
        <pc:spChg chg="mod">
          <ac:chgData name="유진 신" userId="6014c3e60fa709b7" providerId="LiveId" clId="{0C0C90A5-CDC2-450B-98AF-8F577BCBD471}" dt="2023-08-01T04:09:07.570" v="5264" actId="113"/>
          <ac:spMkLst>
            <pc:docMk/>
            <pc:sldMk cId="636615987" sldId="327"/>
            <ac:spMk id="138" creationId="{BA76F496-3AEC-405C-5A60-E1511B588799}"/>
          </ac:spMkLst>
        </pc:spChg>
        <pc:spChg chg="mod">
          <ac:chgData name="유진 신" userId="6014c3e60fa709b7" providerId="LiveId" clId="{0C0C90A5-CDC2-450B-98AF-8F577BCBD471}" dt="2023-07-28T06:31:01.448" v="2701" actId="1037"/>
          <ac:spMkLst>
            <pc:docMk/>
            <pc:sldMk cId="636615987" sldId="327"/>
            <ac:spMk id="140" creationId="{5D4C2521-CE3D-82BE-AE05-34604C6D715A}"/>
          </ac:spMkLst>
        </pc:spChg>
        <pc:spChg chg="mod">
          <ac:chgData name="유진 신" userId="6014c3e60fa709b7" providerId="LiveId" clId="{0C0C90A5-CDC2-450B-98AF-8F577BCBD471}" dt="2023-07-28T06:30:05.420" v="2635"/>
          <ac:spMkLst>
            <pc:docMk/>
            <pc:sldMk cId="636615987" sldId="327"/>
            <ac:spMk id="141" creationId="{4DB86979-E4D2-C57A-F9A5-62D689A9D834}"/>
          </ac:spMkLst>
        </pc:spChg>
        <pc:spChg chg="mod">
          <ac:chgData name="유진 신" userId="6014c3e60fa709b7" providerId="LiveId" clId="{0C0C90A5-CDC2-450B-98AF-8F577BCBD471}" dt="2023-07-28T06:31:10.267" v="2703" actId="1038"/>
          <ac:spMkLst>
            <pc:docMk/>
            <pc:sldMk cId="636615987" sldId="327"/>
            <ac:spMk id="143" creationId="{41515825-8977-E89B-C20B-64BF3EB9250A}"/>
          </ac:spMkLst>
        </pc:spChg>
        <pc:spChg chg="mod">
          <ac:chgData name="유진 신" userId="6014c3e60fa709b7" providerId="LiveId" clId="{0C0C90A5-CDC2-450B-98AF-8F577BCBD471}" dt="2023-08-01T04:09:11.004" v="5265" actId="113"/>
          <ac:spMkLst>
            <pc:docMk/>
            <pc:sldMk cId="636615987" sldId="327"/>
            <ac:spMk id="146" creationId="{3676556D-EC1E-6C97-F7B0-2447CB497A0D}"/>
          </ac:spMkLst>
        </pc:spChg>
        <pc:spChg chg="add mod topLvl">
          <ac:chgData name="유진 신" userId="6014c3e60fa709b7" providerId="LiveId" clId="{0C0C90A5-CDC2-450B-98AF-8F577BCBD471}" dt="2023-08-01T04:03:06.759" v="5092" actId="692"/>
          <ac:spMkLst>
            <pc:docMk/>
            <pc:sldMk cId="636615987" sldId="327"/>
            <ac:spMk id="148" creationId="{11776940-DA18-0902-2BC2-7E36AE1A307B}"/>
          </ac:spMkLst>
        </pc:spChg>
        <pc:spChg chg="mod">
          <ac:chgData name="유진 신" userId="6014c3e60fa709b7" providerId="LiveId" clId="{0C0C90A5-CDC2-450B-98AF-8F577BCBD471}" dt="2023-07-28T06:33:12.434" v="2734"/>
          <ac:spMkLst>
            <pc:docMk/>
            <pc:sldMk cId="636615987" sldId="327"/>
            <ac:spMk id="151" creationId="{2A5B2EA8-994F-C665-FA5E-BD0DC08DDBEE}"/>
          </ac:spMkLst>
        </pc:spChg>
        <pc:spChg chg="del">
          <ac:chgData name="유진 신" userId="6014c3e60fa709b7" providerId="LiveId" clId="{0C0C90A5-CDC2-450B-98AF-8F577BCBD471}" dt="2023-07-28T06:10:25.077" v="2204" actId="478"/>
          <ac:spMkLst>
            <pc:docMk/>
            <pc:sldMk cId="636615987" sldId="327"/>
            <ac:spMk id="159" creationId="{70D4B226-CA9C-7C9A-6EFE-492391F9EFCF}"/>
          </ac:spMkLst>
        </pc:spChg>
        <pc:spChg chg="del">
          <ac:chgData name="유진 신" userId="6014c3e60fa709b7" providerId="LiveId" clId="{0C0C90A5-CDC2-450B-98AF-8F577BCBD471}" dt="2023-07-28T06:10:25.077" v="2204" actId="478"/>
          <ac:spMkLst>
            <pc:docMk/>
            <pc:sldMk cId="636615987" sldId="327"/>
            <ac:spMk id="167" creationId="{3E7B17B7-6FEA-A604-504B-C32A60CC64E2}"/>
          </ac:spMkLst>
        </pc:spChg>
        <pc:spChg chg="mod">
          <ac:chgData name="유진 신" userId="6014c3e60fa709b7" providerId="LiveId" clId="{0C0C90A5-CDC2-450B-98AF-8F577BCBD471}" dt="2023-07-28T06:33:12.434" v="2734"/>
          <ac:spMkLst>
            <pc:docMk/>
            <pc:sldMk cId="636615987" sldId="327"/>
            <ac:spMk id="168" creationId="{3B447741-B2BD-DCD8-BCE0-3CB369C0EC95}"/>
          </ac:spMkLst>
        </pc:spChg>
        <pc:spChg chg="mod">
          <ac:chgData name="유진 신" userId="6014c3e60fa709b7" providerId="LiveId" clId="{0C0C90A5-CDC2-450B-98AF-8F577BCBD471}" dt="2023-07-28T06:33:12.434" v="2734"/>
          <ac:spMkLst>
            <pc:docMk/>
            <pc:sldMk cId="636615987" sldId="327"/>
            <ac:spMk id="170" creationId="{D628E798-8055-77C7-93A3-29240A4DDA9D}"/>
          </ac:spMkLst>
        </pc:spChg>
        <pc:spChg chg="add del mod">
          <ac:chgData name="유진 신" userId="6014c3e60fa709b7" providerId="LiveId" clId="{0C0C90A5-CDC2-450B-98AF-8F577BCBD471}" dt="2023-07-31T07:45:21.781" v="4881" actId="478"/>
          <ac:spMkLst>
            <pc:docMk/>
            <pc:sldMk cId="636615987" sldId="327"/>
            <ac:spMk id="173" creationId="{5E358507-2684-80DB-60C1-7C83B907D060}"/>
          </ac:spMkLst>
        </pc:spChg>
        <pc:spChg chg="add mod">
          <ac:chgData name="유진 신" userId="6014c3e60fa709b7" providerId="LiveId" clId="{0C0C90A5-CDC2-450B-98AF-8F577BCBD471}" dt="2023-08-01T04:15:06.372" v="5836" actId="1076"/>
          <ac:spMkLst>
            <pc:docMk/>
            <pc:sldMk cId="636615987" sldId="327"/>
            <ac:spMk id="175" creationId="{3782F514-4C61-57BC-2D21-15EC819C0064}"/>
          </ac:spMkLst>
        </pc:spChg>
        <pc:spChg chg="add mod topLvl">
          <ac:chgData name="유진 신" userId="6014c3e60fa709b7" providerId="LiveId" clId="{0C0C90A5-CDC2-450B-98AF-8F577BCBD471}" dt="2023-08-01T04:11:05.944" v="5588" actId="692"/>
          <ac:spMkLst>
            <pc:docMk/>
            <pc:sldMk cId="636615987" sldId="327"/>
            <ac:spMk id="177" creationId="{C0B3861A-53BB-3875-4D76-BA8477D1EC6C}"/>
          </ac:spMkLst>
        </pc:spChg>
        <pc:spChg chg="mod">
          <ac:chgData name="유진 신" userId="6014c3e60fa709b7" providerId="LiveId" clId="{0C0C90A5-CDC2-450B-98AF-8F577BCBD471}" dt="2023-07-28T07:09:08.786" v="2852" actId="255"/>
          <ac:spMkLst>
            <pc:docMk/>
            <pc:sldMk cId="636615987" sldId="327"/>
            <ac:spMk id="179" creationId="{D4E74BE0-A417-56EC-207D-91FBD74ACDB5}"/>
          </ac:spMkLst>
        </pc:spChg>
        <pc:spChg chg="mod">
          <ac:chgData name="유진 신" userId="6014c3e60fa709b7" providerId="LiveId" clId="{0C0C90A5-CDC2-450B-98AF-8F577BCBD471}" dt="2023-08-01T04:06:19.652" v="5202" actId="1076"/>
          <ac:spMkLst>
            <pc:docMk/>
            <pc:sldMk cId="636615987" sldId="327"/>
            <ac:spMk id="180" creationId="{A5F070ED-E9E7-0FF2-B4F5-7FBE40203871}"/>
          </ac:spMkLst>
        </pc:spChg>
        <pc:spChg chg="mod">
          <ac:chgData name="유진 신" userId="6014c3e60fa709b7" providerId="LiveId" clId="{0C0C90A5-CDC2-450B-98AF-8F577BCBD471}" dt="2023-08-01T04:06:30.712" v="5204" actId="1076"/>
          <ac:spMkLst>
            <pc:docMk/>
            <pc:sldMk cId="636615987" sldId="327"/>
            <ac:spMk id="181" creationId="{ADAE6018-CC1B-DA80-6C07-96EF53103FD3}"/>
          </ac:spMkLst>
        </pc:spChg>
        <pc:spChg chg="mod">
          <ac:chgData name="유진 신" userId="6014c3e60fa709b7" providerId="LiveId" clId="{0C0C90A5-CDC2-450B-98AF-8F577BCBD471}" dt="2023-07-28T07:09:29.501" v="2860" actId="1035"/>
          <ac:spMkLst>
            <pc:docMk/>
            <pc:sldMk cId="636615987" sldId="327"/>
            <ac:spMk id="182" creationId="{8C4ACDE4-8DAA-BB3F-F52F-72C93642F1B0}"/>
          </ac:spMkLst>
        </pc:spChg>
        <pc:spChg chg="mod">
          <ac:chgData name="유진 신" userId="6014c3e60fa709b7" providerId="LiveId" clId="{0C0C90A5-CDC2-450B-98AF-8F577BCBD471}" dt="2023-07-28T07:09:26.508" v="2858" actId="1035"/>
          <ac:spMkLst>
            <pc:docMk/>
            <pc:sldMk cId="636615987" sldId="327"/>
            <ac:spMk id="183" creationId="{828FE9BE-475D-8828-63CD-8F0EE637E5B4}"/>
          </ac:spMkLst>
        </pc:spChg>
        <pc:spChg chg="mod">
          <ac:chgData name="유진 신" userId="6014c3e60fa709b7" providerId="LiveId" clId="{0C0C90A5-CDC2-450B-98AF-8F577BCBD471}" dt="2023-07-31T07:35:33.532" v="4214" actId="1038"/>
          <ac:spMkLst>
            <pc:docMk/>
            <pc:sldMk cId="636615987" sldId="327"/>
            <ac:spMk id="184" creationId="{406ED2F8-2372-F61B-08C2-D0C723A8F14E}"/>
          </ac:spMkLst>
        </pc:spChg>
        <pc:spChg chg="del">
          <ac:chgData name="유진 신" userId="6014c3e60fa709b7" providerId="LiveId" clId="{0C0C90A5-CDC2-450B-98AF-8F577BCBD471}" dt="2023-07-28T06:10:25.077" v="2204" actId="478"/>
          <ac:spMkLst>
            <pc:docMk/>
            <pc:sldMk cId="636615987" sldId="327"/>
            <ac:spMk id="185" creationId="{A32F9C4A-3231-669E-D030-BB7F10FD906F}"/>
          </ac:spMkLst>
        </pc:spChg>
        <pc:spChg chg="mod">
          <ac:chgData name="유진 신" userId="6014c3e60fa709b7" providerId="LiveId" clId="{0C0C90A5-CDC2-450B-98AF-8F577BCBD471}" dt="2023-07-28T07:09:23.422" v="2855" actId="1035"/>
          <ac:spMkLst>
            <pc:docMk/>
            <pc:sldMk cId="636615987" sldId="327"/>
            <ac:spMk id="186" creationId="{67950A4C-534B-E54B-DB21-8410DECAAC83}"/>
          </ac:spMkLst>
        </pc:spChg>
        <pc:spChg chg="del">
          <ac:chgData name="유진 신" userId="6014c3e60fa709b7" providerId="LiveId" clId="{0C0C90A5-CDC2-450B-98AF-8F577BCBD471}" dt="2023-07-28T06:02:49.621" v="1890" actId="478"/>
          <ac:spMkLst>
            <pc:docMk/>
            <pc:sldMk cId="636615987" sldId="327"/>
            <ac:spMk id="188" creationId="{76E8CFD9-6B35-4676-4318-9693F2343D75}"/>
          </ac:spMkLst>
        </pc:spChg>
        <pc:spChg chg="add del mod ord topLvl">
          <ac:chgData name="유진 신" userId="6014c3e60fa709b7" providerId="LiveId" clId="{0C0C90A5-CDC2-450B-98AF-8F577BCBD471}" dt="2023-08-01T04:08:31.179" v="5252" actId="478"/>
          <ac:spMkLst>
            <pc:docMk/>
            <pc:sldMk cId="636615987" sldId="327"/>
            <ac:spMk id="196" creationId="{D6A328A9-4CA8-372C-1C34-4CA452E584FD}"/>
          </ac:spMkLst>
        </pc:spChg>
        <pc:spChg chg="mod">
          <ac:chgData name="유진 신" userId="6014c3e60fa709b7" providerId="LiveId" clId="{0C0C90A5-CDC2-450B-98AF-8F577BCBD471}" dt="2023-07-28T07:09:50.318" v="2863"/>
          <ac:spMkLst>
            <pc:docMk/>
            <pc:sldMk cId="636615987" sldId="327"/>
            <ac:spMk id="228" creationId="{4BBBD971-323A-1ABF-0D06-E0C6847A94F2}"/>
          </ac:spMkLst>
        </pc:spChg>
        <pc:spChg chg="mod">
          <ac:chgData name="유진 신" userId="6014c3e60fa709b7" providerId="LiveId" clId="{0C0C90A5-CDC2-450B-98AF-8F577BCBD471}" dt="2023-07-28T07:09:50.318" v="2863"/>
          <ac:spMkLst>
            <pc:docMk/>
            <pc:sldMk cId="636615987" sldId="327"/>
            <ac:spMk id="229" creationId="{B712F610-984E-5A9E-1154-BFE46D9A859F}"/>
          </ac:spMkLst>
        </pc:spChg>
        <pc:spChg chg="mod">
          <ac:chgData name="유진 신" userId="6014c3e60fa709b7" providerId="LiveId" clId="{0C0C90A5-CDC2-450B-98AF-8F577BCBD471}" dt="2023-07-28T07:09:50.318" v="2863"/>
          <ac:spMkLst>
            <pc:docMk/>
            <pc:sldMk cId="636615987" sldId="327"/>
            <ac:spMk id="231" creationId="{A8439710-8C33-BBCC-10E3-E2C2327E63BB}"/>
          </ac:spMkLst>
        </pc:spChg>
        <pc:spChg chg="add del mod">
          <ac:chgData name="유진 신" userId="6014c3e60fa709b7" providerId="LiveId" clId="{0C0C90A5-CDC2-450B-98AF-8F577BCBD471}" dt="2023-08-01T04:10:42.938" v="5581" actId="478"/>
          <ac:spMkLst>
            <pc:docMk/>
            <pc:sldMk cId="636615987" sldId="327"/>
            <ac:spMk id="262" creationId="{4A3BE2B8-748F-DA80-D974-C0E2CE3DF9B9}"/>
          </ac:spMkLst>
        </pc:spChg>
        <pc:spChg chg="add del mod topLvl">
          <ac:chgData name="유진 신" userId="6014c3e60fa709b7" providerId="LiveId" clId="{0C0C90A5-CDC2-450B-98AF-8F577BCBD471}" dt="2023-08-01T04:07:30.933" v="5238" actId="478"/>
          <ac:spMkLst>
            <pc:docMk/>
            <pc:sldMk cId="636615987" sldId="327"/>
            <ac:spMk id="264" creationId="{FDD133D9-72A4-52A7-DCA6-2E2992599D9F}"/>
          </ac:spMkLst>
        </pc:spChg>
        <pc:spChg chg="mod">
          <ac:chgData name="유진 신" userId="6014c3e60fa709b7" providerId="LiveId" clId="{0C0C90A5-CDC2-450B-98AF-8F577BCBD471}" dt="2023-07-28T07:13:01.487" v="2904"/>
          <ac:spMkLst>
            <pc:docMk/>
            <pc:sldMk cId="636615987" sldId="327"/>
            <ac:spMk id="267" creationId="{65DD1B5C-E5DF-85E5-B6D1-12D196F6DD97}"/>
          </ac:spMkLst>
        </pc:spChg>
        <pc:spChg chg="mod">
          <ac:chgData name="유진 신" userId="6014c3e60fa709b7" providerId="LiveId" clId="{0C0C90A5-CDC2-450B-98AF-8F577BCBD471}" dt="2023-07-28T07:13:01.487" v="2904"/>
          <ac:spMkLst>
            <pc:docMk/>
            <pc:sldMk cId="636615987" sldId="327"/>
            <ac:spMk id="268" creationId="{FD19D6DB-CA86-992F-1C8C-6818F66201E5}"/>
          </ac:spMkLst>
        </pc:spChg>
        <pc:spChg chg="mod">
          <ac:chgData name="유진 신" userId="6014c3e60fa709b7" providerId="LiveId" clId="{0C0C90A5-CDC2-450B-98AF-8F577BCBD471}" dt="2023-07-28T07:13:01.487" v="2904"/>
          <ac:spMkLst>
            <pc:docMk/>
            <pc:sldMk cId="636615987" sldId="327"/>
            <ac:spMk id="270" creationId="{E20BE1B6-914B-A2C8-05A5-3B36EED710A4}"/>
          </ac:spMkLst>
        </pc:spChg>
        <pc:spChg chg="add del mod">
          <ac:chgData name="유진 신" userId="6014c3e60fa709b7" providerId="LiveId" clId="{0C0C90A5-CDC2-450B-98AF-8F577BCBD471}" dt="2023-08-01T04:08:29.875" v="5251" actId="478"/>
          <ac:spMkLst>
            <pc:docMk/>
            <pc:sldMk cId="636615987" sldId="327"/>
            <ac:spMk id="273" creationId="{A1563E08-2E77-6EE1-D165-82C694296403}"/>
          </ac:spMkLst>
        </pc:spChg>
        <pc:grpChg chg="del">
          <ac:chgData name="유진 신" userId="6014c3e60fa709b7" providerId="LiveId" clId="{0C0C90A5-CDC2-450B-98AF-8F577BCBD471}" dt="2023-07-28T06:27:32.941" v="2603" actId="478"/>
          <ac:grpSpMkLst>
            <pc:docMk/>
            <pc:sldMk cId="636615987" sldId="327"/>
            <ac:grpSpMk id="5" creationId="{75C0E749-678B-60C0-CB1B-4E4BBACF4A7F}"/>
          </ac:grpSpMkLst>
        </pc:grpChg>
        <pc:grpChg chg="add del mod">
          <ac:chgData name="유진 신" userId="6014c3e60fa709b7" providerId="LiveId" clId="{0C0C90A5-CDC2-450B-98AF-8F577BCBD471}" dt="2023-07-31T07:40:04.661" v="4499" actId="478"/>
          <ac:grpSpMkLst>
            <pc:docMk/>
            <pc:sldMk cId="636615987" sldId="327"/>
            <ac:grpSpMk id="6" creationId="{79DC2A83-7E72-E6C0-613C-359826993E97}"/>
          </ac:grpSpMkLst>
        </pc:grpChg>
        <pc:grpChg chg="add mod">
          <ac:chgData name="유진 신" userId="6014c3e60fa709b7" providerId="LiveId" clId="{0C0C90A5-CDC2-450B-98AF-8F577BCBD471}" dt="2023-08-01T04:05:21.383" v="5190" actId="1076"/>
          <ac:grpSpMkLst>
            <pc:docMk/>
            <pc:sldMk cId="636615987" sldId="327"/>
            <ac:grpSpMk id="7" creationId="{98CF73AC-9B6C-2A22-13B0-7292EDB735F0}"/>
          </ac:grpSpMkLst>
        </pc:grpChg>
        <pc:grpChg chg="add del mod">
          <ac:chgData name="유진 신" userId="6014c3e60fa709b7" providerId="LiveId" clId="{0C0C90A5-CDC2-450B-98AF-8F577BCBD471}" dt="2023-07-31T07:34:56.037" v="4112" actId="478"/>
          <ac:grpSpMkLst>
            <pc:docMk/>
            <pc:sldMk cId="636615987" sldId="327"/>
            <ac:grpSpMk id="13" creationId="{3A0636D5-FFC1-42B1-69FE-13AD4CF5EC3E}"/>
          </ac:grpSpMkLst>
        </pc:grpChg>
        <pc:grpChg chg="add mod">
          <ac:chgData name="유진 신" userId="6014c3e60fa709b7" providerId="LiveId" clId="{0C0C90A5-CDC2-450B-98AF-8F577BCBD471}" dt="2023-08-01T04:07:11.328" v="5232" actId="1076"/>
          <ac:grpSpMkLst>
            <pc:docMk/>
            <pc:sldMk cId="636615987" sldId="327"/>
            <ac:grpSpMk id="16" creationId="{8236BD5F-EAA2-D8FD-6AA4-4A538C88054F}"/>
          </ac:grpSpMkLst>
        </pc:grpChg>
        <pc:grpChg chg="add mod ord topLvl">
          <ac:chgData name="유진 신" userId="6014c3e60fa709b7" providerId="LiveId" clId="{0C0C90A5-CDC2-450B-98AF-8F577BCBD471}" dt="2023-07-31T07:35:44.738" v="4233" actId="1037"/>
          <ac:grpSpMkLst>
            <pc:docMk/>
            <pc:sldMk cId="636615987" sldId="327"/>
            <ac:grpSpMk id="19" creationId="{DFFAB2F6-E782-50B6-2474-96B135C1D8F3}"/>
          </ac:grpSpMkLst>
        </pc:grpChg>
        <pc:grpChg chg="del">
          <ac:chgData name="유진 신" userId="6014c3e60fa709b7" providerId="LiveId" clId="{0C0C90A5-CDC2-450B-98AF-8F577BCBD471}" dt="2023-07-28T06:27:40.060" v="2605" actId="478"/>
          <ac:grpSpMkLst>
            <pc:docMk/>
            <pc:sldMk cId="636615987" sldId="327"/>
            <ac:grpSpMk id="22" creationId="{64F8CB57-00F1-A0FC-F772-6918DF16DF82}"/>
          </ac:grpSpMkLst>
        </pc:grpChg>
        <pc:grpChg chg="add mod">
          <ac:chgData name="유진 신" userId="6014c3e60fa709b7" providerId="LiveId" clId="{0C0C90A5-CDC2-450B-98AF-8F577BCBD471}" dt="2023-07-31T07:35:33.532" v="4214" actId="1038"/>
          <ac:grpSpMkLst>
            <pc:docMk/>
            <pc:sldMk cId="636615987" sldId="327"/>
            <ac:grpSpMk id="23" creationId="{559051B0-8355-A572-7742-C63C62F729C7}"/>
          </ac:grpSpMkLst>
        </pc:grpChg>
        <pc:grpChg chg="add mod">
          <ac:chgData name="유진 신" userId="6014c3e60fa709b7" providerId="LiveId" clId="{0C0C90A5-CDC2-450B-98AF-8F577BCBD471}" dt="2023-07-31T07:35:44.738" v="4233" actId="1037"/>
          <ac:grpSpMkLst>
            <pc:docMk/>
            <pc:sldMk cId="636615987" sldId="327"/>
            <ac:grpSpMk id="24" creationId="{3D468543-3065-2832-09B4-780BDEF32978}"/>
          </ac:grpSpMkLst>
        </pc:grpChg>
        <pc:grpChg chg="add del mod ord">
          <ac:chgData name="유진 신" userId="6014c3e60fa709b7" providerId="LiveId" clId="{0C0C90A5-CDC2-450B-98AF-8F577BCBD471}" dt="2023-07-28T06:03:51.894" v="1912" actId="165"/>
          <ac:grpSpMkLst>
            <pc:docMk/>
            <pc:sldMk cId="636615987" sldId="327"/>
            <ac:grpSpMk id="37" creationId="{8C38875C-364E-660E-EC71-3CD70FFE4BA2}"/>
          </ac:grpSpMkLst>
        </pc:grpChg>
        <pc:grpChg chg="add mod">
          <ac:chgData name="유진 신" userId="6014c3e60fa709b7" providerId="LiveId" clId="{0C0C90A5-CDC2-450B-98AF-8F577BCBD471}" dt="2023-07-31T07:37:42.250" v="4309" actId="1035"/>
          <ac:grpSpMkLst>
            <pc:docMk/>
            <pc:sldMk cId="636615987" sldId="327"/>
            <ac:grpSpMk id="38" creationId="{B86D78B0-563C-5F09-AEA3-1DD41D05DF45}"/>
          </ac:grpSpMkLst>
        </pc:grpChg>
        <pc:grpChg chg="add del mod">
          <ac:chgData name="유진 신" userId="6014c3e60fa709b7" providerId="LiveId" clId="{0C0C90A5-CDC2-450B-98AF-8F577BCBD471}" dt="2023-07-28T06:06:59.687" v="1947" actId="165"/>
          <ac:grpSpMkLst>
            <pc:docMk/>
            <pc:sldMk cId="636615987" sldId="327"/>
            <ac:grpSpMk id="44" creationId="{52B60C1F-6DE3-56C3-F1E9-ACA1C758806E}"/>
          </ac:grpSpMkLst>
        </pc:grpChg>
        <pc:grpChg chg="del">
          <ac:chgData name="유진 신" userId="6014c3e60fa709b7" providerId="LiveId" clId="{0C0C90A5-CDC2-450B-98AF-8F577BCBD471}" dt="2023-07-28T07:07:09.526" v="2783" actId="478"/>
          <ac:grpSpMkLst>
            <pc:docMk/>
            <pc:sldMk cId="636615987" sldId="327"/>
            <ac:grpSpMk id="45" creationId="{C17804BF-8DF8-FC27-F885-C7B4E2E5FBC8}"/>
          </ac:grpSpMkLst>
        </pc:grpChg>
        <pc:grpChg chg="add del mod">
          <ac:chgData name="유진 신" userId="6014c3e60fa709b7" providerId="LiveId" clId="{0C0C90A5-CDC2-450B-98AF-8F577BCBD471}" dt="2023-08-01T04:10:34.059" v="5579" actId="478"/>
          <ac:grpSpMkLst>
            <pc:docMk/>
            <pc:sldMk cId="636615987" sldId="327"/>
            <ac:grpSpMk id="47" creationId="{B05E0830-1572-E528-D280-45A53991AC0D}"/>
          </ac:grpSpMkLst>
        </pc:grpChg>
        <pc:grpChg chg="add mod">
          <ac:chgData name="유진 신" userId="6014c3e60fa709b7" providerId="LiveId" clId="{0C0C90A5-CDC2-450B-98AF-8F577BCBD471}" dt="2023-07-31T07:39:42.856" v="4494" actId="1076"/>
          <ac:grpSpMkLst>
            <pc:docMk/>
            <pc:sldMk cId="636615987" sldId="327"/>
            <ac:grpSpMk id="49" creationId="{1B7A062D-0153-AC3D-73C3-6FA5ADC8E455}"/>
          </ac:grpSpMkLst>
        </pc:grpChg>
        <pc:grpChg chg="add del mod">
          <ac:chgData name="유진 신" userId="6014c3e60fa709b7" providerId="LiveId" clId="{0C0C90A5-CDC2-450B-98AF-8F577BCBD471}" dt="2023-07-28T06:08:53.292" v="2131" actId="478"/>
          <ac:grpSpMkLst>
            <pc:docMk/>
            <pc:sldMk cId="636615987" sldId="327"/>
            <ac:grpSpMk id="54" creationId="{113E39F1-B739-5EBB-2134-05B85C92958A}"/>
          </ac:grpSpMkLst>
        </pc:grpChg>
        <pc:grpChg chg="del">
          <ac:chgData name="유진 신" userId="6014c3e60fa709b7" providerId="LiveId" clId="{0C0C90A5-CDC2-450B-98AF-8F577BCBD471}" dt="2023-07-28T07:07:15.273" v="2784" actId="478"/>
          <ac:grpSpMkLst>
            <pc:docMk/>
            <pc:sldMk cId="636615987" sldId="327"/>
            <ac:grpSpMk id="56" creationId="{068E25A1-FA2D-6E3D-0043-28E061FCAC50}"/>
          </ac:grpSpMkLst>
        </pc:grpChg>
        <pc:grpChg chg="add del mod">
          <ac:chgData name="유진 신" userId="6014c3e60fa709b7" providerId="LiveId" clId="{0C0C90A5-CDC2-450B-98AF-8F577BCBD471}" dt="2023-07-31T07:39:59.038" v="4497"/>
          <ac:grpSpMkLst>
            <pc:docMk/>
            <pc:sldMk cId="636615987" sldId="327"/>
            <ac:grpSpMk id="56" creationId="{77A427B6-850F-4EB3-1498-7EDD578170EE}"/>
          </ac:grpSpMkLst>
        </pc:grpChg>
        <pc:grpChg chg="add mod">
          <ac:chgData name="유진 신" userId="6014c3e60fa709b7" providerId="LiveId" clId="{0C0C90A5-CDC2-450B-98AF-8F577BCBD471}" dt="2023-08-01T04:10:09.336" v="5535" actId="1035"/>
          <ac:grpSpMkLst>
            <pc:docMk/>
            <pc:sldMk cId="636615987" sldId="327"/>
            <ac:grpSpMk id="62" creationId="{6B8668CF-420A-00B2-646E-AF683E32D91F}"/>
          </ac:grpSpMkLst>
        </pc:grpChg>
        <pc:grpChg chg="add mod">
          <ac:chgData name="유진 신" userId="6014c3e60fa709b7" providerId="LiveId" clId="{0C0C90A5-CDC2-450B-98AF-8F577BCBD471}" dt="2023-07-31T07:40:24.705" v="4622" actId="1036"/>
          <ac:grpSpMkLst>
            <pc:docMk/>
            <pc:sldMk cId="636615987" sldId="327"/>
            <ac:grpSpMk id="63" creationId="{A43AFDE8-30CC-D21B-9D13-FB34070E761E}"/>
          </ac:grpSpMkLst>
        </pc:grpChg>
        <pc:grpChg chg="add mod">
          <ac:chgData name="유진 신" userId="6014c3e60fa709b7" providerId="LiveId" clId="{0C0C90A5-CDC2-450B-98AF-8F577BCBD471}" dt="2023-07-31T07:42:29.988" v="4694" actId="1076"/>
          <ac:grpSpMkLst>
            <pc:docMk/>
            <pc:sldMk cId="636615987" sldId="327"/>
            <ac:grpSpMk id="71" creationId="{5A0CD1DA-4C5A-701E-B978-4FD82A43389E}"/>
          </ac:grpSpMkLst>
        </pc:grpChg>
        <pc:grpChg chg="add del mod">
          <ac:chgData name="유진 신" userId="6014c3e60fa709b7" providerId="LiveId" clId="{0C0C90A5-CDC2-450B-98AF-8F577BCBD471}" dt="2023-07-31T07:34:43.828" v="4052" actId="478"/>
          <ac:grpSpMkLst>
            <pc:docMk/>
            <pc:sldMk cId="636615987" sldId="327"/>
            <ac:grpSpMk id="73" creationId="{9914200D-1B98-D778-00F2-BB28D69E3B4B}"/>
          </ac:grpSpMkLst>
        </pc:grpChg>
        <pc:grpChg chg="add del mod topLvl">
          <ac:chgData name="유진 신" userId="6014c3e60fa709b7" providerId="LiveId" clId="{0C0C90A5-CDC2-450B-98AF-8F577BCBD471}" dt="2023-07-31T07:40:28.173" v="4623" actId="478"/>
          <ac:grpSpMkLst>
            <pc:docMk/>
            <pc:sldMk cId="636615987" sldId="327"/>
            <ac:grpSpMk id="83" creationId="{A764A1B1-7E67-A5A3-1FCC-B224DA82395D}"/>
          </ac:grpSpMkLst>
        </pc:grpChg>
        <pc:grpChg chg="add del mod">
          <ac:chgData name="유진 신" userId="6014c3e60fa709b7" providerId="LiveId" clId="{0C0C90A5-CDC2-450B-98AF-8F577BCBD471}" dt="2023-07-28T06:15:07.608" v="2219" actId="165"/>
          <ac:grpSpMkLst>
            <pc:docMk/>
            <pc:sldMk cId="636615987" sldId="327"/>
            <ac:grpSpMk id="93" creationId="{9111D4D9-97F7-2C5F-89D9-44A321E8241E}"/>
          </ac:grpSpMkLst>
        </pc:grpChg>
        <pc:grpChg chg="add del mod">
          <ac:chgData name="유진 신" userId="6014c3e60fa709b7" providerId="LiveId" clId="{0C0C90A5-CDC2-450B-98AF-8F577BCBD471}" dt="2023-07-31T07:37:32.413" v="4254" actId="478"/>
          <ac:grpSpMkLst>
            <pc:docMk/>
            <pc:sldMk cId="636615987" sldId="327"/>
            <ac:grpSpMk id="94" creationId="{E1925258-6045-97C4-1F5A-9F163CBDAA61}"/>
          </ac:grpSpMkLst>
        </pc:grpChg>
        <pc:grpChg chg="add del mod">
          <ac:chgData name="유진 신" userId="6014c3e60fa709b7" providerId="LiveId" clId="{0C0C90A5-CDC2-450B-98AF-8F577BCBD471}" dt="2023-07-28T06:18:51.943" v="2255" actId="165"/>
          <ac:grpSpMkLst>
            <pc:docMk/>
            <pc:sldMk cId="636615987" sldId="327"/>
            <ac:grpSpMk id="103" creationId="{D54E9A0E-A954-4DB8-441E-0988C54E9D7B}"/>
          </ac:grpSpMkLst>
        </pc:grpChg>
        <pc:grpChg chg="add del mod">
          <ac:chgData name="유진 신" userId="6014c3e60fa709b7" providerId="LiveId" clId="{0C0C90A5-CDC2-450B-98AF-8F577BCBD471}" dt="2023-07-31T07:38:25.301" v="4385" actId="478"/>
          <ac:grpSpMkLst>
            <pc:docMk/>
            <pc:sldMk cId="636615987" sldId="327"/>
            <ac:grpSpMk id="104" creationId="{02D27A0E-5352-FEFF-904B-0DF007B97EA4}"/>
          </ac:grpSpMkLst>
        </pc:grpChg>
        <pc:grpChg chg="add mod">
          <ac:chgData name="유진 신" userId="6014c3e60fa709b7" providerId="LiveId" clId="{0C0C90A5-CDC2-450B-98AF-8F577BCBD471}" dt="2023-07-31T07:45:01.664" v="4878" actId="1076"/>
          <ac:grpSpMkLst>
            <pc:docMk/>
            <pc:sldMk cId="636615987" sldId="327"/>
            <ac:grpSpMk id="117" creationId="{0932CBD7-03C3-4B75-1601-1E1E4B83AACD}"/>
          </ac:grpSpMkLst>
        </pc:grpChg>
        <pc:grpChg chg="add del mod topLvl">
          <ac:chgData name="유진 신" userId="6014c3e60fa709b7" providerId="LiveId" clId="{0C0C90A5-CDC2-450B-98AF-8F577BCBD471}" dt="2023-07-31T07:46:24.605" v="5060" actId="478"/>
          <ac:grpSpMkLst>
            <pc:docMk/>
            <pc:sldMk cId="636615987" sldId="327"/>
            <ac:grpSpMk id="130" creationId="{3D72B338-38DE-F3CA-371B-01A6F3B5AED6}"/>
          </ac:grpSpMkLst>
        </pc:grpChg>
        <pc:grpChg chg="mod topLvl">
          <ac:chgData name="유진 신" userId="6014c3e60fa709b7" providerId="LiveId" clId="{0C0C90A5-CDC2-450B-98AF-8F577BCBD471}" dt="2023-07-31T07:43:36.319" v="4799" actId="478"/>
          <ac:grpSpMkLst>
            <pc:docMk/>
            <pc:sldMk cId="636615987" sldId="327"/>
            <ac:grpSpMk id="131" creationId="{F16A579C-2FEB-E7E8-89F3-C6E6840C7BF5}"/>
          </ac:grpSpMkLst>
        </pc:grpChg>
        <pc:grpChg chg="add mod">
          <ac:chgData name="유진 신" userId="6014c3e60fa709b7" providerId="LiveId" clId="{0C0C90A5-CDC2-450B-98AF-8F577BCBD471}" dt="2023-07-31T07:46:28.839" v="5084" actId="1037"/>
          <ac:grpSpMkLst>
            <pc:docMk/>
            <pc:sldMk cId="636615987" sldId="327"/>
            <ac:grpSpMk id="134" creationId="{81E9B109-F5BE-1DA6-B4CC-2AAE03F36F00}"/>
          </ac:grpSpMkLst>
        </pc:grpChg>
        <pc:grpChg chg="add del mod">
          <ac:chgData name="유진 신" userId="6014c3e60fa709b7" providerId="LiveId" clId="{0C0C90A5-CDC2-450B-98AF-8F577BCBD471}" dt="2023-07-28T06:29:00.285" v="2624" actId="165"/>
          <ac:grpSpMkLst>
            <pc:docMk/>
            <pc:sldMk cId="636615987" sldId="327"/>
            <ac:grpSpMk id="138" creationId="{2358A204-0C5D-788C-D44D-C755117697F3}"/>
          </ac:grpSpMkLst>
        </pc:grpChg>
        <pc:grpChg chg="add del mod ord">
          <ac:chgData name="유진 신" userId="6014c3e60fa709b7" providerId="LiveId" clId="{0C0C90A5-CDC2-450B-98AF-8F577BCBD471}" dt="2023-07-31T07:44:43.924" v="4831" actId="478"/>
          <ac:grpSpMkLst>
            <pc:docMk/>
            <pc:sldMk cId="636615987" sldId="327"/>
            <ac:grpSpMk id="139" creationId="{4C715F48-BB41-108A-2D3C-1CF655A78072}"/>
          </ac:grpSpMkLst>
        </pc:grpChg>
        <pc:grpChg chg="add del mod">
          <ac:chgData name="유진 신" userId="6014c3e60fa709b7" providerId="LiveId" clId="{0C0C90A5-CDC2-450B-98AF-8F577BCBD471}" dt="2023-07-28T06:31:21.002" v="2706" actId="165"/>
          <ac:grpSpMkLst>
            <pc:docMk/>
            <pc:sldMk cId="636615987" sldId="327"/>
            <ac:grpSpMk id="146" creationId="{416CC399-12CF-D37A-6588-F2E5EF8A8796}"/>
          </ac:grpSpMkLst>
        </pc:grpChg>
        <pc:grpChg chg="add del mod">
          <ac:chgData name="유진 신" userId="6014c3e60fa709b7" providerId="LiveId" clId="{0C0C90A5-CDC2-450B-98AF-8F577BCBD471}" dt="2023-07-28T06:34:05.803" v="2747" actId="165"/>
          <ac:grpSpMkLst>
            <pc:docMk/>
            <pc:sldMk cId="636615987" sldId="327"/>
            <ac:grpSpMk id="149" creationId="{23C41B8A-5A26-D542-04C4-03690627A2D6}"/>
          </ac:grpSpMkLst>
        </pc:grpChg>
        <pc:grpChg chg="add del mod">
          <ac:chgData name="유진 신" userId="6014c3e60fa709b7" providerId="LiveId" clId="{0C0C90A5-CDC2-450B-98AF-8F577BCBD471}" dt="2023-07-31T07:42:11.947" v="4648" actId="478"/>
          <ac:grpSpMkLst>
            <pc:docMk/>
            <pc:sldMk cId="636615987" sldId="327"/>
            <ac:grpSpMk id="150" creationId="{59FC65D7-F10D-2CA1-DCD9-8930D7695C9D}"/>
          </ac:grpSpMkLst>
        </pc:grpChg>
        <pc:grpChg chg="del">
          <ac:chgData name="유진 신" userId="6014c3e60fa709b7" providerId="LiveId" clId="{0C0C90A5-CDC2-450B-98AF-8F577BCBD471}" dt="2023-07-28T06:10:25.077" v="2204" actId="478"/>
          <ac:grpSpMkLst>
            <pc:docMk/>
            <pc:sldMk cId="636615987" sldId="327"/>
            <ac:grpSpMk id="152" creationId="{10F435E5-B7F6-8A53-B830-6CB4D881A6CA}"/>
          </ac:grpSpMkLst>
        </pc:grpChg>
        <pc:grpChg chg="del">
          <ac:chgData name="유진 신" userId="6014c3e60fa709b7" providerId="LiveId" clId="{0C0C90A5-CDC2-450B-98AF-8F577BCBD471}" dt="2023-07-28T06:10:25.077" v="2204" actId="478"/>
          <ac:grpSpMkLst>
            <pc:docMk/>
            <pc:sldMk cId="636615987" sldId="327"/>
            <ac:grpSpMk id="160" creationId="{F0E6F47F-D81F-08BC-3E25-2890DA252242}"/>
          </ac:grpSpMkLst>
        </pc:grpChg>
        <pc:grpChg chg="add del mod topLvl">
          <ac:chgData name="유진 신" userId="6014c3e60fa709b7" providerId="LiveId" clId="{0C0C90A5-CDC2-450B-98AF-8F577BCBD471}" dt="2023-08-01T04:12:57.459" v="5657" actId="478"/>
          <ac:grpSpMkLst>
            <pc:docMk/>
            <pc:sldMk cId="636615987" sldId="327"/>
            <ac:grpSpMk id="178" creationId="{0AC1090B-3324-4DF6-8463-171694746E66}"/>
          </ac:grpSpMkLst>
        </pc:grpChg>
        <pc:grpChg chg="del">
          <ac:chgData name="유진 신" userId="6014c3e60fa709b7" providerId="LiveId" clId="{0C0C90A5-CDC2-450B-98AF-8F577BCBD471}" dt="2023-07-28T06:02:47.490" v="1889" actId="478"/>
          <ac:grpSpMkLst>
            <pc:docMk/>
            <pc:sldMk cId="636615987" sldId="327"/>
            <ac:grpSpMk id="189" creationId="{D76020A4-8A79-FEC7-5651-ED45078DA5AB}"/>
          </ac:grpSpMkLst>
        </pc:grpChg>
        <pc:grpChg chg="del">
          <ac:chgData name="유진 신" userId="6014c3e60fa709b7" providerId="LiveId" clId="{0C0C90A5-CDC2-450B-98AF-8F577BCBD471}" dt="2023-07-28T06:06:10.091" v="1933" actId="478"/>
          <ac:grpSpMkLst>
            <pc:docMk/>
            <pc:sldMk cId="636615987" sldId="327"/>
            <ac:grpSpMk id="199" creationId="{B2C95B7E-EE05-E49C-999A-C8FBAE1572ED}"/>
          </ac:grpSpMkLst>
        </pc:grpChg>
        <pc:grpChg chg="add del mod">
          <ac:chgData name="유진 신" userId="6014c3e60fa709b7" providerId="LiveId" clId="{0C0C90A5-CDC2-450B-98AF-8F577BCBD471}" dt="2023-07-28T07:08:54.371" v="2850" actId="165"/>
          <ac:grpSpMkLst>
            <pc:docMk/>
            <pc:sldMk cId="636615987" sldId="327"/>
            <ac:grpSpMk id="210" creationId="{1583B870-D2B9-5A76-F3D3-EE63CCB16ABE}"/>
          </ac:grpSpMkLst>
        </pc:grpChg>
        <pc:grpChg chg="add del mod">
          <ac:chgData name="유진 신" userId="6014c3e60fa709b7" providerId="LiveId" clId="{0C0C90A5-CDC2-450B-98AF-8F577BCBD471}" dt="2023-08-01T04:04:49.204" v="5102" actId="478"/>
          <ac:grpSpMkLst>
            <pc:docMk/>
            <pc:sldMk cId="636615987" sldId="327"/>
            <ac:grpSpMk id="217" creationId="{C9B747AB-A6BE-BADB-DD7F-DBCD0FC0D91A}"/>
          </ac:grpSpMkLst>
        </pc:grpChg>
        <pc:grpChg chg="del mod">
          <ac:chgData name="유진 신" userId="6014c3e60fa709b7" providerId="LiveId" clId="{0C0C90A5-CDC2-450B-98AF-8F577BCBD471}" dt="2023-07-31T07:35:00.664" v="4113" actId="165"/>
          <ac:grpSpMkLst>
            <pc:docMk/>
            <pc:sldMk cId="636615987" sldId="327"/>
            <ac:grpSpMk id="232" creationId="{748B12C4-ED52-E3C7-D19C-D20E1EC8534F}"/>
          </ac:grpSpMkLst>
        </pc:grpChg>
        <pc:grpChg chg="del">
          <ac:chgData name="유진 신" userId="6014c3e60fa709b7" providerId="LiveId" clId="{0C0C90A5-CDC2-450B-98AF-8F577BCBD471}" dt="2023-07-28T06:10:25.077" v="2204" actId="478"/>
          <ac:grpSpMkLst>
            <pc:docMk/>
            <pc:sldMk cId="636615987" sldId="327"/>
            <ac:grpSpMk id="233" creationId="{C9DB1D1D-FA73-34ED-3F60-6C2C3A1D9016}"/>
          </ac:grpSpMkLst>
        </pc:grpChg>
        <pc:grpChg chg="del">
          <ac:chgData name="유진 신" userId="6014c3e60fa709b7" providerId="LiveId" clId="{0C0C90A5-CDC2-450B-98AF-8F577BCBD471}" dt="2023-07-28T06:06:07.299" v="1931" actId="478"/>
          <ac:grpSpMkLst>
            <pc:docMk/>
            <pc:sldMk cId="636615987" sldId="327"/>
            <ac:grpSpMk id="234" creationId="{F05FE027-E3E1-2B89-A013-A8CE602D65E1}"/>
          </ac:grpSpMkLst>
        </pc:grpChg>
        <pc:grpChg chg="del">
          <ac:chgData name="유진 신" userId="6014c3e60fa709b7" providerId="LiveId" clId="{0C0C90A5-CDC2-450B-98AF-8F577BCBD471}" dt="2023-07-28T06:10:25.077" v="2204" actId="478"/>
          <ac:grpSpMkLst>
            <pc:docMk/>
            <pc:sldMk cId="636615987" sldId="327"/>
            <ac:grpSpMk id="235" creationId="{BA4538EC-112A-B700-9FAB-1D94CEF1E80F}"/>
          </ac:grpSpMkLst>
        </pc:grpChg>
        <pc:grpChg chg="del">
          <ac:chgData name="유진 신" userId="6014c3e60fa709b7" providerId="LiveId" clId="{0C0C90A5-CDC2-450B-98AF-8F577BCBD471}" dt="2023-07-28T06:27:38.156" v="2604" actId="478"/>
          <ac:grpSpMkLst>
            <pc:docMk/>
            <pc:sldMk cId="636615987" sldId="327"/>
            <ac:grpSpMk id="236" creationId="{9A77CF6E-3805-4FEB-8BD1-F3F7D73C4B62}"/>
          </ac:grpSpMkLst>
        </pc:grpChg>
        <pc:grpChg chg="del">
          <ac:chgData name="유진 신" userId="6014c3e60fa709b7" providerId="LiveId" clId="{0C0C90A5-CDC2-450B-98AF-8F577BCBD471}" dt="2023-07-28T06:27:40.060" v="2605" actId="478"/>
          <ac:grpSpMkLst>
            <pc:docMk/>
            <pc:sldMk cId="636615987" sldId="327"/>
            <ac:grpSpMk id="247" creationId="{C6D2D5BF-91D4-C269-EC19-AC5090D8D2F5}"/>
          </ac:grpSpMkLst>
        </pc:grpChg>
        <pc:grpChg chg="del">
          <ac:chgData name="유진 신" userId="6014c3e60fa709b7" providerId="LiveId" clId="{0C0C90A5-CDC2-450B-98AF-8F577BCBD471}" dt="2023-07-28T07:07:15.273" v="2784" actId="478"/>
          <ac:grpSpMkLst>
            <pc:docMk/>
            <pc:sldMk cId="636615987" sldId="327"/>
            <ac:grpSpMk id="248" creationId="{8C2768E3-6BD7-65D2-1F76-B7F4BC8549AF}"/>
          </ac:grpSpMkLst>
        </pc:grpChg>
        <pc:grpChg chg="del">
          <ac:chgData name="유진 신" userId="6014c3e60fa709b7" providerId="LiveId" clId="{0C0C90A5-CDC2-450B-98AF-8F577BCBD471}" dt="2023-07-28T07:07:15.273" v="2784" actId="478"/>
          <ac:grpSpMkLst>
            <pc:docMk/>
            <pc:sldMk cId="636615987" sldId="327"/>
            <ac:grpSpMk id="255" creationId="{28661CDA-44F3-AB02-12AF-718D1C9E46A8}"/>
          </ac:grpSpMkLst>
        </pc:grpChg>
        <pc:grpChg chg="add del mod">
          <ac:chgData name="유진 신" userId="6014c3e60fa709b7" providerId="LiveId" clId="{0C0C90A5-CDC2-450B-98AF-8F577BCBD471}" dt="2023-07-28T07:12:33.736" v="2900" actId="165"/>
          <ac:grpSpMkLst>
            <pc:docMk/>
            <pc:sldMk cId="636615987" sldId="327"/>
            <ac:grpSpMk id="265" creationId="{14BE24AB-18E8-1EDA-435C-FC0796CFF41F}"/>
          </ac:grpSpMkLst>
        </pc:grpChg>
        <pc:grpChg chg="add del mod">
          <ac:chgData name="유진 신" userId="6014c3e60fa709b7" providerId="LiveId" clId="{0C0C90A5-CDC2-450B-98AF-8F577BCBD471}" dt="2023-08-01T04:06:41.659" v="5205" actId="478"/>
          <ac:grpSpMkLst>
            <pc:docMk/>
            <pc:sldMk cId="636615987" sldId="327"/>
            <ac:grpSpMk id="266" creationId="{74AF3F36-FE63-6370-3E7F-017D27E3AF83}"/>
          </ac:grpSpMkLst>
        </pc:grpChg>
        <pc:graphicFrameChg chg="del">
          <ac:chgData name="유진 신" userId="6014c3e60fa709b7" providerId="LiveId" clId="{0C0C90A5-CDC2-450B-98AF-8F577BCBD471}" dt="2023-07-28T06:06:08.947" v="1932" actId="478"/>
          <ac:graphicFrameMkLst>
            <pc:docMk/>
            <pc:sldMk cId="636615987" sldId="327"/>
            <ac:graphicFrameMk id="87" creationId="{B90C8538-985E-E2D7-B7FD-AEA429111EF2}"/>
          </ac:graphicFrameMkLst>
        </pc:graphicFrameChg>
        <pc:picChg chg="del">
          <ac:chgData name="유진 신" userId="6014c3e60fa709b7" providerId="LiveId" clId="{0C0C90A5-CDC2-450B-98AF-8F577BCBD471}" dt="2023-07-28T06:27:31.260" v="2602" actId="478"/>
          <ac:picMkLst>
            <pc:docMk/>
            <pc:sldMk cId="636615987" sldId="327"/>
            <ac:picMk id="2" creationId="{D4DCE639-AB41-A1F6-E0A1-B8A21C9FAA58}"/>
          </ac:picMkLst>
        </pc:picChg>
        <pc:picChg chg="add mod ord">
          <ac:chgData name="유진 신" userId="6014c3e60fa709b7" providerId="LiveId" clId="{0C0C90A5-CDC2-450B-98AF-8F577BCBD471}" dt="2023-07-31T07:35:33.532" v="4214" actId="1038"/>
          <ac:picMkLst>
            <pc:docMk/>
            <pc:sldMk cId="636615987" sldId="327"/>
            <ac:picMk id="3" creationId="{DD2FFB5B-C3E0-E9F8-53E8-8B8AD3A067B6}"/>
          </ac:picMkLst>
        </pc:picChg>
        <pc:picChg chg="add mod ord">
          <ac:chgData name="유진 신" userId="6014c3e60fa709b7" providerId="LiveId" clId="{0C0C90A5-CDC2-450B-98AF-8F577BCBD471}" dt="2023-08-01T04:05:34.824" v="5195" actId="1037"/>
          <ac:picMkLst>
            <pc:docMk/>
            <pc:sldMk cId="636615987" sldId="327"/>
            <ac:picMk id="6" creationId="{68B8B7AE-C970-D2E7-6A4E-AB84C3DC942C}"/>
          </ac:picMkLst>
        </pc:picChg>
        <pc:picChg chg="add mod ord">
          <ac:chgData name="유진 신" userId="6014c3e60fa709b7" providerId="LiveId" clId="{0C0C90A5-CDC2-450B-98AF-8F577BCBD471}" dt="2023-07-31T07:35:44.738" v="4233" actId="1037"/>
          <ac:picMkLst>
            <pc:docMk/>
            <pc:sldMk cId="636615987" sldId="327"/>
            <ac:picMk id="12" creationId="{021B3AF0-003D-902F-70A2-BDBEE99E0FF8}"/>
          </ac:picMkLst>
        </pc:picChg>
        <pc:picChg chg="del">
          <ac:chgData name="유진 신" userId="6014c3e60fa709b7" providerId="LiveId" clId="{0C0C90A5-CDC2-450B-98AF-8F577BCBD471}" dt="2023-07-28T06:27:40.060" v="2605" actId="478"/>
          <ac:picMkLst>
            <pc:docMk/>
            <pc:sldMk cId="636615987" sldId="327"/>
            <ac:picMk id="15" creationId="{B1E982C9-C052-F390-EF3D-070F1F452F18}"/>
          </ac:picMkLst>
        </pc:picChg>
        <pc:picChg chg="add del mod topLvl">
          <ac:chgData name="유진 신" userId="6014c3e60fa709b7" providerId="LiveId" clId="{0C0C90A5-CDC2-450B-98AF-8F577BCBD471}" dt="2023-07-31T07:29:45.299" v="3692" actId="478"/>
          <ac:picMkLst>
            <pc:docMk/>
            <pc:sldMk cId="636615987" sldId="327"/>
            <ac:picMk id="17" creationId="{47A66F5D-76E5-8CB8-3D39-F1002DE9E6B6}"/>
          </ac:picMkLst>
        </pc:picChg>
        <pc:picChg chg="add mod ord">
          <ac:chgData name="유진 신" userId="6014c3e60fa709b7" providerId="LiveId" clId="{0C0C90A5-CDC2-450B-98AF-8F577BCBD471}" dt="2023-07-31T07:37:44.820" v="4311" actId="1038"/>
          <ac:picMkLst>
            <pc:docMk/>
            <pc:sldMk cId="636615987" sldId="327"/>
            <ac:picMk id="37" creationId="{511DF449-44B1-96D2-0A83-0D91F2F8977D}"/>
          </ac:picMkLst>
        </pc:picChg>
        <pc:picChg chg="add mod ord">
          <ac:chgData name="유진 신" userId="6014c3e60fa709b7" providerId="LiveId" clId="{0C0C90A5-CDC2-450B-98AF-8F577BCBD471}" dt="2023-08-01T04:09:37.233" v="5398" actId="1036"/>
          <ac:picMkLst>
            <pc:docMk/>
            <pc:sldMk cId="636615987" sldId="327"/>
            <ac:picMk id="40" creationId="{6C99F223-3892-A356-9900-F3BF0FF4B002}"/>
          </ac:picMkLst>
        </pc:picChg>
        <pc:picChg chg="add del mod topLvl">
          <ac:chgData name="유진 신" userId="6014c3e60fa709b7" providerId="LiveId" clId="{0C0C90A5-CDC2-450B-98AF-8F577BCBD471}" dt="2023-07-31T07:34:04.452" v="3961" actId="478"/>
          <ac:picMkLst>
            <pc:docMk/>
            <pc:sldMk cId="636615987" sldId="327"/>
            <ac:picMk id="40" creationId="{7CB6C563-90BF-E868-68AE-0A0F205F100D}"/>
          </ac:picMkLst>
        </pc:picChg>
        <pc:picChg chg="del">
          <ac:chgData name="유진 신" userId="6014c3e60fa709b7" providerId="LiveId" clId="{0C0C90A5-CDC2-450B-98AF-8F577BCBD471}" dt="2023-07-28T07:07:15.273" v="2784" actId="478"/>
          <ac:picMkLst>
            <pc:docMk/>
            <pc:sldMk cId="636615987" sldId="327"/>
            <ac:picMk id="42" creationId="{7202B283-63B5-40CE-4696-1A7B9F1E919C}"/>
          </ac:picMkLst>
        </pc:picChg>
        <pc:picChg chg="del">
          <ac:chgData name="유진 신" userId="6014c3e60fa709b7" providerId="LiveId" clId="{0C0C90A5-CDC2-450B-98AF-8F577BCBD471}" dt="2023-07-28T07:07:15.273" v="2784" actId="478"/>
          <ac:picMkLst>
            <pc:docMk/>
            <pc:sldMk cId="636615987" sldId="327"/>
            <ac:picMk id="43" creationId="{8C6D7E85-3787-F8E2-AB6A-465B005C090F}"/>
          </ac:picMkLst>
        </pc:picChg>
        <pc:picChg chg="add mod ord modCrop">
          <ac:chgData name="유진 신" userId="6014c3e60fa709b7" providerId="LiveId" clId="{0C0C90A5-CDC2-450B-98AF-8F577BCBD471}" dt="2023-07-31T07:39:52.230" v="4495" actId="1076"/>
          <ac:picMkLst>
            <pc:docMk/>
            <pc:sldMk cId="636615987" sldId="327"/>
            <ac:picMk id="48" creationId="{65351279-4EF4-B66C-2233-71BD996B3824}"/>
          </ac:picMkLst>
        </pc:picChg>
        <pc:picChg chg="add mod ord">
          <ac:chgData name="유진 신" userId="6014c3e60fa709b7" providerId="LiveId" clId="{0C0C90A5-CDC2-450B-98AF-8F577BCBD471}" dt="2023-07-31T07:42:41.590" v="4721" actId="1076"/>
          <ac:picMkLst>
            <pc:docMk/>
            <pc:sldMk cId="636615987" sldId="327"/>
            <ac:picMk id="70" creationId="{6F900793-A11F-3D3A-D583-4DC2D9238D18}"/>
          </ac:picMkLst>
        </pc:picChg>
        <pc:picChg chg="add del mod topLvl modCrop">
          <ac:chgData name="유진 신" userId="6014c3e60fa709b7" providerId="LiveId" clId="{0C0C90A5-CDC2-450B-98AF-8F577BCBD471}" dt="2023-07-31T07:37:20.348" v="4251" actId="478"/>
          <ac:picMkLst>
            <pc:docMk/>
            <pc:sldMk cId="636615987" sldId="327"/>
            <ac:picMk id="81" creationId="{10812986-6C81-CAF4-1B71-7E3D2B1648BE}"/>
          </ac:picMkLst>
        </pc:picChg>
        <pc:picChg chg="add del mod topLvl modCrop">
          <ac:chgData name="유진 신" userId="6014c3e60fa709b7" providerId="LiveId" clId="{0C0C90A5-CDC2-450B-98AF-8F577BCBD471}" dt="2023-07-31T07:38:36.653" v="4386" actId="478"/>
          <ac:picMkLst>
            <pc:docMk/>
            <pc:sldMk cId="636615987" sldId="327"/>
            <ac:picMk id="101" creationId="{95ED3AB4-EB8E-8823-8C24-259708CA4C9A}"/>
          </ac:picMkLst>
        </pc:picChg>
        <pc:picChg chg="add mod ord">
          <ac:chgData name="유진 신" userId="6014c3e60fa709b7" providerId="LiveId" clId="{0C0C90A5-CDC2-450B-98AF-8F577BCBD471}" dt="2023-07-31T07:45:10.114" v="4879" actId="1076"/>
          <ac:picMkLst>
            <pc:docMk/>
            <pc:sldMk cId="636615987" sldId="327"/>
            <ac:picMk id="115" creationId="{496731B9-A25E-4989-7219-984E76BCC4DE}"/>
          </ac:picMkLst>
        </pc:picChg>
        <pc:picChg chg="del">
          <ac:chgData name="유진 신" userId="6014c3e60fa709b7" providerId="LiveId" clId="{0C0C90A5-CDC2-450B-98AF-8F577BCBD471}" dt="2023-07-28T06:10:25.077" v="2204" actId="478"/>
          <ac:picMkLst>
            <pc:docMk/>
            <pc:sldMk cId="636615987" sldId="327"/>
            <ac:picMk id="123" creationId="{C2F76DA0-82E7-9885-4B4F-A8495D96BDEC}"/>
          </ac:picMkLst>
        </pc:picChg>
        <pc:picChg chg="add del mod topLvl">
          <ac:chgData name="유진 신" userId="6014c3e60fa709b7" providerId="LiveId" clId="{0C0C90A5-CDC2-450B-98AF-8F577BCBD471}" dt="2023-07-31T07:42:03.350" v="4645" actId="478"/>
          <ac:picMkLst>
            <pc:docMk/>
            <pc:sldMk cId="636615987" sldId="327"/>
            <ac:picMk id="127" creationId="{8D531269-F9B6-3E29-AF9E-65313E522577}"/>
          </ac:picMkLst>
        </pc:picChg>
        <pc:picChg chg="del">
          <ac:chgData name="유진 신" userId="6014c3e60fa709b7" providerId="LiveId" clId="{0C0C90A5-CDC2-450B-98AF-8F577BCBD471}" dt="2023-07-28T06:10:25.077" v="2204" actId="478"/>
          <ac:picMkLst>
            <pc:docMk/>
            <pc:sldMk cId="636615987" sldId="327"/>
            <ac:picMk id="134" creationId="{EACBFEEB-4422-5408-8CBF-FB4526BA618B}"/>
          </ac:picMkLst>
        </pc:picChg>
        <pc:picChg chg="add del mod topLvl">
          <ac:chgData name="유진 신" userId="6014c3e60fa709b7" providerId="LiveId" clId="{0C0C90A5-CDC2-450B-98AF-8F577BCBD471}" dt="2023-07-28T06:41:51.777" v="2761" actId="478"/>
          <ac:picMkLst>
            <pc:docMk/>
            <pc:sldMk cId="636615987" sldId="327"/>
            <ac:picMk id="147" creationId="{F38ACD21-9BB7-6402-EFD4-59D19202B33A}"/>
          </ac:picMkLst>
        </pc:picChg>
        <pc:picChg chg="add del mod ord">
          <ac:chgData name="유진 신" userId="6014c3e60fa709b7" providerId="LiveId" clId="{0C0C90A5-CDC2-450B-98AF-8F577BCBD471}" dt="2023-07-31T07:44:07.533" v="4819" actId="478"/>
          <ac:picMkLst>
            <pc:docMk/>
            <pc:sldMk cId="636615987" sldId="327"/>
            <ac:picMk id="174" creationId="{AE1C02FC-4FF8-D469-90E4-12BD8056E6F7}"/>
          </ac:picMkLst>
        </pc:picChg>
        <pc:picChg chg="add del mod topLvl">
          <ac:chgData name="유진 신" userId="6014c3e60fa709b7" providerId="LiveId" clId="{0C0C90A5-CDC2-450B-98AF-8F577BCBD471}" dt="2023-08-01T04:04:50.714" v="5103" actId="478"/>
          <ac:picMkLst>
            <pc:docMk/>
            <pc:sldMk cId="636615987" sldId="327"/>
            <ac:picMk id="176" creationId="{9CA32CAD-0D55-1EFA-6F34-1208AB536367}"/>
          </ac:picMkLst>
        </pc:picChg>
        <pc:picChg chg="del">
          <ac:chgData name="유진 신" userId="6014c3e60fa709b7" providerId="LiveId" clId="{0C0C90A5-CDC2-450B-98AF-8F577BCBD471}" dt="2023-07-28T06:02:50.130" v="1891" actId="478"/>
          <ac:picMkLst>
            <pc:docMk/>
            <pc:sldMk cId="636615987" sldId="327"/>
            <ac:picMk id="187" creationId="{D20B5A0A-A0A1-B790-1A2D-0D99F668CE83}"/>
          </ac:picMkLst>
        </pc:picChg>
        <pc:picChg chg="add del mod topLvl modCrop">
          <ac:chgData name="유진 신" userId="6014c3e60fa709b7" providerId="LiveId" clId="{0C0C90A5-CDC2-450B-98AF-8F577BCBD471}" dt="2023-08-01T04:07:12.859" v="5233" actId="478"/>
          <ac:picMkLst>
            <pc:docMk/>
            <pc:sldMk cId="636615987" sldId="327"/>
            <ac:picMk id="263" creationId="{315470A4-D7AF-D46F-4B08-47890A5A7F8E}"/>
          </ac:picMkLst>
        </pc:picChg>
        <pc:cxnChg chg="add mod">
          <ac:chgData name="유진 신" userId="6014c3e60fa709b7" providerId="LiveId" clId="{0C0C90A5-CDC2-450B-98AF-8F577BCBD471}" dt="2023-07-31T07:35:06.632" v="4114" actId="164"/>
          <ac:cxnSpMkLst>
            <pc:docMk/>
            <pc:sldMk cId="636615987" sldId="327"/>
            <ac:cxnSpMk id="4" creationId="{4D3F9C7A-EF9C-BAD4-5CF9-0CBDCFF576B3}"/>
          </ac:cxnSpMkLst>
        </pc:cxnChg>
        <pc:cxnChg chg="add mod">
          <ac:chgData name="유진 신" userId="6014c3e60fa709b7" providerId="LiveId" clId="{0C0C90A5-CDC2-450B-98AF-8F577BCBD471}" dt="2023-07-31T07:35:06.632" v="4114" actId="164"/>
          <ac:cxnSpMkLst>
            <pc:docMk/>
            <pc:sldMk cId="636615987" sldId="327"/>
            <ac:cxnSpMk id="5" creationId="{DF8D1470-D18D-9997-C7D9-764D6B3EA5C5}"/>
          </ac:cxnSpMkLst>
        </pc:cxnChg>
        <pc:cxnChg chg="mod">
          <ac:chgData name="유진 신" userId="6014c3e60fa709b7" providerId="LiveId" clId="{0C0C90A5-CDC2-450B-98AF-8F577BCBD471}" dt="2023-08-01T04:05:06.575" v="5106"/>
          <ac:cxnSpMkLst>
            <pc:docMk/>
            <pc:sldMk cId="636615987" sldId="327"/>
            <ac:cxnSpMk id="11" creationId="{BFB63861-C4FE-0AFF-4188-BAE5B4CE375B}"/>
          </ac:cxnSpMkLst>
        </pc:cxnChg>
        <pc:cxnChg chg="mod">
          <ac:chgData name="유진 신" userId="6014c3e60fa709b7" providerId="LiveId" clId="{0C0C90A5-CDC2-450B-98AF-8F577BCBD471}" dt="2023-08-01T04:05:06.575" v="5106"/>
          <ac:cxnSpMkLst>
            <pc:docMk/>
            <pc:sldMk cId="636615987" sldId="327"/>
            <ac:cxnSpMk id="14" creationId="{91A47505-9606-28C1-BD40-640AB2FCBB16}"/>
          </ac:cxnSpMkLst>
        </pc:cxnChg>
        <pc:cxnChg chg="mod">
          <ac:chgData name="유진 신" userId="6014c3e60fa709b7" providerId="LiveId" clId="{0C0C90A5-CDC2-450B-98AF-8F577BCBD471}" dt="2023-08-01T04:05:06.575" v="5106"/>
          <ac:cxnSpMkLst>
            <pc:docMk/>
            <pc:sldMk cId="636615987" sldId="327"/>
            <ac:cxnSpMk id="15" creationId="{DF6D17C2-55DB-6B77-342D-581CFF600C73}"/>
          </ac:cxnSpMkLst>
        </pc:cxnChg>
        <pc:cxnChg chg="mod">
          <ac:chgData name="유진 신" userId="6014c3e60fa709b7" providerId="LiveId" clId="{0C0C90A5-CDC2-450B-98AF-8F577BCBD471}" dt="2023-07-31T07:34:46.978" v="4053"/>
          <ac:cxnSpMkLst>
            <pc:docMk/>
            <pc:sldMk cId="636615987" sldId="327"/>
            <ac:cxnSpMk id="16" creationId="{2FE19571-4CD5-6BF0-CA02-2FBF268FCCD8}"/>
          </ac:cxnSpMkLst>
        </pc:cxnChg>
        <pc:cxnChg chg="mod">
          <ac:chgData name="유진 신" userId="6014c3e60fa709b7" providerId="LiveId" clId="{0C0C90A5-CDC2-450B-98AF-8F577BCBD471}" dt="2023-07-31T07:35:08.159" v="4115"/>
          <ac:cxnSpMkLst>
            <pc:docMk/>
            <pc:sldMk cId="636615987" sldId="327"/>
            <ac:cxnSpMk id="27" creationId="{BD4E6143-DA24-042C-0A11-D9CE9C3763B5}"/>
          </ac:cxnSpMkLst>
        </pc:cxnChg>
        <pc:cxnChg chg="mod">
          <ac:chgData name="유진 신" userId="6014c3e60fa709b7" providerId="LiveId" clId="{0C0C90A5-CDC2-450B-98AF-8F577BCBD471}" dt="2023-07-31T07:35:08.159" v="4115"/>
          <ac:cxnSpMkLst>
            <pc:docMk/>
            <pc:sldMk cId="636615987" sldId="327"/>
            <ac:cxnSpMk id="29" creationId="{A1C80699-3E88-CFAD-593F-86C33447F7BB}"/>
          </ac:cxnSpMkLst>
        </pc:cxnChg>
        <pc:cxnChg chg="mod">
          <ac:chgData name="유진 신" userId="6014c3e60fa709b7" providerId="LiveId" clId="{0C0C90A5-CDC2-450B-98AF-8F577BCBD471}" dt="2023-07-31T07:35:08.159" v="4115"/>
          <ac:cxnSpMkLst>
            <pc:docMk/>
            <pc:sldMk cId="636615987" sldId="327"/>
            <ac:cxnSpMk id="30" creationId="{00E1928A-2125-8923-ECB3-99C6CA9CE8A8}"/>
          </ac:cxnSpMkLst>
        </pc:cxnChg>
        <pc:cxnChg chg="mod">
          <ac:chgData name="유진 신" userId="6014c3e60fa709b7" providerId="LiveId" clId="{0C0C90A5-CDC2-450B-98AF-8F577BCBD471}" dt="2023-08-01T04:06:44.605" v="5206"/>
          <ac:cxnSpMkLst>
            <pc:docMk/>
            <pc:sldMk cId="636615987" sldId="327"/>
            <ac:cxnSpMk id="31" creationId="{94E99453-E14F-8C08-D02D-9E95BB86FAF1}"/>
          </ac:cxnSpMkLst>
        </pc:cxnChg>
        <pc:cxnChg chg="mod">
          <ac:chgData name="유진 신" userId="6014c3e60fa709b7" providerId="LiveId" clId="{0C0C90A5-CDC2-450B-98AF-8F577BCBD471}" dt="2023-08-01T04:06:44.605" v="5206"/>
          <ac:cxnSpMkLst>
            <pc:docMk/>
            <pc:sldMk cId="636615987" sldId="327"/>
            <ac:cxnSpMk id="34" creationId="{8E1C2D36-FEBE-2615-8F52-79781F3B6A68}"/>
          </ac:cxnSpMkLst>
        </pc:cxnChg>
        <pc:cxnChg chg="mod">
          <ac:chgData name="유진 신" userId="6014c3e60fa709b7" providerId="LiveId" clId="{0C0C90A5-CDC2-450B-98AF-8F577BCBD471}" dt="2023-08-01T04:06:44.605" v="5206"/>
          <ac:cxnSpMkLst>
            <pc:docMk/>
            <pc:sldMk cId="636615987" sldId="327"/>
            <ac:cxnSpMk id="35" creationId="{67340E9C-6375-49A1-89C6-FCC61FC4565A}"/>
          </ac:cxnSpMkLst>
        </pc:cxnChg>
        <pc:cxnChg chg="mod">
          <ac:chgData name="유진 신" userId="6014c3e60fa709b7" providerId="LiveId" clId="{0C0C90A5-CDC2-450B-98AF-8F577BCBD471}" dt="2023-07-31T07:37:36.082" v="4255"/>
          <ac:cxnSpMkLst>
            <pc:docMk/>
            <pc:sldMk cId="636615987" sldId="327"/>
            <ac:cxnSpMk id="43" creationId="{D9157310-EBBD-2810-8332-5EC5F3330522}"/>
          </ac:cxnSpMkLst>
        </pc:cxnChg>
        <pc:cxnChg chg="mod">
          <ac:chgData name="유진 신" userId="6014c3e60fa709b7" providerId="LiveId" clId="{0C0C90A5-CDC2-450B-98AF-8F577BCBD471}" dt="2023-07-31T07:37:36.082" v="4255"/>
          <ac:cxnSpMkLst>
            <pc:docMk/>
            <pc:sldMk cId="636615987" sldId="327"/>
            <ac:cxnSpMk id="45" creationId="{43CC9EB3-5226-5771-9980-9C7D61D37750}"/>
          </ac:cxnSpMkLst>
        </pc:cxnChg>
        <pc:cxnChg chg="mod">
          <ac:chgData name="유진 신" userId="6014c3e60fa709b7" providerId="LiveId" clId="{0C0C90A5-CDC2-450B-98AF-8F577BCBD471}" dt="2023-07-31T07:37:36.082" v="4255"/>
          <ac:cxnSpMkLst>
            <pc:docMk/>
            <pc:sldMk cId="636615987" sldId="327"/>
            <ac:cxnSpMk id="46" creationId="{FB727807-908B-4B3A-A1CD-F07181F6C297}"/>
          </ac:cxnSpMkLst>
        </pc:cxnChg>
        <pc:cxnChg chg="mod">
          <ac:chgData name="유진 신" userId="6014c3e60fa709b7" providerId="LiveId" clId="{0C0C90A5-CDC2-450B-98AF-8F577BCBD471}" dt="2023-07-31T07:39:28.648" v="4444"/>
          <ac:cxnSpMkLst>
            <pc:docMk/>
            <pc:sldMk cId="636615987" sldId="327"/>
            <ac:cxnSpMk id="52" creationId="{5FA296CE-46A5-E0D0-B069-E9326CDD73B8}"/>
          </ac:cxnSpMkLst>
        </pc:cxnChg>
        <pc:cxnChg chg="mod">
          <ac:chgData name="유진 신" userId="6014c3e60fa709b7" providerId="LiveId" clId="{0C0C90A5-CDC2-450B-98AF-8F577BCBD471}" dt="2023-07-31T07:39:28.648" v="4444"/>
          <ac:cxnSpMkLst>
            <pc:docMk/>
            <pc:sldMk cId="636615987" sldId="327"/>
            <ac:cxnSpMk id="54" creationId="{65A32EEA-030B-DDFB-EEE9-2C2E2844EFC1}"/>
          </ac:cxnSpMkLst>
        </pc:cxnChg>
        <pc:cxnChg chg="mod">
          <ac:chgData name="유진 신" userId="6014c3e60fa709b7" providerId="LiveId" clId="{0C0C90A5-CDC2-450B-98AF-8F577BCBD471}" dt="2023-07-31T07:39:28.648" v="4444"/>
          <ac:cxnSpMkLst>
            <pc:docMk/>
            <pc:sldMk cId="636615987" sldId="327"/>
            <ac:cxnSpMk id="55" creationId="{10F7D9CC-3543-EE1D-74FC-0DC796211673}"/>
          </ac:cxnSpMkLst>
        </pc:cxnChg>
        <pc:cxnChg chg="mod">
          <ac:chgData name="유진 신" userId="6014c3e60fa709b7" providerId="LiveId" clId="{0C0C90A5-CDC2-450B-98AF-8F577BCBD471}" dt="2023-07-28T06:09:45.771" v="2196"/>
          <ac:cxnSpMkLst>
            <pc:docMk/>
            <pc:sldMk cId="636615987" sldId="327"/>
            <ac:cxnSpMk id="76" creationId="{2D77E67A-1365-5173-DA7A-D66AC3E232AB}"/>
          </ac:cxnSpMkLst>
        </pc:cxnChg>
        <pc:cxnChg chg="mod">
          <ac:chgData name="유진 신" userId="6014c3e60fa709b7" providerId="LiveId" clId="{0C0C90A5-CDC2-450B-98AF-8F577BCBD471}" dt="2023-07-28T06:09:45.771" v="2196"/>
          <ac:cxnSpMkLst>
            <pc:docMk/>
            <pc:sldMk cId="636615987" sldId="327"/>
            <ac:cxnSpMk id="78" creationId="{968809A0-EE2F-3EC2-0557-ADE3158B4F63}"/>
          </ac:cxnSpMkLst>
        </pc:cxnChg>
        <pc:cxnChg chg="mod">
          <ac:chgData name="유진 신" userId="6014c3e60fa709b7" providerId="LiveId" clId="{0C0C90A5-CDC2-450B-98AF-8F577BCBD471}" dt="2023-07-28T06:10:04.949" v="2203" actId="1035"/>
          <ac:cxnSpMkLst>
            <pc:docMk/>
            <pc:sldMk cId="636615987" sldId="327"/>
            <ac:cxnSpMk id="80" creationId="{04C393ED-B7EC-66F1-35D1-6A0DAD94B6E9}"/>
          </ac:cxnSpMkLst>
        </pc:cxnChg>
        <pc:cxnChg chg="mod">
          <ac:chgData name="유진 신" userId="6014c3e60fa709b7" providerId="LiveId" clId="{0C0C90A5-CDC2-450B-98AF-8F577BCBD471}" dt="2023-07-31T07:42:15.362" v="4649"/>
          <ac:cxnSpMkLst>
            <pc:docMk/>
            <pc:sldMk cId="636615987" sldId="327"/>
            <ac:cxnSpMk id="89" creationId="{22761AB3-DF32-6FAE-B095-5BFEEE710046}"/>
          </ac:cxnSpMkLst>
        </pc:cxnChg>
        <pc:cxnChg chg="mod">
          <ac:chgData name="유진 신" userId="6014c3e60fa709b7" providerId="LiveId" clId="{0C0C90A5-CDC2-450B-98AF-8F577BCBD471}" dt="2023-07-28T06:14:55.346" v="2217" actId="1037"/>
          <ac:cxnSpMkLst>
            <pc:docMk/>
            <pc:sldMk cId="636615987" sldId="327"/>
            <ac:cxnSpMk id="97" creationId="{42B8CD90-C772-4611-D7D2-3F5A27AED034}"/>
          </ac:cxnSpMkLst>
        </pc:cxnChg>
        <pc:cxnChg chg="mod">
          <ac:chgData name="유진 신" userId="6014c3e60fa709b7" providerId="LiveId" clId="{0C0C90A5-CDC2-450B-98AF-8F577BCBD471}" dt="2023-07-28T06:11:12.931" v="2208"/>
          <ac:cxnSpMkLst>
            <pc:docMk/>
            <pc:sldMk cId="636615987" sldId="327"/>
            <ac:cxnSpMk id="99" creationId="{B5F1FE4E-5A9B-7224-4E52-7261C18FED4D}"/>
          </ac:cxnSpMkLst>
        </pc:cxnChg>
        <pc:cxnChg chg="mod">
          <ac:chgData name="유진 신" userId="6014c3e60fa709b7" providerId="LiveId" clId="{0C0C90A5-CDC2-450B-98AF-8F577BCBD471}" dt="2023-07-28T06:14:59.259" v="2218" actId="1038"/>
          <ac:cxnSpMkLst>
            <pc:docMk/>
            <pc:sldMk cId="636615987" sldId="327"/>
            <ac:cxnSpMk id="100" creationId="{EA5B48E7-1657-AAFD-006D-57288E0F9B1C}"/>
          </ac:cxnSpMkLst>
        </pc:cxnChg>
        <pc:cxnChg chg="mod">
          <ac:chgData name="유진 신" userId="6014c3e60fa709b7" providerId="LiveId" clId="{0C0C90A5-CDC2-450B-98AF-8F577BCBD471}" dt="2023-07-31T07:42:15.362" v="4649"/>
          <ac:cxnSpMkLst>
            <pc:docMk/>
            <pc:sldMk cId="636615987" sldId="327"/>
            <ac:cxnSpMk id="103" creationId="{D3C8BC52-0DD7-CB10-EB06-4583DC2CBF88}"/>
          </ac:cxnSpMkLst>
        </pc:cxnChg>
        <pc:cxnChg chg="mod">
          <ac:chgData name="유진 신" userId="6014c3e60fa709b7" providerId="LiveId" clId="{0C0C90A5-CDC2-450B-98AF-8F577BCBD471}" dt="2023-07-31T07:42:15.362" v="4649"/>
          <ac:cxnSpMkLst>
            <pc:docMk/>
            <pc:sldMk cId="636615987" sldId="327"/>
            <ac:cxnSpMk id="106" creationId="{5D9216E2-F0A2-56F7-4AF0-586D5B3C8317}"/>
          </ac:cxnSpMkLst>
        </pc:cxnChg>
        <pc:cxnChg chg="mod">
          <ac:chgData name="유진 신" userId="6014c3e60fa709b7" providerId="LiveId" clId="{0C0C90A5-CDC2-450B-98AF-8F577BCBD471}" dt="2023-07-28T06:22:21.587" v="2357"/>
          <ac:cxnSpMkLst>
            <pc:docMk/>
            <pc:sldMk cId="636615987" sldId="327"/>
            <ac:cxnSpMk id="110" creationId="{AD4702E3-C063-CB26-D144-5C52388337A0}"/>
          </ac:cxnSpMkLst>
        </pc:cxnChg>
        <pc:cxnChg chg="mod topLvl">
          <ac:chgData name="유진 신" userId="6014c3e60fa709b7" providerId="LiveId" clId="{0C0C90A5-CDC2-450B-98AF-8F577BCBD471}" dt="2023-07-31T07:35:06.632" v="4114" actId="164"/>
          <ac:cxnSpMkLst>
            <pc:docMk/>
            <pc:sldMk cId="636615987" sldId="327"/>
            <ac:cxnSpMk id="111" creationId="{BA44591A-7270-71AE-DA40-0FD726A9C7F3}"/>
          </ac:cxnSpMkLst>
        </pc:cxnChg>
        <pc:cxnChg chg="mod">
          <ac:chgData name="유진 신" userId="6014c3e60fa709b7" providerId="LiveId" clId="{0C0C90A5-CDC2-450B-98AF-8F577BCBD471}" dt="2023-07-28T06:22:21.587" v="2357"/>
          <ac:cxnSpMkLst>
            <pc:docMk/>
            <pc:sldMk cId="636615987" sldId="327"/>
            <ac:cxnSpMk id="116" creationId="{57C8DAE8-1B19-0242-0182-BA093A41E995}"/>
          </ac:cxnSpMkLst>
        </pc:cxnChg>
        <pc:cxnChg chg="mod">
          <ac:chgData name="유진 신" userId="6014c3e60fa709b7" providerId="LiveId" clId="{0C0C90A5-CDC2-450B-98AF-8F577BCBD471}" dt="2023-07-28T06:22:21.587" v="2357"/>
          <ac:cxnSpMkLst>
            <pc:docMk/>
            <pc:sldMk cId="636615987" sldId="327"/>
            <ac:cxnSpMk id="118" creationId="{1E44E33C-8290-6FE2-F9E4-088CCDA31EAF}"/>
          </ac:cxnSpMkLst>
        </pc:cxnChg>
        <pc:cxnChg chg="mod">
          <ac:chgData name="유진 신" userId="6014c3e60fa709b7" providerId="LiveId" clId="{0C0C90A5-CDC2-450B-98AF-8F577BCBD471}" dt="2023-07-31T07:44:46.880" v="4832"/>
          <ac:cxnSpMkLst>
            <pc:docMk/>
            <pc:sldMk cId="636615987" sldId="327"/>
            <ac:cxnSpMk id="122" creationId="{F4BF10C5-B7A5-540B-9421-E7003579BC6E}"/>
          </ac:cxnSpMkLst>
        </pc:cxnChg>
        <pc:cxnChg chg="mod">
          <ac:chgData name="유진 신" userId="6014c3e60fa709b7" providerId="LiveId" clId="{0C0C90A5-CDC2-450B-98AF-8F577BCBD471}" dt="2023-07-31T07:44:46.880" v="4832"/>
          <ac:cxnSpMkLst>
            <pc:docMk/>
            <pc:sldMk cId="636615987" sldId="327"/>
            <ac:cxnSpMk id="124" creationId="{427AFC5A-4552-4921-B2CA-083676C084E4}"/>
          </ac:cxnSpMkLst>
        </pc:cxnChg>
        <pc:cxnChg chg="mod">
          <ac:chgData name="유진 신" userId="6014c3e60fa709b7" providerId="LiveId" clId="{0C0C90A5-CDC2-450B-98AF-8F577BCBD471}" dt="2023-07-31T07:44:46.880" v="4832"/>
          <ac:cxnSpMkLst>
            <pc:docMk/>
            <pc:sldMk cId="636615987" sldId="327"/>
            <ac:cxnSpMk id="126" creationId="{4FDC3911-E5B7-381D-D828-40D69D5B23AC}"/>
          </ac:cxnSpMkLst>
        </pc:cxnChg>
        <pc:cxnChg chg="mod">
          <ac:chgData name="유진 신" userId="6014c3e60fa709b7" providerId="LiveId" clId="{0C0C90A5-CDC2-450B-98AF-8F577BCBD471}" dt="2023-07-28T06:31:01.448" v="2701" actId="1037"/>
          <ac:cxnSpMkLst>
            <pc:docMk/>
            <pc:sldMk cId="636615987" sldId="327"/>
            <ac:cxnSpMk id="142" creationId="{DE4A1A91-4AAD-4039-4CDA-85135B61C0E4}"/>
          </ac:cxnSpMkLst>
        </pc:cxnChg>
        <pc:cxnChg chg="mod">
          <ac:chgData name="유진 신" userId="6014c3e60fa709b7" providerId="LiveId" clId="{0C0C90A5-CDC2-450B-98AF-8F577BCBD471}" dt="2023-07-28T06:30:05.420" v="2635"/>
          <ac:cxnSpMkLst>
            <pc:docMk/>
            <pc:sldMk cId="636615987" sldId="327"/>
            <ac:cxnSpMk id="144" creationId="{BCE9A3D1-54CD-5D04-F5FF-285706013298}"/>
          </ac:cxnSpMkLst>
        </pc:cxnChg>
        <pc:cxnChg chg="mod">
          <ac:chgData name="유진 신" userId="6014c3e60fa709b7" providerId="LiveId" clId="{0C0C90A5-CDC2-450B-98AF-8F577BCBD471}" dt="2023-07-28T06:31:10.267" v="2703" actId="1038"/>
          <ac:cxnSpMkLst>
            <pc:docMk/>
            <pc:sldMk cId="636615987" sldId="327"/>
            <ac:cxnSpMk id="145" creationId="{A5914D32-7E6E-BEE7-5A25-51E649EBAAD3}"/>
          </ac:cxnSpMkLst>
        </pc:cxnChg>
        <pc:cxnChg chg="mod">
          <ac:chgData name="유진 신" userId="6014c3e60fa709b7" providerId="LiveId" clId="{0C0C90A5-CDC2-450B-98AF-8F577BCBD471}" dt="2023-07-28T07:08:26.269" v="2831" actId="1035"/>
          <ac:cxnSpMkLst>
            <pc:docMk/>
            <pc:sldMk cId="636615987" sldId="327"/>
            <ac:cxnSpMk id="169" creationId="{AFDD62DD-2D75-9D65-56CC-D99FA299760D}"/>
          </ac:cxnSpMkLst>
        </pc:cxnChg>
        <pc:cxnChg chg="mod">
          <ac:chgData name="유진 신" userId="6014c3e60fa709b7" providerId="LiveId" clId="{0C0C90A5-CDC2-450B-98AF-8F577BCBD471}" dt="2023-07-28T06:33:12.434" v="2734"/>
          <ac:cxnSpMkLst>
            <pc:docMk/>
            <pc:sldMk cId="636615987" sldId="327"/>
            <ac:cxnSpMk id="171" creationId="{7C6D50B8-149A-037E-B979-5C06C58B2D0E}"/>
          </ac:cxnSpMkLst>
        </pc:cxnChg>
        <pc:cxnChg chg="mod">
          <ac:chgData name="유진 신" userId="6014c3e60fa709b7" providerId="LiveId" clId="{0C0C90A5-CDC2-450B-98AF-8F577BCBD471}" dt="2023-07-28T06:33:12.434" v="2734"/>
          <ac:cxnSpMkLst>
            <pc:docMk/>
            <pc:sldMk cId="636615987" sldId="327"/>
            <ac:cxnSpMk id="172" creationId="{86A8F955-23DB-69D2-7B5A-4CDEE72B79C8}"/>
          </ac:cxnSpMkLst>
        </pc:cxnChg>
        <pc:cxnChg chg="del">
          <ac:chgData name="유진 신" userId="6014c3e60fa709b7" providerId="LiveId" clId="{0C0C90A5-CDC2-450B-98AF-8F577BCBD471}" dt="2023-07-31T07:30:28.236" v="3723" actId="478"/>
          <ac:cxnSpMkLst>
            <pc:docMk/>
            <pc:sldMk cId="636615987" sldId="327"/>
            <ac:cxnSpMk id="197" creationId="{3AC8CA43-88E0-C6F6-AA94-9B40315BFA4E}"/>
          </ac:cxnSpMkLst>
        </pc:cxnChg>
        <pc:cxnChg chg="del">
          <ac:chgData name="유진 신" userId="6014c3e60fa709b7" providerId="LiveId" clId="{0C0C90A5-CDC2-450B-98AF-8F577BCBD471}" dt="2023-07-31T07:30:39.892" v="3753" actId="478"/>
          <ac:cxnSpMkLst>
            <pc:docMk/>
            <pc:sldMk cId="636615987" sldId="327"/>
            <ac:cxnSpMk id="198" creationId="{EB43E718-DC6F-9B4D-DE86-DC261079CB63}"/>
          </ac:cxnSpMkLst>
        </pc:cxnChg>
        <pc:cxnChg chg="mod">
          <ac:chgData name="유진 신" userId="6014c3e60fa709b7" providerId="LiveId" clId="{0C0C90A5-CDC2-450B-98AF-8F577BCBD471}" dt="2023-07-28T07:09:50.318" v="2863"/>
          <ac:cxnSpMkLst>
            <pc:docMk/>
            <pc:sldMk cId="636615987" sldId="327"/>
            <ac:cxnSpMk id="230" creationId="{752AACC0-8911-95BE-3E02-C90316B0653E}"/>
          </ac:cxnSpMkLst>
        </pc:cxnChg>
        <pc:cxnChg chg="mod">
          <ac:chgData name="유진 신" userId="6014c3e60fa709b7" providerId="LiveId" clId="{0C0C90A5-CDC2-450B-98AF-8F577BCBD471}" dt="2023-07-28T07:09:50.318" v="2863"/>
          <ac:cxnSpMkLst>
            <pc:docMk/>
            <pc:sldMk cId="636615987" sldId="327"/>
            <ac:cxnSpMk id="260" creationId="{8DCE96DF-93E0-280D-EE55-6F19558C9564}"/>
          </ac:cxnSpMkLst>
        </pc:cxnChg>
        <pc:cxnChg chg="mod">
          <ac:chgData name="유진 신" userId="6014c3e60fa709b7" providerId="LiveId" clId="{0C0C90A5-CDC2-450B-98AF-8F577BCBD471}" dt="2023-07-28T07:10:01.493" v="2865" actId="1035"/>
          <ac:cxnSpMkLst>
            <pc:docMk/>
            <pc:sldMk cId="636615987" sldId="327"/>
            <ac:cxnSpMk id="261" creationId="{E20D2C67-2977-8314-6DEA-F33C06454AF6}"/>
          </ac:cxnSpMkLst>
        </pc:cxnChg>
        <pc:cxnChg chg="mod">
          <ac:chgData name="유진 신" userId="6014c3e60fa709b7" providerId="LiveId" clId="{0C0C90A5-CDC2-450B-98AF-8F577BCBD471}" dt="2023-07-28T07:13:01.487" v="2904"/>
          <ac:cxnSpMkLst>
            <pc:docMk/>
            <pc:sldMk cId="636615987" sldId="327"/>
            <ac:cxnSpMk id="269" creationId="{B16A38BD-8BB0-CD11-14EF-D83A2CC8D8C1}"/>
          </ac:cxnSpMkLst>
        </pc:cxnChg>
        <pc:cxnChg chg="mod">
          <ac:chgData name="유진 신" userId="6014c3e60fa709b7" providerId="LiveId" clId="{0C0C90A5-CDC2-450B-98AF-8F577BCBD471}" dt="2023-07-28T07:13:01.487" v="2904"/>
          <ac:cxnSpMkLst>
            <pc:docMk/>
            <pc:sldMk cId="636615987" sldId="327"/>
            <ac:cxnSpMk id="271" creationId="{51097C88-262C-FCC4-4653-3AA08AD39BAD}"/>
          </ac:cxnSpMkLst>
        </pc:cxnChg>
        <pc:cxnChg chg="mod">
          <ac:chgData name="유진 신" userId="6014c3e60fa709b7" providerId="LiveId" clId="{0C0C90A5-CDC2-450B-98AF-8F577BCBD471}" dt="2023-07-28T07:13:01.487" v="2904"/>
          <ac:cxnSpMkLst>
            <pc:docMk/>
            <pc:sldMk cId="636615987" sldId="327"/>
            <ac:cxnSpMk id="272" creationId="{64B443EE-A6A1-ECDB-4594-3593ECC1140F}"/>
          </ac:cxnSpMkLst>
        </pc:cxnChg>
      </pc:sldChg>
    </pc:docChg>
  </pc:docChgLst>
  <pc:docChgLst>
    <pc:chgData name="유진 신" userId="6014c3e60fa709b7" providerId="LiveId" clId="{FC8BCC8B-6B0C-4E10-99FD-BBD43F2FB3B9}"/>
    <pc:docChg chg="undo custSel addSld delSld modSld">
      <pc:chgData name="유진 신" userId="6014c3e60fa709b7" providerId="LiveId" clId="{FC8BCC8B-6B0C-4E10-99FD-BBD43F2FB3B9}" dt="2023-07-04T07:19:05.173" v="301" actId="20577"/>
      <pc:docMkLst>
        <pc:docMk/>
      </pc:docMkLst>
      <pc:sldChg chg="delSp modSp del mod">
        <pc:chgData name="유진 신" userId="6014c3e60fa709b7" providerId="LiveId" clId="{FC8BCC8B-6B0C-4E10-99FD-BBD43F2FB3B9}" dt="2023-07-04T03:52:11.053" v="226" actId="47"/>
        <pc:sldMkLst>
          <pc:docMk/>
          <pc:sldMk cId="2393591997" sldId="317"/>
        </pc:sldMkLst>
        <pc:spChg chg="mod">
          <ac:chgData name="유진 신" userId="6014c3e60fa709b7" providerId="LiveId" clId="{FC8BCC8B-6B0C-4E10-99FD-BBD43F2FB3B9}" dt="2023-06-29T06:11:02.587" v="86" actId="1035"/>
          <ac:spMkLst>
            <pc:docMk/>
            <pc:sldMk cId="2393591997" sldId="317"/>
            <ac:spMk id="3" creationId="{CA07615E-27FB-9D06-8669-528799C2436B}"/>
          </ac:spMkLst>
        </pc:spChg>
        <pc:spChg chg="mod">
          <ac:chgData name="유진 신" userId="6014c3e60fa709b7" providerId="LiveId" clId="{FC8BCC8B-6B0C-4E10-99FD-BBD43F2FB3B9}" dt="2023-06-29T06:11:02.587" v="86" actId="1035"/>
          <ac:spMkLst>
            <pc:docMk/>
            <pc:sldMk cId="2393591997" sldId="317"/>
            <ac:spMk id="5" creationId="{61FCEE31-2F5B-05A2-E26A-5CADAC5BBC81}"/>
          </ac:spMkLst>
        </pc:spChg>
        <pc:spChg chg="mod">
          <ac:chgData name="유진 신" userId="6014c3e60fa709b7" providerId="LiveId" clId="{FC8BCC8B-6B0C-4E10-99FD-BBD43F2FB3B9}" dt="2023-06-29T06:11:02.587" v="86" actId="1035"/>
          <ac:spMkLst>
            <pc:docMk/>
            <pc:sldMk cId="2393591997" sldId="317"/>
            <ac:spMk id="6" creationId="{E160E481-A58A-F0C3-7C79-B60AA237C9C2}"/>
          </ac:spMkLst>
        </pc:spChg>
        <pc:spChg chg="mod">
          <ac:chgData name="유진 신" userId="6014c3e60fa709b7" providerId="LiveId" clId="{FC8BCC8B-6B0C-4E10-99FD-BBD43F2FB3B9}" dt="2023-06-29T06:11:02.587" v="86" actId="1035"/>
          <ac:spMkLst>
            <pc:docMk/>
            <pc:sldMk cId="2393591997" sldId="317"/>
            <ac:spMk id="10" creationId="{67C1EDBC-5A1B-9E3B-657C-4D6BC36ACC4E}"/>
          </ac:spMkLst>
        </pc:spChg>
        <pc:spChg chg="mod">
          <ac:chgData name="유진 신" userId="6014c3e60fa709b7" providerId="LiveId" clId="{FC8BCC8B-6B0C-4E10-99FD-BBD43F2FB3B9}" dt="2023-06-29T06:11:02.587" v="86" actId="1035"/>
          <ac:spMkLst>
            <pc:docMk/>
            <pc:sldMk cId="2393591997" sldId="317"/>
            <ac:spMk id="21" creationId="{B1070271-C05D-B325-6BCA-EF4A0A4E85A9}"/>
          </ac:spMkLst>
        </pc:spChg>
        <pc:spChg chg="mod">
          <ac:chgData name="유진 신" userId="6014c3e60fa709b7" providerId="LiveId" clId="{FC8BCC8B-6B0C-4E10-99FD-BBD43F2FB3B9}" dt="2023-06-29T06:11:02.587" v="86" actId="1035"/>
          <ac:spMkLst>
            <pc:docMk/>
            <pc:sldMk cId="2393591997" sldId="317"/>
            <ac:spMk id="22" creationId="{305234E9-5032-47C5-CD00-08E2A16AC48A}"/>
          </ac:spMkLst>
        </pc:spChg>
        <pc:spChg chg="mod">
          <ac:chgData name="유진 신" userId="6014c3e60fa709b7" providerId="LiveId" clId="{FC8BCC8B-6B0C-4E10-99FD-BBD43F2FB3B9}" dt="2023-06-29T06:11:02.587" v="86" actId="1035"/>
          <ac:spMkLst>
            <pc:docMk/>
            <pc:sldMk cId="2393591997" sldId="317"/>
            <ac:spMk id="23" creationId="{57ABB48A-29EC-F201-B0BF-4204A2582BFB}"/>
          </ac:spMkLst>
        </pc:spChg>
        <pc:spChg chg="mod">
          <ac:chgData name="유진 신" userId="6014c3e60fa709b7" providerId="LiveId" clId="{FC8BCC8B-6B0C-4E10-99FD-BBD43F2FB3B9}" dt="2023-06-29T06:11:02.587" v="86" actId="1035"/>
          <ac:spMkLst>
            <pc:docMk/>
            <pc:sldMk cId="2393591997" sldId="317"/>
            <ac:spMk id="24" creationId="{29C8A4E4-830E-0B63-3C49-D55E97E89ED4}"/>
          </ac:spMkLst>
        </pc:spChg>
        <pc:spChg chg="mod">
          <ac:chgData name="유진 신" userId="6014c3e60fa709b7" providerId="LiveId" clId="{FC8BCC8B-6B0C-4E10-99FD-BBD43F2FB3B9}" dt="2023-06-29T06:11:02.587" v="86" actId="1035"/>
          <ac:spMkLst>
            <pc:docMk/>
            <pc:sldMk cId="2393591997" sldId="317"/>
            <ac:spMk id="25" creationId="{89D9C2DA-E87E-E955-BED1-F356E8442ECE}"/>
          </ac:spMkLst>
        </pc:spChg>
        <pc:spChg chg="mod">
          <ac:chgData name="유진 신" userId="6014c3e60fa709b7" providerId="LiveId" clId="{FC8BCC8B-6B0C-4E10-99FD-BBD43F2FB3B9}" dt="2023-06-29T06:11:02.587" v="86" actId="1035"/>
          <ac:spMkLst>
            <pc:docMk/>
            <pc:sldMk cId="2393591997" sldId="317"/>
            <ac:spMk id="28" creationId="{EF1C10AA-3E13-E4E5-2AE3-CA4D6E1449B9}"/>
          </ac:spMkLst>
        </pc:spChg>
        <pc:spChg chg="mod">
          <ac:chgData name="유진 신" userId="6014c3e60fa709b7" providerId="LiveId" clId="{FC8BCC8B-6B0C-4E10-99FD-BBD43F2FB3B9}" dt="2023-06-29T06:11:02.587" v="86" actId="1035"/>
          <ac:spMkLst>
            <pc:docMk/>
            <pc:sldMk cId="2393591997" sldId="317"/>
            <ac:spMk id="34" creationId="{E30DC6EB-9993-46C2-50F0-1C3D6E7AC970}"/>
          </ac:spMkLst>
        </pc:spChg>
        <pc:spChg chg="mod">
          <ac:chgData name="유진 신" userId="6014c3e60fa709b7" providerId="LiveId" clId="{FC8BCC8B-6B0C-4E10-99FD-BBD43F2FB3B9}" dt="2023-06-29T06:11:02.587" v="86" actId="1035"/>
          <ac:spMkLst>
            <pc:docMk/>
            <pc:sldMk cId="2393591997" sldId="317"/>
            <ac:spMk id="35" creationId="{3211ED8A-2096-63B0-5681-3B35045190C8}"/>
          </ac:spMkLst>
        </pc:spChg>
        <pc:spChg chg="mod">
          <ac:chgData name="유진 신" userId="6014c3e60fa709b7" providerId="LiveId" clId="{FC8BCC8B-6B0C-4E10-99FD-BBD43F2FB3B9}" dt="2023-06-29T06:11:02.587" v="86" actId="1035"/>
          <ac:spMkLst>
            <pc:docMk/>
            <pc:sldMk cId="2393591997" sldId="317"/>
            <ac:spMk id="36" creationId="{112974CF-112C-8C1C-D4F1-41EB3B17AFAA}"/>
          </ac:spMkLst>
        </pc:spChg>
        <pc:spChg chg="mod">
          <ac:chgData name="유진 신" userId="6014c3e60fa709b7" providerId="LiveId" clId="{FC8BCC8B-6B0C-4E10-99FD-BBD43F2FB3B9}" dt="2023-06-29T06:11:02.587" v="86" actId="1035"/>
          <ac:spMkLst>
            <pc:docMk/>
            <pc:sldMk cId="2393591997" sldId="317"/>
            <ac:spMk id="40" creationId="{567D86BA-D595-C6A1-19D6-16173E6D02B5}"/>
          </ac:spMkLst>
        </pc:spChg>
        <pc:spChg chg="mod">
          <ac:chgData name="유진 신" userId="6014c3e60fa709b7" providerId="LiveId" clId="{FC8BCC8B-6B0C-4E10-99FD-BBD43F2FB3B9}" dt="2023-06-29T06:11:02.587" v="86" actId="1035"/>
          <ac:spMkLst>
            <pc:docMk/>
            <pc:sldMk cId="2393591997" sldId="317"/>
            <ac:spMk id="42" creationId="{B9AB09B2-8D18-FD84-0CED-8DA1DD30621F}"/>
          </ac:spMkLst>
        </pc:spChg>
        <pc:spChg chg="mod">
          <ac:chgData name="유진 신" userId="6014c3e60fa709b7" providerId="LiveId" clId="{FC8BCC8B-6B0C-4E10-99FD-BBD43F2FB3B9}" dt="2023-06-29T06:11:02.587" v="86" actId="1035"/>
          <ac:spMkLst>
            <pc:docMk/>
            <pc:sldMk cId="2393591997" sldId="317"/>
            <ac:spMk id="43" creationId="{E49A9464-D269-B4CD-9B9A-A2450937A3F0}"/>
          </ac:spMkLst>
        </pc:spChg>
        <pc:spChg chg="mod">
          <ac:chgData name="유진 신" userId="6014c3e60fa709b7" providerId="LiveId" clId="{FC8BCC8B-6B0C-4E10-99FD-BBD43F2FB3B9}" dt="2023-06-29T06:11:02.587" v="86" actId="1035"/>
          <ac:spMkLst>
            <pc:docMk/>
            <pc:sldMk cId="2393591997" sldId="317"/>
            <ac:spMk id="44" creationId="{4DC931BB-5A10-706A-26CA-DFD4407BD573}"/>
          </ac:spMkLst>
        </pc:spChg>
        <pc:spChg chg="mod">
          <ac:chgData name="유진 신" userId="6014c3e60fa709b7" providerId="LiveId" clId="{FC8BCC8B-6B0C-4E10-99FD-BBD43F2FB3B9}" dt="2023-06-29T06:11:02.587" v="86" actId="1035"/>
          <ac:spMkLst>
            <pc:docMk/>
            <pc:sldMk cId="2393591997" sldId="317"/>
            <ac:spMk id="46" creationId="{97BAE286-3646-B7A0-93FC-038D3E8D068B}"/>
          </ac:spMkLst>
        </pc:spChg>
        <pc:spChg chg="mod">
          <ac:chgData name="유진 신" userId="6014c3e60fa709b7" providerId="LiveId" clId="{FC8BCC8B-6B0C-4E10-99FD-BBD43F2FB3B9}" dt="2023-06-29T06:11:02.587" v="86" actId="1035"/>
          <ac:spMkLst>
            <pc:docMk/>
            <pc:sldMk cId="2393591997" sldId="317"/>
            <ac:spMk id="51" creationId="{458F64A9-6384-BFDE-1627-36C91D9D1834}"/>
          </ac:spMkLst>
        </pc:spChg>
        <pc:spChg chg="mod">
          <ac:chgData name="유진 신" userId="6014c3e60fa709b7" providerId="LiveId" clId="{FC8BCC8B-6B0C-4E10-99FD-BBD43F2FB3B9}" dt="2023-06-29T06:11:02.587" v="86" actId="1035"/>
          <ac:spMkLst>
            <pc:docMk/>
            <pc:sldMk cId="2393591997" sldId="317"/>
            <ac:spMk id="54" creationId="{FEDB148F-57E6-6D0C-5D0C-3A75CFF51A3F}"/>
          </ac:spMkLst>
        </pc:spChg>
        <pc:spChg chg="del">
          <ac:chgData name="유진 신" userId="6014c3e60fa709b7" providerId="LiveId" clId="{FC8BCC8B-6B0C-4E10-99FD-BBD43F2FB3B9}" dt="2023-06-29T06:05:41.157" v="2" actId="478"/>
          <ac:spMkLst>
            <pc:docMk/>
            <pc:sldMk cId="2393591997" sldId="317"/>
            <ac:spMk id="80" creationId="{D28E70DE-9995-C139-10A4-59942363BA58}"/>
          </ac:spMkLst>
        </pc:spChg>
        <pc:spChg chg="del">
          <ac:chgData name="유진 신" userId="6014c3e60fa709b7" providerId="LiveId" clId="{FC8BCC8B-6B0C-4E10-99FD-BBD43F2FB3B9}" dt="2023-06-29T06:05:41.157" v="2" actId="478"/>
          <ac:spMkLst>
            <pc:docMk/>
            <pc:sldMk cId="2393591997" sldId="317"/>
            <ac:spMk id="81" creationId="{77B7C7BB-860A-D8A0-7F0E-EFEBAF217ABC}"/>
          </ac:spMkLst>
        </pc:spChg>
        <pc:spChg chg="del">
          <ac:chgData name="유진 신" userId="6014c3e60fa709b7" providerId="LiveId" clId="{FC8BCC8B-6B0C-4E10-99FD-BBD43F2FB3B9}" dt="2023-06-29T06:05:41.157" v="2" actId="478"/>
          <ac:spMkLst>
            <pc:docMk/>
            <pc:sldMk cId="2393591997" sldId="317"/>
            <ac:spMk id="82" creationId="{2A85DD96-2316-DFC6-C299-1DD5A5E0A6EB}"/>
          </ac:spMkLst>
        </pc:spChg>
        <pc:spChg chg="del">
          <ac:chgData name="유진 신" userId="6014c3e60fa709b7" providerId="LiveId" clId="{FC8BCC8B-6B0C-4E10-99FD-BBD43F2FB3B9}" dt="2023-06-29T06:05:41.157" v="2" actId="478"/>
          <ac:spMkLst>
            <pc:docMk/>
            <pc:sldMk cId="2393591997" sldId="317"/>
            <ac:spMk id="83" creationId="{B01C45A3-3676-829E-C9A9-507C117D4A56}"/>
          </ac:spMkLst>
        </pc:spChg>
        <pc:spChg chg="mod">
          <ac:chgData name="유진 신" userId="6014c3e60fa709b7" providerId="LiveId" clId="{FC8BCC8B-6B0C-4E10-99FD-BBD43F2FB3B9}" dt="2023-06-29T06:11:02.587" v="86" actId="1035"/>
          <ac:spMkLst>
            <pc:docMk/>
            <pc:sldMk cId="2393591997" sldId="317"/>
            <ac:spMk id="84" creationId="{5BEE61D5-FEF1-D988-EC31-18A41C92E7C5}"/>
          </ac:spMkLst>
        </pc:spChg>
        <pc:spChg chg="mod">
          <ac:chgData name="유진 신" userId="6014c3e60fa709b7" providerId="LiveId" clId="{FC8BCC8B-6B0C-4E10-99FD-BBD43F2FB3B9}" dt="2023-06-29T06:11:02.587" v="86" actId="1035"/>
          <ac:spMkLst>
            <pc:docMk/>
            <pc:sldMk cId="2393591997" sldId="317"/>
            <ac:spMk id="85" creationId="{2B397885-305B-76CB-748F-BBBDC59872B6}"/>
          </ac:spMkLst>
        </pc:spChg>
        <pc:spChg chg="mod">
          <ac:chgData name="유진 신" userId="6014c3e60fa709b7" providerId="LiveId" clId="{FC8BCC8B-6B0C-4E10-99FD-BBD43F2FB3B9}" dt="2023-06-29T06:11:02.587" v="86" actId="1035"/>
          <ac:spMkLst>
            <pc:docMk/>
            <pc:sldMk cId="2393591997" sldId="317"/>
            <ac:spMk id="86" creationId="{7D6B0779-F5DB-422A-7C8A-0FF813769BF0}"/>
          </ac:spMkLst>
        </pc:spChg>
        <pc:spChg chg="mod">
          <ac:chgData name="유진 신" userId="6014c3e60fa709b7" providerId="LiveId" clId="{FC8BCC8B-6B0C-4E10-99FD-BBD43F2FB3B9}" dt="2023-06-29T06:11:02.587" v="86" actId="1035"/>
          <ac:spMkLst>
            <pc:docMk/>
            <pc:sldMk cId="2393591997" sldId="317"/>
            <ac:spMk id="87" creationId="{E9943476-D21A-0F3A-BE16-0DE6AF017C36}"/>
          </ac:spMkLst>
        </pc:spChg>
        <pc:spChg chg="mod">
          <ac:chgData name="유진 신" userId="6014c3e60fa709b7" providerId="LiveId" clId="{FC8BCC8B-6B0C-4E10-99FD-BBD43F2FB3B9}" dt="2023-06-29T06:11:02.587" v="86" actId="1035"/>
          <ac:spMkLst>
            <pc:docMk/>
            <pc:sldMk cId="2393591997" sldId="317"/>
            <ac:spMk id="90" creationId="{BB493856-BEDF-EB95-CE83-4337DCD70384}"/>
          </ac:spMkLst>
        </pc:spChg>
        <pc:spChg chg="mod">
          <ac:chgData name="유진 신" userId="6014c3e60fa709b7" providerId="LiveId" clId="{FC8BCC8B-6B0C-4E10-99FD-BBD43F2FB3B9}" dt="2023-06-29T06:11:02.587" v="86" actId="1035"/>
          <ac:spMkLst>
            <pc:docMk/>
            <pc:sldMk cId="2393591997" sldId="317"/>
            <ac:spMk id="91" creationId="{FB495C1B-629F-1255-FB2A-735E7336B3E2}"/>
          </ac:spMkLst>
        </pc:spChg>
        <pc:spChg chg="mod">
          <ac:chgData name="유진 신" userId="6014c3e60fa709b7" providerId="LiveId" clId="{FC8BCC8B-6B0C-4E10-99FD-BBD43F2FB3B9}" dt="2023-06-29T06:11:02.587" v="86" actId="1035"/>
          <ac:spMkLst>
            <pc:docMk/>
            <pc:sldMk cId="2393591997" sldId="317"/>
            <ac:spMk id="93" creationId="{062FBDDC-C4BB-98C3-C819-69DE008633C0}"/>
          </ac:spMkLst>
        </pc:spChg>
        <pc:spChg chg="mod">
          <ac:chgData name="유진 신" userId="6014c3e60fa709b7" providerId="LiveId" clId="{FC8BCC8B-6B0C-4E10-99FD-BBD43F2FB3B9}" dt="2023-06-29T06:11:02.587" v="86" actId="1035"/>
          <ac:spMkLst>
            <pc:docMk/>
            <pc:sldMk cId="2393591997" sldId="317"/>
            <ac:spMk id="94" creationId="{846E70B6-DD4E-41CD-A742-38E299D8622E}"/>
          </ac:spMkLst>
        </pc:spChg>
        <pc:spChg chg="mod">
          <ac:chgData name="유진 신" userId="6014c3e60fa709b7" providerId="LiveId" clId="{FC8BCC8B-6B0C-4E10-99FD-BBD43F2FB3B9}" dt="2023-06-29T06:11:02.587" v="86" actId="1035"/>
          <ac:spMkLst>
            <pc:docMk/>
            <pc:sldMk cId="2393591997" sldId="317"/>
            <ac:spMk id="97" creationId="{630DE597-948E-98D1-23B2-F231CEE5AE22}"/>
          </ac:spMkLst>
        </pc:spChg>
        <pc:spChg chg="mod">
          <ac:chgData name="유진 신" userId="6014c3e60fa709b7" providerId="LiveId" clId="{FC8BCC8B-6B0C-4E10-99FD-BBD43F2FB3B9}" dt="2023-06-29T06:11:02.587" v="86" actId="1035"/>
          <ac:spMkLst>
            <pc:docMk/>
            <pc:sldMk cId="2393591997" sldId="317"/>
            <ac:spMk id="98" creationId="{56709486-E3D1-3074-EF20-8C798605C8D8}"/>
          </ac:spMkLst>
        </pc:spChg>
        <pc:spChg chg="mod">
          <ac:chgData name="유진 신" userId="6014c3e60fa709b7" providerId="LiveId" clId="{FC8BCC8B-6B0C-4E10-99FD-BBD43F2FB3B9}" dt="2023-06-29T06:11:02.587" v="86" actId="1035"/>
          <ac:spMkLst>
            <pc:docMk/>
            <pc:sldMk cId="2393591997" sldId="317"/>
            <ac:spMk id="99" creationId="{C3488150-34C9-613D-F318-4F9CCA8FE94C}"/>
          </ac:spMkLst>
        </pc:spChg>
        <pc:spChg chg="mod">
          <ac:chgData name="유진 신" userId="6014c3e60fa709b7" providerId="LiveId" clId="{FC8BCC8B-6B0C-4E10-99FD-BBD43F2FB3B9}" dt="2023-06-29T06:11:02.587" v="86" actId="1035"/>
          <ac:spMkLst>
            <pc:docMk/>
            <pc:sldMk cId="2393591997" sldId="317"/>
            <ac:spMk id="100" creationId="{80323A1D-CB17-8181-ED4C-C7E2402C6C62}"/>
          </ac:spMkLst>
        </pc:spChg>
        <pc:spChg chg="mod">
          <ac:chgData name="유진 신" userId="6014c3e60fa709b7" providerId="LiveId" clId="{FC8BCC8B-6B0C-4E10-99FD-BBD43F2FB3B9}" dt="2023-06-29T06:11:02.587" v="86" actId="1035"/>
          <ac:spMkLst>
            <pc:docMk/>
            <pc:sldMk cId="2393591997" sldId="317"/>
            <ac:spMk id="102" creationId="{A54EBA8F-293F-C4D4-3623-7C844AF62ECD}"/>
          </ac:spMkLst>
        </pc:spChg>
        <pc:spChg chg="mod">
          <ac:chgData name="유진 신" userId="6014c3e60fa709b7" providerId="LiveId" clId="{FC8BCC8B-6B0C-4E10-99FD-BBD43F2FB3B9}" dt="2023-06-29T06:11:02.587" v="86" actId="1035"/>
          <ac:spMkLst>
            <pc:docMk/>
            <pc:sldMk cId="2393591997" sldId="317"/>
            <ac:spMk id="103" creationId="{35D3DF87-5AB9-817A-E3AB-CFB691C0DB7D}"/>
          </ac:spMkLst>
        </pc:spChg>
        <pc:spChg chg="del">
          <ac:chgData name="유진 신" userId="6014c3e60fa709b7" providerId="LiveId" clId="{FC8BCC8B-6B0C-4E10-99FD-BBD43F2FB3B9}" dt="2023-06-29T06:06:04.197" v="40" actId="478"/>
          <ac:spMkLst>
            <pc:docMk/>
            <pc:sldMk cId="2393591997" sldId="317"/>
            <ac:spMk id="112" creationId="{82A17A42-AB06-07F1-69EC-AF899A459D69}"/>
          </ac:spMkLst>
        </pc:spChg>
        <pc:spChg chg="del">
          <ac:chgData name="유진 신" userId="6014c3e60fa709b7" providerId="LiveId" clId="{FC8BCC8B-6B0C-4E10-99FD-BBD43F2FB3B9}" dt="2023-06-29T06:06:05.253" v="41" actId="478"/>
          <ac:spMkLst>
            <pc:docMk/>
            <pc:sldMk cId="2393591997" sldId="317"/>
            <ac:spMk id="113" creationId="{3E28578D-7E18-535C-47DF-7315A0C9F89B}"/>
          </ac:spMkLst>
        </pc:spChg>
        <pc:spChg chg="mod">
          <ac:chgData name="유진 신" userId="6014c3e60fa709b7" providerId="LiveId" clId="{FC8BCC8B-6B0C-4E10-99FD-BBD43F2FB3B9}" dt="2023-06-29T06:11:02.587" v="86" actId="1035"/>
          <ac:spMkLst>
            <pc:docMk/>
            <pc:sldMk cId="2393591997" sldId="317"/>
            <ac:spMk id="114" creationId="{39BFCD92-2812-5E22-165D-0260E98333B3}"/>
          </ac:spMkLst>
        </pc:spChg>
        <pc:spChg chg="mod">
          <ac:chgData name="유진 신" userId="6014c3e60fa709b7" providerId="LiveId" clId="{FC8BCC8B-6B0C-4E10-99FD-BBD43F2FB3B9}" dt="2023-06-29T06:11:02.587" v="86" actId="1035"/>
          <ac:spMkLst>
            <pc:docMk/>
            <pc:sldMk cId="2393591997" sldId="317"/>
            <ac:spMk id="115" creationId="{22FC6606-7904-1BCB-BA7C-15C84F8F6414}"/>
          </ac:spMkLst>
        </pc:spChg>
        <pc:spChg chg="mod">
          <ac:chgData name="유진 신" userId="6014c3e60fa709b7" providerId="LiveId" clId="{FC8BCC8B-6B0C-4E10-99FD-BBD43F2FB3B9}" dt="2023-06-29T06:11:02.587" v="86" actId="1035"/>
          <ac:spMkLst>
            <pc:docMk/>
            <pc:sldMk cId="2393591997" sldId="317"/>
            <ac:spMk id="116" creationId="{C8260CA6-09E5-1E19-D7BD-F3A3EF6C5954}"/>
          </ac:spMkLst>
        </pc:spChg>
        <pc:spChg chg="mod">
          <ac:chgData name="유진 신" userId="6014c3e60fa709b7" providerId="LiveId" clId="{FC8BCC8B-6B0C-4E10-99FD-BBD43F2FB3B9}" dt="2023-06-29T06:11:02.587" v="86" actId="1035"/>
          <ac:spMkLst>
            <pc:docMk/>
            <pc:sldMk cId="2393591997" sldId="317"/>
            <ac:spMk id="123" creationId="{B236D3CB-EB47-7436-4968-BC369B1138EC}"/>
          </ac:spMkLst>
        </pc:spChg>
        <pc:spChg chg="mod">
          <ac:chgData name="유진 신" userId="6014c3e60fa709b7" providerId="LiveId" clId="{FC8BCC8B-6B0C-4E10-99FD-BBD43F2FB3B9}" dt="2023-06-29T06:11:02.587" v="86" actId="1035"/>
          <ac:spMkLst>
            <pc:docMk/>
            <pc:sldMk cId="2393591997" sldId="317"/>
            <ac:spMk id="124" creationId="{B236D3CB-EB47-7436-4968-BC369B1138EC}"/>
          </ac:spMkLst>
        </pc:spChg>
        <pc:spChg chg="mod">
          <ac:chgData name="유진 신" userId="6014c3e60fa709b7" providerId="LiveId" clId="{FC8BCC8B-6B0C-4E10-99FD-BBD43F2FB3B9}" dt="2023-06-29T06:11:02.587" v="86" actId="1035"/>
          <ac:spMkLst>
            <pc:docMk/>
            <pc:sldMk cId="2393591997" sldId="317"/>
            <ac:spMk id="125" creationId="{B236D3CB-EB47-7436-4968-BC369B1138EC}"/>
          </ac:spMkLst>
        </pc:spChg>
        <pc:spChg chg="mod">
          <ac:chgData name="유진 신" userId="6014c3e60fa709b7" providerId="LiveId" clId="{FC8BCC8B-6B0C-4E10-99FD-BBD43F2FB3B9}" dt="2023-06-29T06:11:02.587" v="86" actId="1035"/>
          <ac:spMkLst>
            <pc:docMk/>
            <pc:sldMk cId="2393591997" sldId="317"/>
            <ac:spMk id="126" creationId="{B236D3CB-EB47-7436-4968-BC369B1138EC}"/>
          </ac:spMkLst>
        </pc:spChg>
        <pc:spChg chg="mod">
          <ac:chgData name="유진 신" userId="6014c3e60fa709b7" providerId="LiveId" clId="{FC8BCC8B-6B0C-4E10-99FD-BBD43F2FB3B9}" dt="2023-06-29T06:11:02.587" v="86" actId="1035"/>
          <ac:spMkLst>
            <pc:docMk/>
            <pc:sldMk cId="2393591997" sldId="317"/>
            <ac:spMk id="127" creationId="{29C8A4E4-830E-0B63-3C49-D55E97E89ED4}"/>
          </ac:spMkLst>
        </pc:spChg>
        <pc:spChg chg="mod">
          <ac:chgData name="유진 신" userId="6014c3e60fa709b7" providerId="LiveId" clId="{FC8BCC8B-6B0C-4E10-99FD-BBD43F2FB3B9}" dt="2023-06-29T06:11:02.587" v="86" actId="1035"/>
          <ac:spMkLst>
            <pc:docMk/>
            <pc:sldMk cId="2393591997" sldId="317"/>
            <ac:spMk id="128" creationId="{112974CF-112C-8C1C-D4F1-41EB3B17AFAA}"/>
          </ac:spMkLst>
        </pc:spChg>
        <pc:spChg chg="mod">
          <ac:chgData name="유진 신" userId="6014c3e60fa709b7" providerId="LiveId" clId="{FC8BCC8B-6B0C-4E10-99FD-BBD43F2FB3B9}" dt="2023-06-29T06:11:02.587" v="86" actId="1035"/>
          <ac:spMkLst>
            <pc:docMk/>
            <pc:sldMk cId="2393591997" sldId="317"/>
            <ac:spMk id="129" creationId="{567D86BA-D595-C6A1-19D6-16173E6D02B5}"/>
          </ac:spMkLst>
        </pc:spChg>
        <pc:spChg chg="mod">
          <ac:chgData name="유진 신" userId="6014c3e60fa709b7" providerId="LiveId" clId="{FC8BCC8B-6B0C-4E10-99FD-BBD43F2FB3B9}" dt="2023-06-29T06:11:02.587" v="86" actId="1035"/>
          <ac:spMkLst>
            <pc:docMk/>
            <pc:sldMk cId="2393591997" sldId="317"/>
            <ac:spMk id="130" creationId="{567D86BA-D595-C6A1-19D6-16173E6D02B5}"/>
          </ac:spMkLst>
        </pc:spChg>
        <pc:grpChg chg="mod">
          <ac:chgData name="유진 신" userId="6014c3e60fa709b7" providerId="LiveId" clId="{FC8BCC8B-6B0C-4E10-99FD-BBD43F2FB3B9}" dt="2023-06-29T06:11:02.587" v="86" actId="1035"/>
          <ac:grpSpMkLst>
            <pc:docMk/>
            <pc:sldMk cId="2393591997" sldId="317"/>
            <ac:grpSpMk id="2" creationId="{707A7051-0337-1474-BDA4-58729D994E2D}"/>
          </ac:grpSpMkLst>
        </pc:grpChg>
        <pc:grpChg chg="mod">
          <ac:chgData name="유진 신" userId="6014c3e60fa709b7" providerId="LiveId" clId="{FC8BCC8B-6B0C-4E10-99FD-BBD43F2FB3B9}" dt="2023-06-29T06:11:02.587" v="86" actId="1035"/>
          <ac:grpSpMkLst>
            <pc:docMk/>
            <pc:sldMk cId="2393591997" sldId="317"/>
            <ac:grpSpMk id="13" creationId="{CC9CBFC4-E830-056B-CCC6-73CDD8508C76}"/>
          </ac:grpSpMkLst>
        </pc:grpChg>
        <pc:grpChg chg="mod">
          <ac:chgData name="유진 신" userId="6014c3e60fa709b7" providerId="LiveId" clId="{FC8BCC8B-6B0C-4E10-99FD-BBD43F2FB3B9}" dt="2023-06-29T06:11:02.587" v="86" actId="1035"/>
          <ac:grpSpMkLst>
            <pc:docMk/>
            <pc:sldMk cId="2393591997" sldId="317"/>
            <ac:grpSpMk id="15" creationId="{CEDE8986-DC8F-89B2-971E-544C4E6399EF}"/>
          </ac:grpSpMkLst>
        </pc:grpChg>
        <pc:grpChg chg="mod">
          <ac:chgData name="유진 신" userId="6014c3e60fa709b7" providerId="LiveId" clId="{FC8BCC8B-6B0C-4E10-99FD-BBD43F2FB3B9}" dt="2023-06-29T06:11:02.587" v="86" actId="1035"/>
          <ac:grpSpMkLst>
            <pc:docMk/>
            <pc:sldMk cId="2393591997" sldId="317"/>
            <ac:grpSpMk id="52" creationId="{0F3AB8E3-33FF-15A8-F9CA-B78FE9B8206E}"/>
          </ac:grpSpMkLst>
        </pc:grpChg>
        <pc:grpChg chg="mod">
          <ac:chgData name="유진 신" userId="6014c3e60fa709b7" providerId="LiveId" clId="{FC8BCC8B-6B0C-4E10-99FD-BBD43F2FB3B9}" dt="2023-06-29T06:11:02.587" v="86" actId="1035"/>
          <ac:grpSpMkLst>
            <pc:docMk/>
            <pc:sldMk cId="2393591997" sldId="317"/>
            <ac:grpSpMk id="56" creationId="{7C6F5290-B84D-1293-A815-8ACDA0CA8E73}"/>
          </ac:grpSpMkLst>
        </pc:grpChg>
        <pc:grpChg chg="mod">
          <ac:chgData name="유진 신" userId="6014c3e60fa709b7" providerId="LiveId" clId="{FC8BCC8B-6B0C-4E10-99FD-BBD43F2FB3B9}" dt="2023-06-29T06:11:02.587" v="86" actId="1035"/>
          <ac:grpSpMkLst>
            <pc:docMk/>
            <pc:sldMk cId="2393591997" sldId="317"/>
            <ac:grpSpMk id="57" creationId="{B790CEA2-A4FB-42EF-AE61-DB66FF7180E6}"/>
          </ac:grpSpMkLst>
        </pc:grpChg>
        <pc:grpChg chg="del">
          <ac:chgData name="유진 신" userId="6014c3e60fa709b7" providerId="LiveId" clId="{FC8BCC8B-6B0C-4E10-99FD-BBD43F2FB3B9}" dt="2023-06-29T06:06:07.268" v="42" actId="478"/>
          <ac:grpSpMkLst>
            <pc:docMk/>
            <pc:sldMk cId="2393591997" sldId="317"/>
            <ac:grpSpMk id="69" creationId="{CE9CE3F4-D5B4-2CE4-A5CA-F4C6F7EAED5F}"/>
          </ac:grpSpMkLst>
        </pc:grpChg>
        <pc:grpChg chg="mod">
          <ac:chgData name="유진 신" userId="6014c3e60fa709b7" providerId="LiveId" clId="{FC8BCC8B-6B0C-4E10-99FD-BBD43F2FB3B9}" dt="2023-06-29T06:11:02.587" v="86" actId="1035"/>
          <ac:grpSpMkLst>
            <pc:docMk/>
            <pc:sldMk cId="2393591997" sldId="317"/>
            <ac:grpSpMk id="70" creationId="{0C793A97-E711-E3F3-9AE2-50615A797368}"/>
          </ac:grpSpMkLst>
        </pc:grpChg>
        <pc:grpChg chg="mod">
          <ac:chgData name="유진 신" userId="6014c3e60fa709b7" providerId="LiveId" clId="{FC8BCC8B-6B0C-4E10-99FD-BBD43F2FB3B9}" dt="2023-06-29T06:11:02.587" v="86" actId="1035"/>
          <ac:grpSpMkLst>
            <pc:docMk/>
            <pc:sldMk cId="2393591997" sldId="317"/>
            <ac:grpSpMk id="74" creationId="{908B6945-8C71-3C34-75F4-AA42F46BC5D9}"/>
          </ac:grpSpMkLst>
        </pc:grpChg>
        <pc:grpChg chg="mod">
          <ac:chgData name="유진 신" userId="6014c3e60fa709b7" providerId="LiveId" clId="{FC8BCC8B-6B0C-4E10-99FD-BBD43F2FB3B9}" dt="2023-06-29T06:11:02.587" v="86" actId="1035"/>
          <ac:grpSpMkLst>
            <pc:docMk/>
            <pc:sldMk cId="2393591997" sldId="317"/>
            <ac:grpSpMk id="78" creationId="{C587BB9B-7AC2-918B-1D01-20CC88A9C36F}"/>
          </ac:grpSpMkLst>
        </pc:grpChg>
        <pc:grpChg chg="mod">
          <ac:chgData name="유진 신" userId="6014c3e60fa709b7" providerId="LiveId" clId="{FC8BCC8B-6B0C-4E10-99FD-BBD43F2FB3B9}" dt="2023-06-29T06:11:02.587" v="86" actId="1035"/>
          <ac:grpSpMkLst>
            <pc:docMk/>
            <pc:sldMk cId="2393591997" sldId="317"/>
            <ac:grpSpMk id="119" creationId="{908B6945-8C71-3C34-75F4-AA42F46BC5D9}"/>
          </ac:grpSpMkLst>
        </pc:grpChg>
        <pc:graphicFrameChg chg="mod">
          <ac:chgData name="유진 신" userId="6014c3e60fa709b7" providerId="LiveId" clId="{FC8BCC8B-6B0C-4E10-99FD-BBD43F2FB3B9}" dt="2023-06-29T06:11:02.587" v="86" actId="1035"/>
          <ac:graphicFrameMkLst>
            <pc:docMk/>
            <pc:sldMk cId="2393591997" sldId="317"/>
            <ac:graphicFrameMk id="9" creationId="{06F9E19A-9F60-1A25-82F6-173BB9E37952}"/>
          </ac:graphicFrameMkLst>
        </pc:graphicFrameChg>
        <pc:graphicFrameChg chg="mod">
          <ac:chgData name="유진 신" userId="6014c3e60fa709b7" providerId="LiveId" clId="{FC8BCC8B-6B0C-4E10-99FD-BBD43F2FB3B9}" dt="2023-06-29T06:11:02.587" v="86" actId="1035"/>
          <ac:graphicFrameMkLst>
            <pc:docMk/>
            <pc:sldMk cId="2393591997" sldId="317"/>
            <ac:graphicFrameMk id="62" creationId="{01BCFE6B-6FD8-4E09-6F8A-B6538A2C4A3D}"/>
          </ac:graphicFrameMkLst>
        </pc:graphicFrameChg>
        <pc:graphicFrameChg chg="mod">
          <ac:chgData name="유진 신" userId="6014c3e60fa709b7" providerId="LiveId" clId="{FC8BCC8B-6B0C-4E10-99FD-BBD43F2FB3B9}" dt="2023-06-29T06:11:02.587" v="86" actId="1035"/>
          <ac:graphicFrameMkLst>
            <pc:docMk/>
            <pc:sldMk cId="2393591997" sldId="317"/>
            <ac:graphicFrameMk id="105" creationId="{8098CEE4-FE4F-D442-E393-BF7947D43B60}"/>
          </ac:graphicFrameMkLst>
        </pc:graphicFrameChg>
        <pc:graphicFrameChg chg="del">
          <ac:chgData name="유진 신" userId="6014c3e60fa709b7" providerId="LiveId" clId="{FC8BCC8B-6B0C-4E10-99FD-BBD43F2FB3B9}" dt="2023-06-29T06:06:01.646" v="39" actId="478"/>
          <ac:graphicFrameMkLst>
            <pc:docMk/>
            <pc:sldMk cId="2393591997" sldId="317"/>
            <ac:graphicFrameMk id="109" creationId="{5DB015CF-C54F-524E-A3A0-859ED2BDBC4C}"/>
          </ac:graphicFrameMkLst>
        </pc:graphicFrameChg>
        <pc:graphicFrameChg chg="mod">
          <ac:chgData name="유진 신" userId="6014c3e60fa709b7" providerId="LiveId" clId="{FC8BCC8B-6B0C-4E10-99FD-BBD43F2FB3B9}" dt="2023-06-29T06:11:02.587" v="86" actId="1035"/>
          <ac:graphicFrameMkLst>
            <pc:docMk/>
            <pc:sldMk cId="2393591997" sldId="317"/>
            <ac:graphicFrameMk id="110" creationId="{EC31F729-6950-25D2-1CEB-8D6F2AFFA47C}"/>
          </ac:graphicFrameMkLst>
        </pc:graphicFrameChg>
        <pc:graphicFrameChg chg="mod">
          <ac:chgData name="유진 신" userId="6014c3e60fa709b7" providerId="LiveId" clId="{FC8BCC8B-6B0C-4E10-99FD-BBD43F2FB3B9}" dt="2023-06-29T06:11:02.587" v="86" actId="1035"/>
          <ac:graphicFrameMkLst>
            <pc:docMk/>
            <pc:sldMk cId="2393591997" sldId="317"/>
            <ac:graphicFrameMk id="111" creationId="{E5DFB69B-1724-A96D-766E-EE04977F2A00}"/>
          </ac:graphicFrameMkLst>
        </pc:graphicFrameChg>
        <pc:picChg chg="mod">
          <ac:chgData name="유진 신" userId="6014c3e60fa709b7" providerId="LiveId" clId="{FC8BCC8B-6B0C-4E10-99FD-BBD43F2FB3B9}" dt="2023-06-29T06:11:02.587" v="86" actId="1035"/>
          <ac:picMkLst>
            <pc:docMk/>
            <pc:sldMk cId="2393591997" sldId="317"/>
            <ac:picMk id="4" creationId="{A5877567-4C32-26CB-500D-6308A05FC90E}"/>
          </ac:picMkLst>
        </pc:picChg>
        <pc:picChg chg="mod">
          <ac:chgData name="유진 신" userId="6014c3e60fa709b7" providerId="LiveId" clId="{FC8BCC8B-6B0C-4E10-99FD-BBD43F2FB3B9}" dt="2023-06-29T06:11:02.587" v="86" actId="1035"/>
          <ac:picMkLst>
            <pc:docMk/>
            <pc:sldMk cId="2393591997" sldId="317"/>
            <ac:picMk id="8" creationId="{49D02F17-FA70-B835-AD1C-EF11EEE52F5E}"/>
          </ac:picMkLst>
        </pc:picChg>
        <pc:picChg chg="mod">
          <ac:chgData name="유진 신" userId="6014c3e60fa709b7" providerId="LiveId" clId="{FC8BCC8B-6B0C-4E10-99FD-BBD43F2FB3B9}" dt="2023-06-29T06:11:02.587" v="86" actId="1035"/>
          <ac:picMkLst>
            <pc:docMk/>
            <pc:sldMk cId="2393591997" sldId="317"/>
            <ac:picMk id="16" creationId="{CDF69D4B-C3A0-02D5-0BE8-8BB48C178D8C}"/>
          </ac:picMkLst>
        </pc:picChg>
        <pc:picChg chg="mod">
          <ac:chgData name="유진 신" userId="6014c3e60fa709b7" providerId="LiveId" clId="{FC8BCC8B-6B0C-4E10-99FD-BBD43F2FB3B9}" dt="2023-06-29T06:11:02.587" v="86" actId="1035"/>
          <ac:picMkLst>
            <pc:docMk/>
            <pc:sldMk cId="2393591997" sldId="317"/>
            <ac:picMk id="20" creationId="{FB74A87E-571E-7D2E-E11C-9C63258C5483}"/>
          </ac:picMkLst>
        </pc:picChg>
        <pc:picChg chg="mod">
          <ac:chgData name="유진 신" userId="6014c3e60fa709b7" providerId="LiveId" clId="{FC8BCC8B-6B0C-4E10-99FD-BBD43F2FB3B9}" dt="2023-06-29T06:11:02.587" v="86" actId="1035"/>
          <ac:picMkLst>
            <pc:docMk/>
            <pc:sldMk cId="2393591997" sldId="317"/>
            <ac:picMk id="45" creationId="{E9249A46-84F5-7F8F-9D43-30BE81DF2967}"/>
          </ac:picMkLst>
        </pc:picChg>
        <pc:picChg chg="mod">
          <ac:chgData name="유진 신" userId="6014c3e60fa709b7" providerId="LiveId" clId="{FC8BCC8B-6B0C-4E10-99FD-BBD43F2FB3B9}" dt="2023-06-29T06:11:02.587" v="86" actId="1035"/>
          <ac:picMkLst>
            <pc:docMk/>
            <pc:sldMk cId="2393591997" sldId="317"/>
            <ac:picMk id="49" creationId="{24799250-5E5A-49DE-0FFD-E7665B9B5B2D}"/>
          </ac:picMkLst>
        </pc:picChg>
        <pc:picChg chg="mod">
          <ac:chgData name="유진 신" userId="6014c3e60fa709b7" providerId="LiveId" clId="{FC8BCC8B-6B0C-4E10-99FD-BBD43F2FB3B9}" dt="2023-06-29T06:11:02.587" v="86" actId="1035"/>
          <ac:picMkLst>
            <pc:docMk/>
            <pc:sldMk cId="2393591997" sldId="317"/>
            <ac:picMk id="63" creationId="{35FE4EE2-A025-EA8C-2026-0C309D954050}"/>
          </ac:picMkLst>
        </pc:picChg>
        <pc:picChg chg="mod">
          <ac:chgData name="유진 신" userId="6014c3e60fa709b7" providerId="LiveId" clId="{FC8BCC8B-6B0C-4E10-99FD-BBD43F2FB3B9}" dt="2023-06-29T06:11:02.587" v="86" actId="1035"/>
          <ac:picMkLst>
            <pc:docMk/>
            <pc:sldMk cId="2393591997" sldId="317"/>
            <ac:picMk id="65" creationId="{FA55D404-97A6-5237-227D-ED9F4E4B5937}"/>
          </ac:picMkLst>
        </pc:picChg>
        <pc:picChg chg="del">
          <ac:chgData name="유진 신" userId="6014c3e60fa709b7" providerId="LiveId" clId="{FC8BCC8B-6B0C-4E10-99FD-BBD43F2FB3B9}" dt="2023-06-29T06:05:41.157" v="2" actId="478"/>
          <ac:picMkLst>
            <pc:docMk/>
            <pc:sldMk cId="2393591997" sldId="317"/>
            <ac:picMk id="88" creationId="{3505588D-7A19-02D8-1465-227C30D2507E}"/>
          </ac:picMkLst>
        </pc:picChg>
        <pc:picChg chg="del">
          <ac:chgData name="유진 신" userId="6014c3e60fa709b7" providerId="LiveId" clId="{FC8BCC8B-6B0C-4E10-99FD-BBD43F2FB3B9}" dt="2023-06-29T06:05:41.157" v="2" actId="478"/>
          <ac:picMkLst>
            <pc:docMk/>
            <pc:sldMk cId="2393591997" sldId="317"/>
            <ac:picMk id="89" creationId="{78A01BD5-82BA-17BE-1500-1078C50D3777}"/>
          </ac:picMkLst>
        </pc:picChg>
        <pc:picChg chg="mod">
          <ac:chgData name="유진 신" userId="6014c3e60fa709b7" providerId="LiveId" clId="{FC8BCC8B-6B0C-4E10-99FD-BBD43F2FB3B9}" dt="2023-06-29T06:11:02.587" v="86" actId="1035"/>
          <ac:picMkLst>
            <pc:docMk/>
            <pc:sldMk cId="2393591997" sldId="317"/>
            <ac:picMk id="92" creationId="{293283BC-6811-ED86-C974-517A4F6F5700}"/>
          </ac:picMkLst>
        </pc:picChg>
        <pc:picChg chg="mod">
          <ac:chgData name="유진 신" userId="6014c3e60fa709b7" providerId="LiveId" clId="{FC8BCC8B-6B0C-4E10-99FD-BBD43F2FB3B9}" dt="2023-06-29T06:11:02.587" v="86" actId="1035"/>
          <ac:picMkLst>
            <pc:docMk/>
            <pc:sldMk cId="2393591997" sldId="317"/>
            <ac:picMk id="95" creationId="{C6F1EE56-6D2F-05FE-F7AD-5DA2B92BB636}"/>
          </ac:picMkLst>
        </pc:picChg>
        <pc:picChg chg="mod">
          <ac:chgData name="유진 신" userId="6014c3e60fa709b7" providerId="LiveId" clId="{FC8BCC8B-6B0C-4E10-99FD-BBD43F2FB3B9}" dt="2023-06-29T06:11:02.587" v="86" actId="1035"/>
          <ac:picMkLst>
            <pc:docMk/>
            <pc:sldMk cId="2393591997" sldId="317"/>
            <ac:picMk id="96" creationId="{5FCEE879-1656-3074-588A-D763DF18AB31}"/>
          </ac:picMkLst>
        </pc:picChg>
        <pc:picChg chg="mod">
          <ac:chgData name="유진 신" userId="6014c3e60fa709b7" providerId="LiveId" clId="{FC8BCC8B-6B0C-4E10-99FD-BBD43F2FB3B9}" dt="2023-06-29T06:11:02.587" v="86" actId="1035"/>
          <ac:picMkLst>
            <pc:docMk/>
            <pc:sldMk cId="2393591997" sldId="317"/>
            <ac:picMk id="101" creationId="{5658CD5B-CA94-608A-B177-0BE798F266D4}"/>
          </ac:picMkLst>
        </pc:picChg>
        <pc:picChg chg="mod">
          <ac:chgData name="유진 신" userId="6014c3e60fa709b7" providerId="LiveId" clId="{FC8BCC8B-6B0C-4E10-99FD-BBD43F2FB3B9}" dt="2023-06-29T06:11:02.587" v="86" actId="1035"/>
          <ac:picMkLst>
            <pc:docMk/>
            <pc:sldMk cId="2393591997" sldId="317"/>
            <ac:picMk id="104" creationId="{ED522BD1-950C-7406-0A8D-355735DDF9A1}"/>
          </ac:picMkLst>
        </pc:picChg>
        <pc:picChg chg="mod">
          <ac:chgData name="유진 신" userId="6014c3e60fa709b7" providerId="LiveId" clId="{FC8BCC8B-6B0C-4E10-99FD-BBD43F2FB3B9}" dt="2023-06-29T06:11:02.587" v="86" actId="1035"/>
          <ac:picMkLst>
            <pc:docMk/>
            <pc:sldMk cId="2393591997" sldId="317"/>
            <ac:picMk id="106" creationId="{BDE0556A-918A-4237-B906-C38C5A9DE121}"/>
          </ac:picMkLst>
        </pc:picChg>
        <pc:cxnChg chg="mod">
          <ac:chgData name="유진 신" userId="6014c3e60fa709b7" providerId="LiveId" clId="{FC8BCC8B-6B0C-4E10-99FD-BBD43F2FB3B9}" dt="2023-06-29T06:11:02.587" v="86" actId="1035"/>
          <ac:cxnSpMkLst>
            <pc:docMk/>
            <pc:sldMk cId="2393591997" sldId="317"/>
            <ac:cxnSpMk id="26" creationId="{FC83F4A3-E338-D906-B06A-54D701E70FF3}"/>
          </ac:cxnSpMkLst>
        </pc:cxnChg>
        <pc:cxnChg chg="mod">
          <ac:chgData name="유진 신" userId="6014c3e60fa709b7" providerId="LiveId" clId="{FC8BCC8B-6B0C-4E10-99FD-BBD43F2FB3B9}" dt="2023-06-29T06:11:02.587" v="86" actId="1035"/>
          <ac:cxnSpMkLst>
            <pc:docMk/>
            <pc:sldMk cId="2393591997" sldId="317"/>
            <ac:cxnSpMk id="37" creationId="{EC930240-D9C7-1F0D-B760-0C626E28DAD0}"/>
          </ac:cxnSpMkLst>
        </pc:cxnChg>
        <pc:cxnChg chg="mod">
          <ac:chgData name="유진 신" userId="6014c3e60fa709b7" providerId="LiveId" clId="{FC8BCC8B-6B0C-4E10-99FD-BBD43F2FB3B9}" dt="2023-06-29T06:11:02.587" v="86" actId="1035"/>
          <ac:cxnSpMkLst>
            <pc:docMk/>
            <pc:sldMk cId="2393591997" sldId="317"/>
            <ac:cxnSpMk id="38" creationId="{B340C6BC-89ED-51CD-7CF8-5BD0498A021F}"/>
          </ac:cxnSpMkLst>
        </pc:cxnChg>
        <pc:cxnChg chg="mod">
          <ac:chgData name="유진 신" userId="6014c3e60fa709b7" providerId="LiveId" clId="{FC8BCC8B-6B0C-4E10-99FD-BBD43F2FB3B9}" dt="2023-06-29T06:11:02.587" v="86" actId="1035"/>
          <ac:cxnSpMkLst>
            <pc:docMk/>
            <pc:sldMk cId="2393591997" sldId="317"/>
            <ac:cxnSpMk id="39" creationId="{FFD954FF-CFCD-745D-00DA-F3614F3592FF}"/>
          </ac:cxnSpMkLst>
        </pc:cxnChg>
        <pc:cxnChg chg="mod">
          <ac:chgData name="유진 신" userId="6014c3e60fa709b7" providerId="LiveId" clId="{FC8BCC8B-6B0C-4E10-99FD-BBD43F2FB3B9}" dt="2023-06-29T06:11:02.587" v="86" actId="1035"/>
          <ac:cxnSpMkLst>
            <pc:docMk/>
            <pc:sldMk cId="2393591997" sldId="317"/>
            <ac:cxnSpMk id="53" creationId="{415E74C4-E25B-4E6D-C6B5-845EB5A592E1}"/>
          </ac:cxnSpMkLst>
        </pc:cxnChg>
      </pc:sldChg>
      <pc:sldChg chg="del">
        <pc:chgData name="유진 신" userId="6014c3e60fa709b7" providerId="LiveId" clId="{FC8BCC8B-6B0C-4E10-99FD-BBD43F2FB3B9}" dt="2023-06-29T06:05:22.241" v="0" actId="47"/>
        <pc:sldMkLst>
          <pc:docMk/>
          <pc:sldMk cId="1624860776" sldId="318"/>
        </pc:sldMkLst>
      </pc:sldChg>
      <pc:sldChg chg="del">
        <pc:chgData name="유진 신" userId="6014c3e60fa709b7" providerId="LiveId" clId="{FC8BCC8B-6B0C-4E10-99FD-BBD43F2FB3B9}" dt="2023-06-29T06:05:23.362" v="1" actId="47"/>
        <pc:sldMkLst>
          <pc:docMk/>
          <pc:sldMk cId="3218655187" sldId="321"/>
        </pc:sldMkLst>
      </pc:sldChg>
      <pc:sldChg chg="addSp delSp modSp add mod">
        <pc:chgData name="유진 신" userId="6014c3e60fa709b7" providerId="LiveId" clId="{FC8BCC8B-6B0C-4E10-99FD-BBD43F2FB3B9}" dt="2023-07-04T07:19:05.173" v="301" actId="20577"/>
        <pc:sldMkLst>
          <pc:docMk/>
          <pc:sldMk cId="1412220188" sldId="326"/>
        </pc:sldMkLst>
        <pc:spChg chg="add del mod">
          <ac:chgData name="유진 신" userId="6014c3e60fa709b7" providerId="LiveId" clId="{FC8BCC8B-6B0C-4E10-99FD-BBD43F2FB3B9}" dt="2023-07-04T06:21:33.636" v="295" actId="478"/>
          <ac:spMkLst>
            <pc:docMk/>
            <pc:sldMk cId="1412220188" sldId="326"/>
            <ac:spMk id="4" creationId="{CDBCF82E-AFC1-9441-2B4B-700CEA73B546}"/>
          </ac:spMkLst>
        </pc:spChg>
        <pc:spChg chg="del">
          <ac:chgData name="유진 신" userId="6014c3e60fa709b7" providerId="LiveId" clId="{FC8BCC8B-6B0C-4E10-99FD-BBD43F2FB3B9}" dt="2023-07-04T03:49:32.837" v="88" actId="478"/>
          <ac:spMkLst>
            <pc:docMk/>
            <pc:sldMk cId="1412220188" sldId="326"/>
            <ac:spMk id="5" creationId="{61FCEE31-2F5B-05A2-E26A-5CADAC5BBC81}"/>
          </ac:spMkLst>
        </pc:spChg>
        <pc:spChg chg="del">
          <ac:chgData name="유진 신" userId="6014c3e60fa709b7" providerId="LiveId" clId="{FC8BCC8B-6B0C-4E10-99FD-BBD43F2FB3B9}" dt="2023-07-04T03:49:32.837" v="88" actId="478"/>
          <ac:spMkLst>
            <pc:docMk/>
            <pc:sldMk cId="1412220188" sldId="326"/>
            <ac:spMk id="6" creationId="{E160E481-A58A-F0C3-7C79-B60AA237C9C2}"/>
          </ac:spMkLst>
        </pc:spChg>
        <pc:spChg chg="del">
          <ac:chgData name="유진 신" userId="6014c3e60fa709b7" providerId="LiveId" clId="{FC8BCC8B-6B0C-4E10-99FD-BBD43F2FB3B9}" dt="2023-07-04T03:49:32.837" v="88" actId="478"/>
          <ac:spMkLst>
            <pc:docMk/>
            <pc:sldMk cId="1412220188" sldId="326"/>
            <ac:spMk id="10" creationId="{67C1EDBC-5A1B-9E3B-657C-4D6BC36ACC4E}"/>
          </ac:spMkLst>
        </pc:spChg>
        <pc:spChg chg="mod">
          <ac:chgData name="유진 신" userId="6014c3e60fa709b7" providerId="LiveId" clId="{FC8BCC8B-6B0C-4E10-99FD-BBD43F2FB3B9}" dt="2023-07-04T03:51:11.454" v="143" actId="1076"/>
          <ac:spMkLst>
            <pc:docMk/>
            <pc:sldMk cId="1412220188" sldId="326"/>
            <ac:spMk id="21" creationId="{B1070271-C05D-B325-6BCA-EF4A0A4E85A9}"/>
          </ac:spMkLst>
        </pc:spChg>
        <pc:spChg chg="del">
          <ac:chgData name="유진 신" userId="6014c3e60fa709b7" providerId="LiveId" clId="{FC8BCC8B-6B0C-4E10-99FD-BBD43F2FB3B9}" dt="2023-07-04T03:49:32.837" v="88" actId="478"/>
          <ac:spMkLst>
            <pc:docMk/>
            <pc:sldMk cId="1412220188" sldId="326"/>
            <ac:spMk id="22" creationId="{305234E9-5032-47C5-CD00-08E2A16AC48A}"/>
          </ac:spMkLst>
        </pc:spChg>
        <pc:spChg chg="mod">
          <ac:chgData name="유진 신" userId="6014c3e60fa709b7" providerId="LiveId" clId="{FC8BCC8B-6B0C-4E10-99FD-BBD43F2FB3B9}" dt="2023-07-04T03:51:58.523" v="225" actId="1035"/>
          <ac:spMkLst>
            <pc:docMk/>
            <pc:sldMk cId="1412220188" sldId="326"/>
            <ac:spMk id="24" creationId="{29C8A4E4-830E-0B63-3C49-D55E97E89ED4}"/>
          </ac:spMkLst>
        </pc:spChg>
        <pc:spChg chg="del">
          <ac:chgData name="유진 신" userId="6014c3e60fa709b7" providerId="LiveId" clId="{FC8BCC8B-6B0C-4E10-99FD-BBD43F2FB3B9}" dt="2023-07-04T03:49:32.837" v="88" actId="478"/>
          <ac:spMkLst>
            <pc:docMk/>
            <pc:sldMk cId="1412220188" sldId="326"/>
            <ac:spMk id="25" creationId="{89D9C2DA-E87E-E955-BED1-F356E8442ECE}"/>
          </ac:spMkLst>
        </pc:spChg>
        <pc:spChg chg="mod">
          <ac:chgData name="유진 신" userId="6014c3e60fa709b7" providerId="LiveId" clId="{FC8BCC8B-6B0C-4E10-99FD-BBD43F2FB3B9}" dt="2023-07-04T03:51:58.523" v="225" actId="1035"/>
          <ac:spMkLst>
            <pc:docMk/>
            <pc:sldMk cId="1412220188" sldId="326"/>
            <ac:spMk id="28" creationId="{EF1C10AA-3E13-E4E5-2AE3-CA4D6E1449B9}"/>
          </ac:spMkLst>
        </pc:spChg>
        <pc:spChg chg="add mod">
          <ac:chgData name="유진 신" userId="6014c3e60fa709b7" providerId="LiveId" clId="{FC8BCC8B-6B0C-4E10-99FD-BBD43F2FB3B9}" dt="2023-07-04T03:50:01.458" v="134" actId="1076"/>
          <ac:spMkLst>
            <pc:docMk/>
            <pc:sldMk cId="1412220188" sldId="326"/>
            <ac:spMk id="31" creationId="{9EC740BE-2860-8F59-7AB5-9ECB29F888BC}"/>
          </ac:spMkLst>
        </pc:spChg>
        <pc:spChg chg="add mod">
          <ac:chgData name="유진 신" userId="6014c3e60fa709b7" providerId="LiveId" clId="{FC8BCC8B-6B0C-4E10-99FD-BBD43F2FB3B9}" dt="2023-07-04T03:50:01.458" v="134" actId="1076"/>
          <ac:spMkLst>
            <pc:docMk/>
            <pc:sldMk cId="1412220188" sldId="326"/>
            <ac:spMk id="32" creationId="{5F5B7650-2A44-81F3-D470-4DD4B2078136}"/>
          </ac:spMkLst>
        </pc:spChg>
        <pc:spChg chg="add mod">
          <ac:chgData name="유진 신" userId="6014c3e60fa709b7" providerId="LiveId" clId="{FC8BCC8B-6B0C-4E10-99FD-BBD43F2FB3B9}" dt="2023-07-04T03:50:01.458" v="134" actId="1076"/>
          <ac:spMkLst>
            <pc:docMk/>
            <pc:sldMk cId="1412220188" sldId="326"/>
            <ac:spMk id="33" creationId="{8B6503DC-0C59-69B0-E1D7-03E8EC0838B7}"/>
          </ac:spMkLst>
        </pc:spChg>
        <pc:spChg chg="mod">
          <ac:chgData name="유진 신" userId="6014c3e60fa709b7" providerId="LiveId" clId="{FC8BCC8B-6B0C-4E10-99FD-BBD43F2FB3B9}" dt="2023-07-04T03:51:58.523" v="225" actId="1035"/>
          <ac:spMkLst>
            <pc:docMk/>
            <pc:sldMk cId="1412220188" sldId="326"/>
            <ac:spMk id="36" creationId="{112974CF-112C-8C1C-D4F1-41EB3B17AFAA}"/>
          </ac:spMkLst>
        </pc:spChg>
        <pc:spChg chg="mod">
          <ac:chgData name="유진 신" userId="6014c3e60fa709b7" providerId="LiveId" clId="{FC8BCC8B-6B0C-4E10-99FD-BBD43F2FB3B9}" dt="2023-07-04T03:51:58.523" v="225" actId="1035"/>
          <ac:spMkLst>
            <pc:docMk/>
            <pc:sldMk cId="1412220188" sldId="326"/>
            <ac:spMk id="40" creationId="{567D86BA-D595-C6A1-19D6-16173E6D02B5}"/>
          </ac:spMkLst>
        </pc:spChg>
        <pc:spChg chg="add mod">
          <ac:chgData name="유진 신" userId="6014c3e60fa709b7" providerId="LiveId" clId="{FC8BCC8B-6B0C-4E10-99FD-BBD43F2FB3B9}" dt="2023-07-04T03:50:01.458" v="134" actId="1076"/>
          <ac:spMkLst>
            <pc:docMk/>
            <pc:sldMk cId="1412220188" sldId="326"/>
            <ac:spMk id="41" creationId="{EC22F2F8-767C-C21D-1C2E-AAFC145A5F92}"/>
          </ac:spMkLst>
        </pc:spChg>
        <pc:spChg chg="mod">
          <ac:chgData name="유진 신" userId="6014c3e60fa709b7" providerId="LiveId" clId="{FC8BCC8B-6B0C-4E10-99FD-BBD43F2FB3B9}" dt="2023-07-04T03:51:58.523" v="225" actId="1035"/>
          <ac:spMkLst>
            <pc:docMk/>
            <pc:sldMk cId="1412220188" sldId="326"/>
            <ac:spMk id="42" creationId="{B9AB09B2-8D18-FD84-0CED-8DA1DD30621F}"/>
          </ac:spMkLst>
        </pc:spChg>
        <pc:spChg chg="mod">
          <ac:chgData name="유진 신" userId="6014c3e60fa709b7" providerId="LiveId" clId="{FC8BCC8B-6B0C-4E10-99FD-BBD43F2FB3B9}" dt="2023-07-04T03:51:58.523" v="225" actId="1035"/>
          <ac:spMkLst>
            <pc:docMk/>
            <pc:sldMk cId="1412220188" sldId="326"/>
            <ac:spMk id="43" creationId="{E49A9464-D269-B4CD-9B9A-A2450937A3F0}"/>
          </ac:spMkLst>
        </pc:spChg>
        <pc:spChg chg="mod">
          <ac:chgData name="유진 신" userId="6014c3e60fa709b7" providerId="LiveId" clId="{FC8BCC8B-6B0C-4E10-99FD-BBD43F2FB3B9}" dt="2023-07-04T03:51:58.523" v="225" actId="1035"/>
          <ac:spMkLst>
            <pc:docMk/>
            <pc:sldMk cId="1412220188" sldId="326"/>
            <ac:spMk id="44" creationId="{4DC931BB-5A10-706A-26CA-DFD4407BD573}"/>
          </ac:spMkLst>
        </pc:spChg>
        <pc:spChg chg="mod">
          <ac:chgData name="유진 신" userId="6014c3e60fa709b7" providerId="LiveId" clId="{FC8BCC8B-6B0C-4E10-99FD-BBD43F2FB3B9}" dt="2023-07-04T03:51:58.523" v="225" actId="1035"/>
          <ac:spMkLst>
            <pc:docMk/>
            <pc:sldMk cId="1412220188" sldId="326"/>
            <ac:spMk id="46" creationId="{97BAE286-3646-B7A0-93FC-038D3E8D068B}"/>
          </ac:spMkLst>
        </pc:spChg>
        <pc:spChg chg="add mod">
          <ac:chgData name="유진 신" userId="6014c3e60fa709b7" providerId="LiveId" clId="{FC8BCC8B-6B0C-4E10-99FD-BBD43F2FB3B9}" dt="2023-07-04T03:50:01.458" v="134" actId="1076"/>
          <ac:spMkLst>
            <pc:docMk/>
            <pc:sldMk cId="1412220188" sldId="326"/>
            <ac:spMk id="47" creationId="{A23E3F53-5FEB-CF48-E3E8-7C257F69B611}"/>
          </ac:spMkLst>
        </pc:spChg>
        <pc:spChg chg="mod">
          <ac:chgData name="유진 신" userId="6014c3e60fa709b7" providerId="LiveId" clId="{FC8BCC8B-6B0C-4E10-99FD-BBD43F2FB3B9}" dt="2023-07-04T03:51:58.523" v="225" actId="1035"/>
          <ac:spMkLst>
            <pc:docMk/>
            <pc:sldMk cId="1412220188" sldId="326"/>
            <ac:spMk id="51" creationId="{458F64A9-6384-BFDE-1627-36C91D9D1834}"/>
          </ac:spMkLst>
        </pc:spChg>
        <pc:spChg chg="mod">
          <ac:chgData name="유진 신" userId="6014c3e60fa709b7" providerId="LiveId" clId="{FC8BCC8B-6B0C-4E10-99FD-BBD43F2FB3B9}" dt="2023-07-04T03:51:58.523" v="225" actId="1035"/>
          <ac:spMkLst>
            <pc:docMk/>
            <pc:sldMk cId="1412220188" sldId="326"/>
            <ac:spMk id="54" creationId="{FEDB148F-57E6-6D0C-5D0C-3A75CFF51A3F}"/>
          </ac:spMkLst>
        </pc:spChg>
        <pc:spChg chg="add mod">
          <ac:chgData name="유진 신" userId="6014c3e60fa709b7" providerId="LiveId" clId="{FC8BCC8B-6B0C-4E10-99FD-BBD43F2FB3B9}" dt="2023-07-04T03:50:01.458" v="134" actId="1076"/>
          <ac:spMkLst>
            <pc:docMk/>
            <pc:sldMk cId="1412220188" sldId="326"/>
            <ac:spMk id="61" creationId="{2DBBD4C0-DB4E-22F0-BFCE-5BC4C56C31A0}"/>
          </ac:spMkLst>
        </pc:spChg>
        <pc:spChg chg="add mod">
          <ac:chgData name="유진 신" userId="6014c3e60fa709b7" providerId="LiveId" clId="{FC8BCC8B-6B0C-4E10-99FD-BBD43F2FB3B9}" dt="2023-07-04T03:50:01.458" v="134" actId="1076"/>
          <ac:spMkLst>
            <pc:docMk/>
            <pc:sldMk cId="1412220188" sldId="326"/>
            <ac:spMk id="67" creationId="{40659E85-BA25-521E-5734-FCC3F1591A83}"/>
          </ac:spMkLst>
        </pc:spChg>
        <pc:spChg chg="add mod">
          <ac:chgData name="유진 신" userId="6014c3e60fa709b7" providerId="LiveId" clId="{FC8BCC8B-6B0C-4E10-99FD-BBD43F2FB3B9}" dt="2023-07-04T03:50:01.458" v="134" actId="1076"/>
          <ac:spMkLst>
            <pc:docMk/>
            <pc:sldMk cId="1412220188" sldId="326"/>
            <ac:spMk id="68" creationId="{34A48BBC-1672-3CC2-298B-310D2544B0C4}"/>
          </ac:spMkLst>
        </pc:spChg>
        <pc:spChg chg="add mod">
          <ac:chgData name="유진 신" userId="6014c3e60fa709b7" providerId="LiveId" clId="{FC8BCC8B-6B0C-4E10-99FD-BBD43F2FB3B9}" dt="2023-07-04T03:50:01.458" v="134" actId="1076"/>
          <ac:spMkLst>
            <pc:docMk/>
            <pc:sldMk cId="1412220188" sldId="326"/>
            <ac:spMk id="69" creationId="{6AA59E34-D167-BC22-F396-EF75E6A58160}"/>
          </ac:spMkLst>
        </pc:spChg>
        <pc:spChg chg="add mod">
          <ac:chgData name="유진 신" userId="6014c3e60fa709b7" providerId="LiveId" clId="{FC8BCC8B-6B0C-4E10-99FD-BBD43F2FB3B9}" dt="2023-07-04T03:50:01.458" v="134" actId="1076"/>
          <ac:spMkLst>
            <pc:docMk/>
            <pc:sldMk cId="1412220188" sldId="326"/>
            <ac:spMk id="80" creationId="{12D6ACFA-4CF1-B717-E2E2-754A7D517A4F}"/>
          </ac:spMkLst>
        </pc:spChg>
        <pc:spChg chg="add mod">
          <ac:chgData name="유진 신" userId="6014c3e60fa709b7" providerId="LiveId" clId="{FC8BCC8B-6B0C-4E10-99FD-BBD43F2FB3B9}" dt="2023-07-04T03:50:01.458" v="134" actId="1076"/>
          <ac:spMkLst>
            <pc:docMk/>
            <pc:sldMk cId="1412220188" sldId="326"/>
            <ac:spMk id="88" creationId="{DB8FE308-D181-053A-5D41-37A415A2E283}"/>
          </ac:spMkLst>
        </pc:spChg>
        <pc:spChg chg="del">
          <ac:chgData name="유진 신" userId="6014c3e60fa709b7" providerId="LiveId" clId="{FC8BCC8B-6B0C-4E10-99FD-BBD43F2FB3B9}" dt="2023-07-04T03:49:32.837" v="88" actId="478"/>
          <ac:spMkLst>
            <pc:docMk/>
            <pc:sldMk cId="1412220188" sldId="326"/>
            <ac:spMk id="93" creationId="{062FBDDC-C4BB-98C3-C819-69DE008633C0}"/>
          </ac:spMkLst>
        </pc:spChg>
        <pc:spChg chg="del">
          <ac:chgData name="유진 신" userId="6014c3e60fa709b7" providerId="LiveId" clId="{FC8BCC8B-6B0C-4E10-99FD-BBD43F2FB3B9}" dt="2023-07-04T03:49:32.837" v="88" actId="478"/>
          <ac:spMkLst>
            <pc:docMk/>
            <pc:sldMk cId="1412220188" sldId="326"/>
            <ac:spMk id="94" creationId="{846E70B6-DD4E-41CD-A742-38E299D8622E}"/>
          </ac:spMkLst>
        </pc:spChg>
        <pc:spChg chg="del">
          <ac:chgData name="유진 신" userId="6014c3e60fa709b7" providerId="LiveId" clId="{FC8BCC8B-6B0C-4E10-99FD-BBD43F2FB3B9}" dt="2023-07-04T03:49:32.837" v="88" actId="478"/>
          <ac:spMkLst>
            <pc:docMk/>
            <pc:sldMk cId="1412220188" sldId="326"/>
            <ac:spMk id="97" creationId="{630DE597-948E-98D1-23B2-F231CEE5AE22}"/>
          </ac:spMkLst>
        </pc:spChg>
        <pc:spChg chg="del">
          <ac:chgData name="유진 신" userId="6014c3e60fa709b7" providerId="LiveId" clId="{FC8BCC8B-6B0C-4E10-99FD-BBD43F2FB3B9}" dt="2023-07-04T03:49:32.837" v="88" actId="478"/>
          <ac:spMkLst>
            <pc:docMk/>
            <pc:sldMk cId="1412220188" sldId="326"/>
            <ac:spMk id="98" creationId="{56709486-E3D1-3074-EF20-8C798605C8D8}"/>
          </ac:spMkLst>
        </pc:spChg>
        <pc:spChg chg="del">
          <ac:chgData name="유진 신" userId="6014c3e60fa709b7" providerId="LiveId" clId="{FC8BCC8B-6B0C-4E10-99FD-BBD43F2FB3B9}" dt="2023-07-04T03:49:32.837" v="88" actId="478"/>
          <ac:spMkLst>
            <pc:docMk/>
            <pc:sldMk cId="1412220188" sldId="326"/>
            <ac:spMk id="99" creationId="{C3488150-34C9-613D-F318-4F9CCA8FE94C}"/>
          </ac:spMkLst>
        </pc:spChg>
        <pc:spChg chg="del">
          <ac:chgData name="유진 신" userId="6014c3e60fa709b7" providerId="LiveId" clId="{FC8BCC8B-6B0C-4E10-99FD-BBD43F2FB3B9}" dt="2023-07-04T03:49:32.837" v="88" actId="478"/>
          <ac:spMkLst>
            <pc:docMk/>
            <pc:sldMk cId="1412220188" sldId="326"/>
            <ac:spMk id="100" creationId="{80323A1D-CB17-8181-ED4C-C7E2402C6C62}"/>
          </ac:spMkLst>
        </pc:spChg>
        <pc:spChg chg="mod">
          <ac:chgData name="유진 신" userId="6014c3e60fa709b7" providerId="LiveId" clId="{FC8BCC8B-6B0C-4E10-99FD-BBD43F2FB3B9}" dt="2023-07-04T03:49:52.432" v="133"/>
          <ac:spMkLst>
            <pc:docMk/>
            <pc:sldMk cId="1412220188" sldId="326"/>
            <ac:spMk id="107" creationId="{59D8065F-B910-95BD-FC26-4AD56D99B26B}"/>
          </ac:spMkLst>
        </pc:spChg>
        <pc:spChg chg="mod">
          <ac:chgData name="유진 신" userId="6014c3e60fa709b7" providerId="LiveId" clId="{FC8BCC8B-6B0C-4E10-99FD-BBD43F2FB3B9}" dt="2023-07-04T03:49:52.432" v="133"/>
          <ac:spMkLst>
            <pc:docMk/>
            <pc:sldMk cId="1412220188" sldId="326"/>
            <ac:spMk id="108" creationId="{26DBB726-7453-3833-B2A2-4D1E13147DC9}"/>
          </ac:spMkLst>
        </pc:spChg>
        <pc:spChg chg="mod">
          <ac:chgData name="유진 신" userId="6014c3e60fa709b7" providerId="LiveId" clId="{FC8BCC8B-6B0C-4E10-99FD-BBD43F2FB3B9}" dt="2023-07-04T03:49:52.432" v="133"/>
          <ac:spMkLst>
            <pc:docMk/>
            <pc:sldMk cId="1412220188" sldId="326"/>
            <ac:spMk id="109" creationId="{53007F3F-A23E-0C47-96C8-88DBF3917930}"/>
          </ac:spMkLst>
        </pc:spChg>
        <pc:spChg chg="mod">
          <ac:chgData name="유진 신" userId="6014c3e60fa709b7" providerId="LiveId" clId="{FC8BCC8B-6B0C-4E10-99FD-BBD43F2FB3B9}" dt="2023-07-04T03:49:52.432" v="133"/>
          <ac:spMkLst>
            <pc:docMk/>
            <pc:sldMk cId="1412220188" sldId="326"/>
            <ac:spMk id="113" creationId="{06F61186-2902-16A0-C891-B6FC6916776F}"/>
          </ac:spMkLst>
        </pc:spChg>
        <pc:spChg chg="mod">
          <ac:chgData name="유진 신" userId="6014c3e60fa709b7" providerId="LiveId" clId="{FC8BCC8B-6B0C-4E10-99FD-BBD43F2FB3B9}" dt="2023-07-04T03:51:58.523" v="225" actId="1035"/>
          <ac:spMkLst>
            <pc:docMk/>
            <pc:sldMk cId="1412220188" sldId="326"/>
            <ac:spMk id="123" creationId="{B236D3CB-EB47-7436-4968-BC369B1138EC}"/>
          </ac:spMkLst>
        </pc:spChg>
        <pc:spChg chg="mod">
          <ac:chgData name="유진 신" userId="6014c3e60fa709b7" providerId="LiveId" clId="{FC8BCC8B-6B0C-4E10-99FD-BBD43F2FB3B9}" dt="2023-07-04T03:51:58.523" v="225" actId="1035"/>
          <ac:spMkLst>
            <pc:docMk/>
            <pc:sldMk cId="1412220188" sldId="326"/>
            <ac:spMk id="124" creationId="{B236D3CB-EB47-7436-4968-BC369B1138EC}"/>
          </ac:spMkLst>
        </pc:spChg>
        <pc:spChg chg="mod">
          <ac:chgData name="유진 신" userId="6014c3e60fa709b7" providerId="LiveId" clId="{FC8BCC8B-6B0C-4E10-99FD-BBD43F2FB3B9}" dt="2023-07-04T03:51:58.523" v="225" actId="1035"/>
          <ac:spMkLst>
            <pc:docMk/>
            <pc:sldMk cId="1412220188" sldId="326"/>
            <ac:spMk id="125" creationId="{B236D3CB-EB47-7436-4968-BC369B1138EC}"/>
          </ac:spMkLst>
        </pc:spChg>
        <pc:spChg chg="mod">
          <ac:chgData name="유진 신" userId="6014c3e60fa709b7" providerId="LiveId" clId="{FC8BCC8B-6B0C-4E10-99FD-BBD43F2FB3B9}" dt="2023-07-04T03:51:58.523" v="225" actId="1035"/>
          <ac:spMkLst>
            <pc:docMk/>
            <pc:sldMk cId="1412220188" sldId="326"/>
            <ac:spMk id="126" creationId="{B236D3CB-EB47-7436-4968-BC369B1138EC}"/>
          </ac:spMkLst>
        </pc:spChg>
        <pc:spChg chg="mod">
          <ac:chgData name="유진 신" userId="6014c3e60fa709b7" providerId="LiveId" clId="{FC8BCC8B-6B0C-4E10-99FD-BBD43F2FB3B9}" dt="2023-07-04T03:51:58.523" v="225" actId="1035"/>
          <ac:spMkLst>
            <pc:docMk/>
            <pc:sldMk cId="1412220188" sldId="326"/>
            <ac:spMk id="127" creationId="{29C8A4E4-830E-0B63-3C49-D55E97E89ED4}"/>
          </ac:spMkLst>
        </pc:spChg>
        <pc:spChg chg="mod">
          <ac:chgData name="유진 신" userId="6014c3e60fa709b7" providerId="LiveId" clId="{FC8BCC8B-6B0C-4E10-99FD-BBD43F2FB3B9}" dt="2023-07-04T03:51:58.523" v="225" actId="1035"/>
          <ac:spMkLst>
            <pc:docMk/>
            <pc:sldMk cId="1412220188" sldId="326"/>
            <ac:spMk id="128" creationId="{112974CF-112C-8C1C-D4F1-41EB3B17AFAA}"/>
          </ac:spMkLst>
        </pc:spChg>
        <pc:spChg chg="mod">
          <ac:chgData name="유진 신" userId="6014c3e60fa709b7" providerId="LiveId" clId="{FC8BCC8B-6B0C-4E10-99FD-BBD43F2FB3B9}" dt="2023-07-04T03:51:58.523" v="225" actId="1035"/>
          <ac:spMkLst>
            <pc:docMk/>
            <pc:sldMk cId="1412220188" sldId="326"/>
            <ac:spMk id="129" creationId="{567D86BA-D595-C6A1-19D6-16173E6D02B5}"/>
          </ac:spMkLst>
        </pc:spChg>
        <pc:spChg chg="mod">
          <ac:chgData name="유진 신" userId="6014c3e60fa709b7" providerId="LiveId" clId="{FC8BCC8B-6B0C-4E10-99FD-BBD43F2FB3B9}" dt="2023-07-04T03:51:58.523" v="225" actId="1035"/>
          <ac:spMkLst>
            <pc:docMk/>
            <pc:sldMk cId="1412220188" sldId="326"/>
            <ac:spMk id="130" creationId="{567D86BA-D595-C6A1-19D6-16173E6D02B5}"/>
          </ac:spMkLst>
        </pc:spChg>
        <pc:spChg chg="mod">
          <ac:chgData name="유진 신" userId="6014c3e60fa709b7" providerId="LiveId" clId="{FC8BCC8B-6B0C-4E10-99FD-BBD43F2FB3B9}" dt="2023-07-04T03:49:52.432" v="133"/>
          <ac:spMkLst>
            <pc:docMk/>
            <pc:sldMk cId="1412220188" sldId="326"/>
            <ac:spMk id="131" creationId="{F4A4602D-6159-8AEC-B9D9-2D1F6BA1D7F6}"/>
          </ac:spMkLst>
        </pc:spChg>
        <pc:spChg chg="mod">
          <ac:chgData name="유진 신" userId="6014c3e60fa709b7" providerId="LiveId" clId="{FC8BCC8B-6B0C-4E10-99FD-BBD43F2FB3B9}" dt="2023-07-04T03:49:52.432" v="133"/>
          <ac:spMkLst>
            <pc:docMk/>
            <pc:sldMk cId="1412220188" sldId="326"/>
            <ac:spMk id="132" creationId="{DA6971C2-C86E-D8B5-25F2-C4A137F73B04}"/>
          </ac:spMkLst>
        </pc:spChg>
        <pc:spChg chg="add mod">
          <ac:chgData name="유진 신" userId="6014c3e60fa709b7" providerId="LiveId" clId="{FC8BCC8B-6B0C-4E10-99FD-BBD43F2FB3B9}" dt="2023-07-04T03:50:38.466" v="139" actId="1037"/>
          <ac:spMkLst>
            <pc:docMk/>
            <pc:sldMk cId="1412220188" sldId="326"/>
            <ac:spMk id="133" creationId="{3D75169D-5D24-0138-F85C-53A2D05FF287}"/>
          </ac:spMkLst>
        </pc:spChg>
        <pc:spChg chg="add mod">
          <ac:chgData name="유진 신" userId="6014c3e60fa709b7" providerId="LiveId" clId="{FC8BCC8B-6B0C-4E10-99FD-BBD43F2FB3B9}" dt="2023-07-04T03:50:30.760" v="138" actId="1076"/>
          <ac:spMkLst>
            <pc:docMk/>
            <pc:sldMk cId="1412220188" sldId="326"/>
            <ac:spMk id="134" creationId="{D1C1DE1A-C03E-7C39-72C0-7C53D48DE9ED}"/>
          </ac:spMkLst>
        </pc:spChg>
        <pc:spChg chg="add mod">
          <ac:chgData name="유진 신" userId="6014c3e60fa709b7" providerId="LiveId" clId="{FC8BCC8B-6B0C-4E10-99FD-BBD43F2FB3B9}" dt="2023-07-04T03:50:30.760" v="138" actId="1076"/>
          <ac:spMkLst>
            <pc:docMk/>
            <pc:sldMk cId="1412220188" sldId="326"/>
            <ac:spMk id="138" creationId="{415010D0-84A9-11F0-9675-F5E1B4F999A6}"/>
          </ac:spMkLst>
        </pc:spChg>
        <pc:spChg chg="add mod">
          <ac:chgData name="유진 신" userId="6014c3e60fa709b7" providerId="LiveId" clId="{FC8BCC8B-6B0C-4E10-99FD-BBD43F2FB3B9}" dt="2023-07-04T07:19:02.629" v="299" actId="20577"/>
          <ac:spMkLst>
            <pc:docMk/>
            <pc:sldMk cId="1412220188" sldId="326"/>
            <ac:spMk id="139" creationId="{3CE95227-18D5-9A78-30BA-4F35F809AC90}"/>
          </ac:spMkLst>
        </pc:spChg>
        <pc:spChg chg="add mod">
          <ac:chgData name="유진 신" userId="6014c3e60fa709b7" providerId="LiveId" clId="{FC8BCC8B-6B0C-4E10-99FD-BBD43F2FB3B9}" dt="2023-07-04T07:19:05.173" v="301" actId="20577"/>
          <ac:spMkLst>
            <pc:docMk/>
            <pc:sldMk cId="1412220188" sldId="326"/>
            <ac:spMk id="140" creationId="{0DFC0E6F-2B87-DF68-A907-90206E916239}"/>
          </ac:spMkLst>
        </pc:spChg>
        <pc:grpChg chg="mod">
          <ac:chgData name="유진 신" userId="6014c3e60fa709b7" providerId="LiveId" clId="{FC8BCC8B-6B0C-4E10-99FD-BBD43F2FB3B9}" dt="2023-07-04T03:51:58.523" v="225" actId="1035"/>
          <ac:grpSpMkLst>
            <pc:docMk/>
            <pc:sldMk cId="1412220188" sldId="326"/>
            <ac:grpSpMk id="2" creationId="{707A7051-0337-1474-BDA4-58729D994E2D}"/>
          </ac:grpSpMkLst>
        </pc:grpChg>
        <pc:grpChg chg="mod">
          <ac:chgData name="유진 신" userId="6014c3e60fa709b7" providerId="LiveId" clId="{FC8BCC8B-6B0C-4E10-99FD-BBD43F2FB3B9}" dt="2023-07-04T03:51:58.523" v="225" actId="1035"/>
          <ac:grpSpMkLst>
            <pc:docMk/>
            <pc:sldMk cId="1412220188" sldId="326"/>
            <ac:grpSpMk id="13" creationId="{CC9CBFC4-E830-056B-CCC6-73CDD8508C76}"/>
          </ac:grpSpMkLst>
        </pc:grpChg>
        <pc:grpChg chg="mod">
          <ac:chgData name="유진 신" userId="6014c3e60fa709b7" providerId="LiveId" clId="{FC8BCC8B-6B0C-4E10-99FD-BBD43F2FB3B9}" dt="2023-07-04T03:51:58.523" v="225" actId="1035"/>
          <ac:grpSpMkLst>
            <pc:docMk/>
            <pc:sldMk cId="1412220188" sldId="326"/>
            <ac:grpSpMk id="15" creationId="{CEDE8986-DC8F-89B2-971E-544C4E6399EF}"/>
          </ac:grpSpMkLst>
        </pc:grpChg>
        <pc:grpChg chg="mod">
          <ac:chgData name="유진 신" userId="6014c3e60fa709b7" providerId="LiveId" clId="{FC8BCC8B-6B0C-4E10-99FD-BBD43F2FB3B9}" dt="2023-07-04T03:51:58.523" v="225" actId="1035"/>
          <ac:grpSpMkLst>
            <pc:docMk/>
            <pc:sldMk cId="1412220188" sldId="326"/>
            <ac:grpSpMk id="52" creationId="{0F3AB8E3-33FF-15A8-F9CA-B78FE9B8206E}"/>
          </ac:grpSpMkLst>
        </pc:grpChg>
        <pc:grpChg chg="mod">
          <ac:chgData name="유진 신" userId="6014c3e60fa709b7" providerId="LiveId" clId="{FC8BCC8B-6B0C-4E10-99FD-BBD43F2FB3B9}" dt="2023-07-04T03:51:58.523" v="225" actId="1035"/>
          <ac:grpSpMkLst>
            <pc:docMk/>
            <pc:sldMk cId="1412220188" sldId="326"/>
            <ac:grpSpMk id="56" creationId="{7C6F5290-B84D-1293-A815-8ACDA0CA8E73}"/>
          </ac:grpSpMkLst>
        </pc:grpChg>
        <pc:grpChg chg="mod">
          <ac:chgData name="유진 신" userId="6014c3e60fa709b7" providerId="LiveId" clId="{FC8BCC8B-6B0C-4E10-99FD-BBD43F2FB3B9}" dt="2023-07-04T03:51:58.523" v="225" actId="1035"/>
          <ac:grpSpMkLst>
            <pc:docMk/>
            <pc:sldMk cId="1412220188" sldId="326"/>
            <ac:grpSpMk id="57" creationId="{B790CEA2-A4FB-42EF-AE61-DB66FF7180E6}"/>
          </ac:grpSpMkLst>
        </pc:grpChg>
        <pc:grpChg chg="del">
          <ac:chgData name="유진 신" userId="6014c3e60fa709b7" providerId="LiveId" clId="{FC8BCC8B-6B0C-4E10-99FD-BBD43F2FB3B9}" dt="2023-07-04T03:49:32.837" v="88" actId="478"/>
          <ac:grpSpMkLst>
            <pc:docMk/>
            <pc:sldMk cId="1412220188" sldId="326"/>
            <ac:grpSpMk id="78" creationId="{C587BB9B-7AC2-918B-1D01-20CC88A9C36F}"/>
          </ac:grpSpMkLst>
        </pc:grpChg>
        <pc:grpChg chg="add mod">
          <ac:chgData name="유진 신" userId="6014c3e60fa709b7" providerId="LiveId" clId="{FC8BCC8B-6B0C-4E10-99FD-BBD43F2FB3B9}" dt="2023-07-04T03:50:01.458" v="134" actId="1076"/>
          <ac:grpSpMkLst>
            <pc:docMk/>
            <pc:sldMk cId="1412220188" sldId="326"/>
            <ac:grpSpMk id="89" creationId="{990714FB-3E1C-0E8A-0DFC-2DB61B1D8F74}"/>
          </ac:grpSpMkLst>
        </pc:grpChg>
        <pc:grpChg chg="add mod">
          <ac:chgData name="유진 신" userId="6014c3e60fa709b7" providerId="LiveId" clId="{FC8BCC8B-6B0C-4E10-99FD-BBD43F2FB3B9}" dt="2023-07-04T03:50:01.458" v="134" actId="1076"/>
          <ac:grpSpMkLst>
            <pc:docMk/>
            <pc:sldMk cId="1412220188" sldId="326"/>
            <ac:grpSpMk id="112" creationId="{3E80B916-1478-3413-3999-170E55366F86}"/>
          </ac:grpSpMkLst>
        </pc:grpChg>
        <pc:grpChg chg="del">
          <ac:chgData name="유진 신" userId="6014c3e60fa709b7" providerId="LiveId" clId="{FC8BCC8B-6B0C-4E10-99FD-BBD43F2FB3B9}" dt="2023-07-04T03:49:32.837" v="88" actId="478"/>
          <ac:grpSpMkLst>
            <pc:docMk/>
            <pc:sldMk cId="1412220188" sldId="326"/>
            <ac:grpSpMk id="119" creationId="{908B6945-8C71-3C34-75F4-AA42F46BC5D9}"/>
          </ac:grpSpMkLst>
        </pc:grpChg>
        <pc:graphicFrameChg chg="del">
          <ac:chgData name="유진 신" userId="6014c3e60fa709b7" providerId="LiveId" clId="{FC8BCC8B-6B0C-4E10-99FD-BBD43F2FB3B9}" dt="2023-07-04T03:49:32.837" v="88" actId="478"/>
          <ac:graphicFrameMkLst>
            <pc:docMk/>
            <pc:sldMk cId="1412220188" sldId="326"/>
            <ac:graphicFrameMk id="9" creationId="{06F9E19A-9F60-1A25-82F6-173BB9E37952}"/>
          </ac:graphicFrameMkLst>
        </pc:graphicFrameChg>
        <pc:graphicFrameChg chg="add mod">
          <ac:chgData name="유진 신" userId="6014c3e60fa709b7" providerId="LiveId" clId="{FC8BCC8B-6B0C-4E10-99FD-BBD43F2FB3B9}" dt="2023-07-04T03:50:01.458" v="134" actId="1076"/>
          <ac:graphicFrameMkLst>
            <pc:docMk/>
            <pc:sldMk cId="1412220188" sldId="326"/>
            <ac:graphicFrameMk id="30" creationId="{061FC5CC-061A-F2BF-BF5A-762D6396ACD5}"/>
          </ac:graphicFrameMkLst>
        </pc:graphicFrameChg>
        <pc:graphicFrameChg chg="mod">
          <ac:chgData name="유진 신" userId="6014c3e60fa709b7" providerId="LiveId" clId="{FC8BCC8B-6B0C-4E10-99FD-BBD43F2FB3B9}" dt="2023-07-04T03:51:58.523" v="225" actId="1035"/>
          <ac:graphicFrameMkLst>
            <pc:docMk/>
            <pc:sldMk cId="1412220188" sldId="326"/>
            <ac:graphicFrameMk id="62" creationId="{01BCFE6B-6FD8-4E09-6F8A-B6538A2C4A3D}"/>
          </ac:graphicFrameMkLst>
        </pc:graphicFrameChg>
        <pc:graphicFrameChg chg="add mod">
          <ac:chgData name="유진 신" userId="6014c3e60fa709b7" providerId="LiveId" clId="{FC8BCC8B-6B0C-4E10-99FD-BBD43F2FB3B9}" dt="2023-07-04T03:50:01.458" v="134" actId="1076"/>
          <ac:graphicFrameMkLst>
            <pc:docMk/>
            <pc:sldMk cId="1412220188" sldId="326"/>
            <ac:graphicFrameMk id="83" creationId="{3C9EEF93-2299-5448-22C7-0253F91A3DEA}"/>
          </ac:graphicFrameMkLst>
        </pc:graphicFrameChg>
        <pc:graphicFrameChg chg="del">
          <ac:chgData name="유진 신" userId="6014c3e60fa709b7" providerId="LiveId" clId="{FC8BCC8B-6B0C-4E10-99FD-BBD43F2FB3B9}" dt="2023-07-04T03:49:32.837" v="88" actId="478"/>
          <ac:graphicFrameMkLst>
            <pc:docMk/>
            <pc:sldMk cId="1412220188" sldId="326"/>
            <ac:graphicFrameMk id="105" creationId="{8098CEE4-FE4F-D442-E393-BF7947D43B60}"/>
          </ac:graphicFrameMkLst>
        </pc:graphicFrameChg>
        <pc:picChg chg="del">
          <ac:chgData name="유진 신" userId="6014c3e60fa709b7" providerId="LiveId" clId="{FC8BCC8B-6B0C-4E10-99FD-BBD43F2FB3B9}" dt="2023-07-04T03:49:32.837" v="88" actId="478"/>
          <ac:picMkLst>
            <pc:docMk/>
            <pc:sldMk cId="1412220188" sldId="326"/>
            <ac:picMk id="4" creationId="{A5877567-4C32-26CB-500D-6308A05FC90E}"/>
          </ac:picMkLst>
        </pc:picChg>
        <pc:picChg chg="del">
          <ac:chgData name="유진 신" userId="6014c3e60fa709b7" providerId="LiveId" clId="{FC8BCC8B-6B0C-4E10-99FD-BBD43F2FB3B9}" dt="2023-07-04T03:49:32.837" v="88" actId="478"/>
          <ac:picMkLst>
            <pc:docMk/>
            <pc:sldMk cId="1412220188" sldId="326"/>
            <ac:picMk id="8" creationId="{49D02F17-FA70-B835-AD1C-EF11EEE52F5E}"/>
          </ac:picMkLst>
        </pc:picChg>
        <pc:picChg chg="mod">
          <ac:chgData name="유진 신" userId="6014c3e60fa709b7" providerId="LiveId" clId="{FC8BCC8B-6B0C-4E10-99FD-BBD43F2FB3B9}" dt="2023-07-04T03:51:58.523" v="225" actId="1035"/>
          <ac:picMkLst>
            <pc:docMk/>
            <pc:sldMk cId="1412220188" sldId="326"/>
            <ac:picMk id="16" creationId="{CDF69D4B-C3A0-02D5-0BE8-8BB48C178D8C}"/>
          </ac:picMkLst>
        </pc:picChg>
        <pc:picChg chg="mod">
          <ac:chgData name="유진 신" userId="6014c3e60fa709b7" providerId="LiveId" clId="{FC8BCC8B-6B0C-4E10-99FD-BBD43F2FB3B9}" dt="2023-07-04T03:51:58.523" v="225" actId="1035"/>
          <ac:picMkLst>
            <pc:docMk/>
            <pc:sldMk cId="1412220188" sldId="326"/>
            <ac:picMk id="20" creationId="{FB74A87E-571E-7D2E-E11C-9C63258C5483}"/>
          </ac:picMkLst>
        </pc:picChg>
        <pc:picChg chg="mod">
          <ac:chgData name="유진 신" userId="6014c3e60fa709b7" providerId="LiveId" clId="{FC8BCC8B-6B0C-4E10-99FD-BBD43F2FB3B9}" dt="2023-07-04T03:51:58.523" v="225" actId="1035"/>
          <ac:picMkLst>
            <pc:docMk/>
            <pc:sldMk cId="1412220188" sldId="326"/>
            <ac:picMk id="45" creationId="{E9249A46-84F5-7F8F-9D43-30BE81DF2967}"/>
          </ac:picMkLst>
        </pc:picChg>
        <pc:picChg chg="mod">
          <ac:chgData name="유진 신" userId="6014c3e60fa709b7" providerId="LiveId" clId="{FC8BCC8B-6B0C-4E10-99FD-BBD43F2FB3B9}" dt="2023-07-04T03:51:58.523" v="225" actId="1035"/>
          <ac:picMkLst>
            <pc:docMk/>
            <pc:sldMk cId="1412220188" sldId="326"/>
            <ac:picMk id="49" creationId="{24799250-5E5A-49DE-0FFD-E7665B9B5B2D}"/>
          </ac:picMkLst>
        </pc:picChg>
        <pc:picChg chg="mod">
          <ac:chgData name="유진 신" userId="6014c3e60fa709b7" providerId="LiveId" clId="{FC8BCC8B-6B0C-4E10-99FD-BBD43F2FB3B9}" dt="2023-07-04T03:51:58.523" v="225" actId="1035"/>
          <ac:picMkLst>
            <pc:docMk/>
            <pc:sldMk cId="1412220188" sldId="326"/>
            <ac:picMk id="63" creationId="{35FE4EE2-A025-EA8C-2026-0C309D954050}"/>
          </ac:picMkLst>
        </pc:picChg>
        <pc:picChg chg="add mod">
          <ac:chgData name="유진 신" userId="6014c3e60fa709b7" providerId="LiveId" clId="{FC8BCC8B-6B0C-4E10-99FD-BBD43F2FB3B9}" dt="2023-07-04T03:50:01.458" v="134" actId="1076"/>
          <ac:picMkLst>
            <pc:docMk/>
            <pc:sldMk cId="1412220188" sldId="326"/>
            <ac:picMk id="64" creationId="{59773138-1B01-415D-96AF-8E2579290A0E}"/>
          </ac:picMkLst>
        </pc:picChg>
        <pc:picChg chg="mod">
          <ac:chgData name="유진 신" userId="6014c3e60fa709b7" providerId="LiveId" clId="{FC8BCC8B-6B0C-4E10-99FD-BBD43F2FB3B9}" dt="2023-07-04T03:51:58.523" v="225" actId="1035"/>
          <ac:picMkLst>
            <pc:docMk/>
            <pc:sldMk cId="1412220188" sldId="326"/>
            <ac:picMk id="65" creationId="{FA55D404-97A6-5237-227D-ED9F4E4B5937}"/>
          </ac:picMkLst>
        </pc:picChg>
        <pc:picChg chg="add mod">
          <ac:chgData name="유진 신" userId="6014c3e60fa709b7" providerId="LiveId" clId="{FC8BCC8B-6B0C-4E10-99FD-BBD43F2FB3B9}" dt="2023-07-04T03:50:01.458" v="134" actId="1076"/>
          <ac:picMkLst>
            <pc:docMk/>
            <pc:sldMk cId="1412220188" sldId="326"/>
            <ac:picMk id="66" creationId="{AD6F22B3-82E9-A0D0-644D-9D3C531AF1C6}"/>
          </ac:picMkLst>
        </pc:picChg>
        <pc:picChg chg="add mod">
          <ac:chgData name="유진 신" userId="6014c3e60fa709b7" providerId="LiveId" clId="{FC8BCC8B-6B0C-4E10-99FD-BBD43F2FB3B9}" dt="2023-07-04T03:50:01.458" v="134" actId="1076"/>
          <ac:picMkLst>
            <pc:docMk/>
            <pc:sldMk cId="1412220188" sldId="326"/>
            <ac:picMk id="81" creationId="{C7021EF7-837B-05EB-1D30-BB6A46126309}"/>
          </ac:picMkLst>
        </pc:picChg>
        <pc:picChg chg="add mod">
          <ac:chgData name="유진 신" userId="6014c3e60fa709b7" providerId="LiveId" clId="{FC8BCC8B-6B0C-4E10-99FD-BBD43F2FB3B9}" dt="2023-07-04T03:50:01.458" v="134" actId="1076"/>
          <ac:picMkLst>
            <pc:docMk/>
            <pc:sldMk cId="1412220188" sldId="326"/>
            <ac:picMk id="82" creationId="{A3BBC798-2CC6-5155-DBD5-D1176EBD2CF9}"/>
          </ac:picMkLst>
        </pc:picChg>
        <pc:picChg chg="del">
          <ac:chgData name="유진 신" userId="6014c3e60fa709b7" providerId="LiveId" clId="{FC8BCC8B-6B0C-4E10-99FD-BBD43F2FB3B9}" dt="2023-07-04T03:49:32.837" v="88" actId="478"/>
          <ac:picMkLst>
            <pc:docMk/>
            <pc:sldMk cId="1412220188" sldId="326"/>
            <ac:picMk id="95" creationId="{C6F1EE56-6D2F-05FE-F7AD-5DA2B92BB636}"/>
          </ac:picMkLst>
        </pc:picChg>
        <pc:picChg chg="del">
          <ac:chgData name="유진 신" userId="6014c3e60fa709b7" providerId="LiveId" clId="{FC8BCC8B-6B0C-4E10-99FD-BBD43F2FB3B9}" dt="2023-07-04T03:49:32.837" v="88" actId="478"/>
          <ac:picMkLst>
            <pc:docMk/>
            <pc:sldMk cId="1412220188" sldId="326"/>
            <ac:picMk id="96" creationId="{5FCEE879-1656-3074-588A-D763DF18AB31}"/>
          </ac:picMkLst>
        </pc:picChg>
        <pc:cxnChg chg="mod">
          <ac:chgData name="유진 신" userId="6014c3e60fa709b7" providerId="LiveId" clId="{FC8BCC8B-6B0C-4E10-99FD-BBD43F2FB3B9}" dt="2023-07-04T03:51:58.523" v="225" actId="1035"/>
          <ac:cxnSpMkLst>
            <pc:docMk/>
            <pc:sldMk cId="1412220188" sldId="326"/>
            <ac:cxnSpMk id="26" creationId="{FC83F4A3-E338-D906-B06A-54D701E70FF3}"/>
          </ac:cxnSpMkLst>
        </pc:cxnChg>
        <pc:cxnChg chg="mod">
          <ac:chgData name="유진 신" userId="6014c3e60fa709b7" providerId="LiveId" clId="{FC8BCC8B-6B0C-4E10-99FD-BBD43F2FB3B9}" dt="2023-07-04T03:51:58.523" v="225" actId="1035"/>
          <ac:cxnSpMkLst>
            <pc:docMk/>
            <pc:sldMk cId="1412220188" sldId="326"/>
            <ac:cxnSpMk id="53" creationId="{415E74C4-E25B-4E6D-C6B5-845EB5A592E1}"/>
          </ac:cxnSpMkLst>
        </pc:cxnChg>
        <pc:cxnChg chg="add mod">
          <ac:chgData name="유진 신" userId="6014c3e60fa709b7" providerId="LiveId" clId="{FC8BCC8B-6B0C-4E10-99FD-BBD43F2FB3B9}" dt="2023-07-04T03:50:30.760" v="138" actId="1076"/>
          <ac:cxnSpMkLst>
            <pc:docMk/>
            <pc:sldMk cId="1412220188" sldId="326"/>
            <ac:cxnSpMk id="135" creationId="{3FB8857E-CDBD-DB41-9038-1F86D175206B}"/>
          </ac:cxnSpMkLst>
        </pc:cxnChg>
        <pc:cxnChg chg="add mod">
          <ac:chgData name="유진 신" userId="6014c3e60fa709b7" providerId="LiveId" clId="{FC8BCC8B-6B0C-4E10-99FD-BBD43F2FB3B9}" dt="2023-07-04T03:50:30.760" v="138" actId="1076"/>
          <ac:cxnSpMkLst>
            <pc:docMk/>
            <pc:sldMk cId="1412220188" sldId="326"/>
            <ac:cxnSpMk id="136" creationId="{45295E2F-A6BB-53E1-4C99-88A80D578C43}"/>
          </ac:cxnSpMkLst>
        </pc:cxnChg>
        <pc:cxnChg chg="add mod">
          <ac:chgData name="유진 신" userId="6014c3e60fa709b7" providerId="LiveId" clId="{FC8BCC8B-6B0C-4E10-99FD-BBD43F2FB3B9}" dt="2023-07-04T03:50:38.466" v="139" actId="1037"/>
          <ac:cxnSpMkLst>
            <pc:docMk/>
            <pc:sldMk cId="1412220188" sldId="326"/>
            <ac:cxnSpMk id="137" creationId="{7300A1CF-69A7-41EC-FE6F-B85425AEE54C}"/>
          </ac:cxnSpMkLst>
        </pc:cxnChg>
      </pc:sldChg>
    </pc:docChg>
  </pc:docChgLst>
  <pc:docChgLst>
    <pc:chgData name="신 유진" userId="6014c3e60fa709b7" providerId="LiveId" clId="{255046DD-1783-4B8A-A210-98D42E376D55}"/>
    <pc:docChg chg="custSel addSld modSld">
      <pc:chgData name="신 유진" userId="6014c3e60fa709b7" providerId="LiveId" clId="{255046DD-1783-4B8A-A210-98D42E376D55}" dt="2023-05-18T08:04:36.275" v="8" actId="1076"/>
      <pc:docMkLst>
        <pc:docMk/>
      </pc:docMkLst>
      <pc:sldChg chg="addSp delSp modSp add mod">
        <pc:chgData name="신 유진" userId="6014c3e60fa709b7" providerId="LiveId" clId="{255046DD-1783-4B8A-A210-98D42E376D55}" dt="2023-05-18T08:04:36.275" v="8" actId="1076"/>
        <pc:sldMkLst>
          <pc:docMk/>
          <pc:sldMk cId="1197571037" sldId="322"/>
        </pc:sldMkLst>
        <pc:picChg chg="add mod">
          <ac:chgData name="신 유진" userId="6014c3e60fa709b7" providerId="LiveId" clId="{255046DD-1783-4B8A-A210-98D42E376D55}" dt="2023-05-18T08:04:36.275" v="8" actId="1076"/>
          <ac:picMkLst>
            <pc:docMk/>
            <pc:sldMk cId="1197571037" sldId="322"/>
            <ac:picMk id="3" creationId="{3DE554FF-0CA0-6634-A2BE-4FC1E8615F86}"/>
          </ac:picMkLst>
        </pc:picChg>
        <pc:picChg chg="del">
          <ac:chgData name="신 유진" userId="6014c3e60fa709b7" providerId="LiveId" clId="{255046DD-1783-4B8A-A210-98D42E376D55}" dt="2023-05-18T08:03:51.054" v="1" actId="478"/>
          <ac:picMkLst>
            <pc:docMk/>
            <pc:sldMk cId="1197571037" sldId="322"/>
            <ac:picMk id="4" creationId="{A0F7B96F-4911-DAE3-E7F2-F58D01C1FE4A}"/>
          </ac:picMkLst>
        </pc:picChg>
      </pc:sldChg>
    </pc:docChg>
  </pc:docChgLst>
  <pc:docChgLst>
    <pc:chgData name="신 유진" userId="6014c3e60fa709b7" providerId="LiveId" clId="{B4A0AA08-AA04-4B7A-B0A3-B3A08988652E}"/>
    <pc:docChg chg="undo custSel modSld sldOrd">
      <pc:chgData name="신 유진" userId="6014c3e60fa709b7" providerId="LiveId" clId="{B4A0AA08-AA04-4B7A-B0A3-B3A08988652E}" dt="2023-04-11T04:16:13.415" v="1578" actId="478"/>
      <pc:docMkLst>
        <pc:docMk/>
      </pc:docMkLst>
      <pc:sldChg chg="addSp delSp modSp mod">
        <pc:chgData name="신 유진" userId="6014c3e60fa709b7" providerId="LiveId" clId="{B4A0AA08-AA04-4B7A-B0A3-B3A08988652E}" dt="2023-04-11T04:16:13.415" v="1578" actId="478"/>
        <pc:sldMkLst>
          <pc:docMk/>
          <pc:sldMk cId="3141102589" sldId="277"/>
        </pc:sldMkLst>
        <pc:spChg chg="mod">
          <ac:chgData name="신 유진" userId="6014c3e60fa709b7" providerId="LiveId" clId="{B4A0AA08-AA04-4B7A-B0A3-B3A08988652E}" dt="2023-03-20T07:18:17.178" v="170" actId="1076"/>
          <ac:spMkLst>
            <pc:docMk/>
            <pc:sldMk cId="3141102589" sldId="277"/>
            <ac:spMk id="4" creationId="{F89C038E-DFBB-9F24-8A7C-69A3D92F5041}"/>
          </ac:spMkLst>
        </pc:spChg>
        <pc:spChg chg="mod">
          <ac:chgData name="신 유진" userId="6014c3e60fa709b7" providerId="LiveId" clId="{B4A0AA08-AA04-4B7A-B0A3-B3A08988652E}" dt="2023-03-20T07:18:17.178" v="170" actId="1076"/>
          <ac:spMkLst>
            <pc:docMk/>
            <pc:sldMk cId="3141102589" sldId="277"/>
            <ac:spMk id="6" creationId="{20AAF1C2-D78F-31FC-434D-BDEA9AEE32FD}"/>
          </ac:spMkLst>
        </pc:spChg>
        <pc:spChg chg="mod">
          <ac:chgData name="신 유진" userId="6014c3e60fa709b7" providerId="LiveId" clId="{B4A0AA08-AA04-4B7A-B0A3-B3A08988652E}" dt="2023-03-20T07:20:41.996" v="236" actId="1076"/>
          <ac:spMkLst>
            <pc:docMk/>
            <pc:sldMk cId="3141102589" sldId="277"/>
            <ac:spMk id="8" creationId="{1548318E-BA38-103F-70B5-550986C37603}"/>
          </ac:spMkLst>
        </pc:spChg>
        <pc:spChg chg="mod">
          <ac:chgData name="신 유진" userId="6014c3e60fa709b7" providerId="LiveId" clId="{B4A0AA08-AA04-4B7A-B0A3-B3A08988652E}" dt="2023-03-20T07:18:17.178" v="170" actId="1076"/>
          <ac:spMkLst>
            <pc:docMk/>
            <pc:sldMk cId="3141102589" sldId="277"/>
            <ac:spMk id="9" creationId="{648ACD02-A2E8-B2E1-27F7-982E93BCAABA}"/>
          </ac:spMkLst>
        </pc:spChg>
        <pc:spChg chg="mod">
          <ac:chgData name="신 유진" userId="6014c3e60fa709b7" providerId="LiveId" clId="{B4A0AA08-AA04-4B7A-B0A3-B3A08988652E}" dt="2023-03-20T07:18:17.178" v="170" actId="1076"/>
          <ac:spMkLst>
            <pc:docMk/>
            <pc:sldMk cId="3141102589" sldId="277"/>
            <ac:spMk id="13" creationId="{91715845-36B2-0EBE-C017-EFA0A40C66CF}"/>
          </ac:spMkLst>
        </pc:spChg>
        <pc:spChg chg="mod">
          <ac:chgData name="신 유진" userId="6014c3e60fa709b7" providerId="LiveId" clId="{B4A0AA08-AA04-4B7A-B0A3-B3A08988652E}" dt="2023-03-20T07:18:17.178" v="170" actId="1076"/>
          <ac:spMkLst>
            <pc:docMk/>
            <pc:sldMk cId="3141102589" sldId="277"/>
            <ac:spMk id="17" creationId="{E3BF9055-4469-913F-3D87-59AB096D62AC}"/>
          </ac:spMkLst>
        </pc:spChg>
        <pc:spChg chg="mod">
          <ac:chgData name="신 유진" userId="6014c3e60fa709b7" providerId="LiveId" clId="{B4A0AA08-AA04-4B7A-B0A3-B3A08988652E}" dt="2023-03-20T07:18:17.178" v="170" actId="1076"/>
          <ac:spMkLst>
            <pc:docMk/>
            <pc:sldMk cId="3141102589" sldId="277"/>
            <ac:spMk id="19" creationId="{D6202DE9-D834-3FE7-9CA7-6FC5AC48796B}"/>
          </ac:spMkLst>
        </pc:spChg>
        <pc:spChg chg="mod">
          <ac:chgData name="신 유진" userId="6014c3e60fa709b7" providerId="LiveId" clId="{B4A0AA08-AA04-4B7A-B0A3-B3A08988652E}" dt="2023-03-20T07:18:17.178" v="170" actId="1076"/>
          <ac:spMkLst>
            <pc:docMk/>
            <pc:sldMk cId="3141102589" sldId="277"/>
            <ac:spMk id="20" creationId="{2012C63F-D40B-230D-9DD1-3699CC8AC673}"/>
          </ac:spMkLst>
        </pc:spChg>
        <pc:spChg chg="mod">
          <ac:chgData name="신 유진" userId="6014c3e60fa709b7" providerId="LiveId" clId="{B4A0AA08-AA04-4B7A-B0A3-B3A08988652E}" dt="2023-03-20T07:18:17.178" v="170" actId="1076"/>
          <ac:spMkLst>
            <pc:docMk/>
            <pc:sldMk cId="3141102589" sldId="277"/>
            <ac:spMk id="27" creationId="{0013D18F-8632-4B0F-D085-DBD57A3AA788}"/>
          </ac:spMkLst>
        </pc:spChg>
        <pc:spChg chg="mod">
          <ac:chgData name="신 유진" userId="6014c3e60fa709b7" providerId="LiveId" clId="{B4A0AA08-AA04-4B7A-B0A3-B3A08988652E}" dt="2023-03-20T07:18:17.178" v="170" actId="1076"/>
          <ac:spMkLst>
            <pc:docMk/>
            <pc:sldMk cId="3141102589" sldId="277"/>
            <ac:spMk id="28" creationId="{6A0A89A1-9D26-50AA-9568-CDFADF86308F}"/>
          </ac:spMkLst>
        </pc:spChg>
        <pc:spChg chg="mod">
          <ac:chgData name="신 유진" userId="6014c3e60fa709b7" providerId="LiveId" clId="{B4A0AA08-AA04-4B7A-B0A3-B3A08988652E}" dt="2023-03-20T07:18:17.178" v="170" actId="1076"/>
          <ac:spMkLst>
            <pc:docMk/>
            <pc:sldMk cId="3141102589" sldId="277"/>
            <ac:spMk id="29" creationId="{D14D13E2-D59A-0EBB-299B-24A4D2C2E421}"/>
          </ac:spMkLst>
        </pc:spChg>
        <pc:spChg chg="mod">
          <ac:chgData name="신 유진" userId="6014c3e60fa709b7" providerId="LiveId" clId="{B4A0AA08-AA04-4B7A-B0A3-B3A08988652E}" dt="2023-03-20T07:18:17.178" v="170" actId="1076"/>
          <ac:spMkLst>
            <pc:docMk/>
            <pc:sldMk cId="3141102589" sldId="277"/>
            <ac:spMk id="32" creationId="{A4126E61-670E-AB1B-9EB6-728542BD2DE0}"/>
          </ac:spMkLst>
        </pc:spChg>
        <pc:spChg chg="mod">
          <ac:chgData name="신 유진" userId="6014c3e60fa709b7" providerId="LiveId" clId="{B4A0AA08-AA04-4B7A-B0A3-B3A08988652E}" dt="2023-03-20T07:18:17.178" v="170" actId="1076"/>
          <ac:spMkLst>
            <pc:docMk/>
            <pc:sldMk cId="3141102589" sldId="277"/>
            <ac:spMk id="34" creationId="{F145B897-B375-615F-B0FD-31A7AF318B69}"/>
          </ac:spMkLst>
        </pc:spChg>
        <pc:spChg chg="add mod">
          <ac:chgData name="신 유진" userId="6014c3e60fa709b7" providerId="LiveId" clId="{B4A0AA08-AA04-4B7A-B0A3-B3A08988652E}" dt="2023-03-20T07:18:37.286" v="172" actId="1076"/>
          <ac:spMkLst>
            <pc:docMk/>
            <pc:sldMk cId="3141102589" sldId="277"/>
            <ac:spMk id="40" creationId="{55D0EDB7-D27A-A712-E403-1838BCF0F24E}"/>
          </ac:spMkLst>
        </pc:spChg>
        <pc:spChg chg="add mod">
          <ac:chgData name="신 유진" userId="6014c3e60fa709b7" providerId="LiveId" clId="{B4A0AA08-AA04-4B7A-B0A3-B3A08988652E}" dt="2023-03-20T07:18:37.286" v="172" actId="1076"/>
          <ac:spMkLst>
            <pc:docMk/>
            <pc:sldMk cId="3141102589" sldId="277"/>
            <ac:spMk id="42" creationId="{EA93E06A-C171-2142-A6DB-A0E1AE46FDFC}"/>
          </ac:spMkLst>
        </pc:spChg>
        <pc:spChg chg="add mod">
          <ac:chgData name="신 유진" userId="6014c3e60fa709b7" providerId="LiveId" clId="{B4A0AA08-AA04-4B7A-B0A3-B3A08988652E}" dt="2023-03-20T07:18:37.286" v="172" actId="1076"/>
          <ac:spMkLst>
            <pc:docMk/>
            <pc:sldMk cId="3141102589" sldId="277"/>
            <ac:spMk id="44" creationId="{B66E947A-3F08-CE82-77D0-37DDD67ADE0B}"/>
          </ac:spMkLst>
        </pc:spChg>
        <pc:spChg chg="add mod">
          <ac:chgData name="신 유진" userId="6014c3e60fa709b7" providerId="LiveId" clId="{B4A0AA08-AA04-4B7A-B0A3-B3A08988652E}" dt="2023-03-20T07:18:37.286" v="172" actId="1076"/>
          <ac:spMkLst>
            <pc:docMk/>
            <pc:sldMk cId="3141102589" sldId="277"/>
            <ac:spMk id="46" creationId="{3BEFDC6D-CD3C-CEDA-D1F0-744D35969707}"/>
          </ac:spMkLst>
        </pc:spChg>
        <pc:spChg chg="add mod">
          <ac:chgData name="신 유진" userId="6014c3e60fa709b7" providerId="LiveId" clId="{B4A0AA08-AA04-4B7A-B0A3-B3A08988652E}" dt="2023-03-20T07:18:37.286" v="172" actId="1076"/>
          <ac:spMkLst>
            <pc:docMk/>
            <pc:sldMk cId="3141102589" sldId="277"/>
            <ac:spMk id="47" creationId="{23695011-2BD5-3C02-9820-1C0298411018}"/>
          </ac:spMkLst>
        </pc:spChg>
        <pc:spChg chg="add mod">
          <ac:chgData name="신 유진" userId="6014c3e60fa709b7" providerId="LiveId" clId="{B4A0AA08-AA04-4B7A-B0A3-B3A08988652E}" dt="2023-03-20T07:18:37.286" v="172" actId="1076"/>
          <ac:spMkLst>
            <pc:docMk/>
            <pc:sldMk cId="3141102589" sldId="277"/>
            <ac:spMk id="49" creationId="{582202E1-8231-B3BA-5D55-04D8FFA0DD63}"/>
          </ac:spMkLst>
        </pc:spChg>
        <pc:spChg chg="add mod">
          <ac:chgData name="신 유진" userId="6014c3e60fa709b7" providerId="LiveId" clId="{B4A0AA08-AA04-4B7A-B0A3-B3A08988652E}" dt="2023-03-20T07:18:37.286" v="172" actId="1076"/>
          <ac:spMkLst>
            <pc:docMk/>
            <pc:sldMk cId="3141102589" sldId="277"/>
            <ac:spMk id="53" creationId="{17B79E32-B8B2-5786-7072-63D254186C4F}"/>
          </ac:spMkLst>
        </pc:spChg>
        <pc:spChg chg="add mod">
          <ac:chgData name="신 유진" userId="6014c3e60fa709b7" providerId="LiveId" clId="{B4A0AA08-AA04-4B7A-B0A3-B3A08988652E}" dt="2023-03-20T07:19:40.306" v="216" actId="1076"/>
          <ac:spMkLst>
            <pc:docMk/>
            <pc:sldMk cId="3141102589" sldId="277"/>
            <ac:spMk id="56" creationId="{91D9CACF-0F14-57B1-6B0B-A31EF1D4401F}"/>
          </ac:spMkLst>
        </pc:spChg>
        <pc:spChg chg="add mod">
          <ac:chgData name="신 유진" userId="6014c3e60fa709b7" providerId="LiveId" clId="{B4A0AA08-AA04-4B7A-B0A3-B3A08988652E}" dt="2023-03-20T07:19:48.043" v="223" actId="1036"/>
          <ac:spMkLst>
            <pc:docMk/>
            <pc:sldMk cId="3141102589" sldId="277"/>
            <ac:spMk id="57" creationId="{8B917B1C-BC05-3D1F-4AC1-80F8434CECFE}"/>
          </ac:spMkLst>
        </pc:spChg>
        <pc:spChg chg="add mod">
          <ac:chgData name="신 유진" userId="6014c3e60fa709b7" providerId="LiveId" clId="{B4A0AA08-AA04-4B7A-B0A3-B3A08988652E}" dt="2023-03-20T07:19:50.958" v="224" actId="1076"/>
          <ac:spMkLst>
            <pc:docMk/>
            <pc:sldMk cId="3141102589" sldId="277"/>
            <ac:spMk id="58" creationId="{49464E5B-565F-9482-36D2-68A4C93DC993}"/>
          </ac:spMkLst>
        </pc:spChg>
        <pc:spChg chg="mod">
          <ac:chgData name="신 유진" userId="6014c3e60fa709b7" providerId="LiveId" clId="{B4A0AA08-AA04-4B7A-B0A3-B3A08988652E}" dt="2023-03-20T07:18:17.178" v="170" actId="1076"/>
          <ac:spMkLst>
            <pc:docMk/>
            <pc:sldMk cId="3141102589" sldId="277"/>
            <ac:spMk id="59" creationId="{49781D79-ED6F-4AEB-A94B-63308AD0AA7E}"/>
          </ac:spMkLst>
        </pc:spChg>
        <pc:spChg chg="mod">
          <ac:chgData name="신 유진" userId="6014c3e60fa709b7" providerId="LiveId" clId="{B4A0AA08-AA04-4B7A-B0A3-B3A08988652E}" dt="2023-03-20T07:18:17.178" v="170" actId="1076"/>
          <ac:spMkLst>
            <pc:docMk/>
            <pc:sldMk cId="3141102589" sldId="277"/>
            <ac:spMk id="60" creationId="{2AF94B56-7A18-4ADD-9564-4DE69404FBC5}"/>
          </ac:spMkLst>
        </pc:spChg>
        <pc:spChg chg="add mod">
          <ac:chgData name="신 유진" userId="6014c3e60fa709b7" providerId="LiveId" clId="{B4A0AA08-AA04-4B7A-B0A3-B3A08988652E}" dt="2023-03-20T07:20:00.273" v="230" actId="1036"/>
          <ac:spMkLst>
            <pc:docMk/>
            <pc:sldMk cId="3141102589" sldId="277"/>
            <ac:spMk id="61" creationId="{4FCF2398-563E-CCA8-63D5-7DD3A22CC41B}"/>
          </ac:spMkLst>
        </pc:spChg>
        <pc:spChg chg="add mod">
          <ac:chgData name="신 유진" userId="6014c3e60fa709b7" providerId="LiveId" clId="{B4A0AA08-AA04-4B7A-B0A3-B3A08988652E}" dt="2023-03-20T07:18:37.286" v="172" actId="1076"/>
          <ac:spMkLst>
            <pc:docMk/>
            <pc:sldMk cId="3141102589" sldId="277"/>
            <ac:spMk id="62" creationId="{00668142-06AD-785E-917E-2090CE7BC00C}"/>
          </ac:spMkLst>
        </pc:spChg>
        <pc:spChg chg="add mod">
          <ac:chgData name="신 유진" userId="6014c3e60fa709b7" providerId="LiveId" clId="{B4A0AA08-AA04-4B7A-B0A3-B3A08988652E}" dt="2023-03-20T07:18:51.769" v="173" actId="1076"/>
          <ac:spMkLst>
            <pc:docMk/>
            <pc:sldMk cId="3141102589" sldId="277"/>
            <ac:spMk id="63" creationId="{99CA070C-FACC-E45F-6C91-00F7CEBCC1BE}"/>
          </ac:spMkLst>
        </pc:spChg>
        <pc:spChg chg="add del mod">
          <ac:chgData name="신 유진" userId="6014c3e60fa709b7" providerId="LiveId" clId="{B4A0AA08-AA04-4B7A-B0A3-B3A08988652E}" dt="2023-03-20T07:20:39.519" v="235" actId="478"/>
          <ac:spMkLst>
            <pc:docMk/>
            <pc:sldMk cId="3141102589" sldId="277"/>
            <ac:spMk id="64" creationId="{E789AFB7-8538-622C-8094-6E13C2A9AB95}"/>
          </ac:spMkLst>
        </pc:spChg>
        <pc:spChg chg="mod">
          <ac:chgData name="신 유진" userId="6014c3e60fa709b7" providerId="LiveId" clId="{B4A0AA08-AA04-4B7A-B0A3-B3A08988652E}" dt="2023-04-11T04:14:23.931" v="1538"/>
          <ac:spMkLst>
            <pc:docMk/>
            <pc:sldMk cId="3141102589" sldId="277"/>
            <ac:spMk id="68" creationId="{208F44AB-4350-1872-29C2-9A4AA4E820C1}"/>
          </ac:spMkLst>
        </pc:spChg>
        <pc:spChg chg="add mod">
          <ac:chgData name="신 유진" userId="6014c3e60fa709b7" providerId="LiveId" clId="{B4A0AA08-AA04-4B7A-B0A3-B3A08988652E}" dt="2023-04-11T04:16:11.225" v="1577" actId="164"/>
          <ac:spMkLst>
            <pc:docMk/>
            <pc:sldMk cId="3141102589" sldId="277"/>
            <ac:spMk id="70" creationId="{F769D9AF-04DE-5916-5A74-EB1A7DC924A3}"/>
          </ac:spMkLst>
        </pc:spChg>
        <pc:spChg chg="add mod">
          <ac:chgData name="신 유진" userId="6014c3e60fa709b7" providerId="LiveId" clId="{B4A0AA08-AA04-4B7A-B0A3-B3A08988652E}" dt="2023-04-11T04:16:11.225" v="1577" actId="164"/>
          <ac:spMkLst>
            <pc:docMk/>
            <pc:sldMk cId="3141102589" sldId="277"/>
            <ac:spMk id="71" creationId="{530CE2DF-18A6-BFBD-91C1-266A608B58E2}"/>
          </ac:spMkLst>
        </pc:spChg>
        <pc:grpChg chg="mod">
          <ac:chgData name="신 유진" userId="6014c3e60fa709b7" providerId="LiveId" clId="{B4A0AA08-AA04-4B7A-B0A3-B3A08988652E}" dt="2023-03-20T07:18:17.178" v="170" actId="1076"/>
          <ac:grpSpMkLst>
            <pc:docMk/>
            <pc:sldMk cId="3141102589" sldId="277"/>
            <ac:grpSpMk id="22" creationId="{9DF13E75-F519-2A74-8A43-734E596F659D}"/>
          </ac:grpSpMkLst>
        </pc:grpChg>
        <pc:grpChg chg="add del mod">
          <ac:chgData name="신 유진" userId="6014c3e60fa709b7" providerId="LiveId" clId="{B4A0AA08-AA04-4B7A-B0A3-B3A08988652E}" dt="2023-04-11T04:16:13.415" v="1578" actId="478"/>
          <ac:grpSpMkLst>
            <pc:docMk/>
            <pc:sldMk cId="3141102589" sldId="277"/>
            <ac:grpSpMk id="64" creationId="{39CA68B4-F3FD-0C83-FE9E-A59036A5751B}"/>
          </ac:grpSpMkLst>
        </pc:grpChg>
        <pc:grpChg chg="add mod">
          <ac:chgData name="신 유진" userId="6014c3e60fa709b7" providerId="LiveId" clId="{B4A0AA08-AA04-4B7A-B0A3-B3A08988652E}" dt="2023-04-11T04:16:11.225" v="1577" actId="164"/>
          <ac:grpSpMkLst>
            <pc:docMk/>
            <pc:sldMk cId="3141102589" sldId="277"/>
            <ac:grpSpMk id="72" creationId="{CA49DB3C-D568-C806-CED5-17B83A17E9D4}"/>
          </ac:grpSpMkLst>
        </pc:grpChg>
        <pc:graphicFrameChg chg="mod">
          <ac:chgData name="신 유진" userId="6014c3e60fa709b7" providerId="LiveId" clId="{B4A0AA08-AA04-4B7A-B0A3-B3A08988652E}" dt="2023-04-10T04:11:01.872" v="1523"/>
          <ac:graphicFrameMkLst>
            <pc:docMk/>
            <pc:sldMk cId="3141102589" sldId="277"/>
            <ac:graphicFrameMk id="2" creationId="{140E8E89-5DD6-EA93-6F2A-CB088C250370}"/>
          </ac:graphicFrameMkLst>
        </pc:graphicFrameChg>
        <pc:graphicFrameChg chg="mod">
          <ac:chgData name="신 유진" userId="6014c3e60fa709b7" providerId="LiveId" clId="{B4A0AA08-AA04-4B7A-B0A3-B3A08988652E}" dt="2023-04-10T04:13:16.682" v="1525"/>
          <ac:graphicFrameMkLst>
            <pc:docMk/>
            <pc:sldMk cId="3141102589" sldId="277"/>
            <ac:graphicFrameMk id="3" creationId="{E5191369-2F7A-B7D8-A3DB-1BA4150421FD}"/>
          </ac:graphicFrameMkLst>
        </pc:graphicFrameChg>
        <pc:graphicFrameChg chg="add mod">
          <ac:chgData name="신 유진" userId="6014c3e60fa709b7" providerId="LiveId" clId="{B4A0AA08-AA04-4B7A-B0A3-B3A08988652E}" dt="2023-04-10T04:16:56.251" v="1527"/>
          <ac:graphicFrameMkLst>
            <pc:docMk/>
            <pc:sldMk cId="3141102589" sldId="277"/>
            <ac:graphicFrameMk id="54" creationId="{970260D5-0884-D258-1B34-27F5684397E9}"/>
          </ac:graphicFrameMkLst>
        </pc:graphicFrameChg>
        <pc:picChg chg="mod">
          <ac:chgData name="신 유진" userId="6014c3e60fa709b7" providerId="LiveId" clId="{B4A0AA08-AA04-4B7A-B0A3-B3A08988652E}" dt="2023-03-20T07:18:17.178" v="170" actId="1076"/>
          <ac:picMkLst>
            <pc:docMk/>
            <pc:sldMk cId="3141102589" sldId="277"/>
            <ac:picMk id="5" creationId="{E3B7B9E5-4F44-1FD5-7901-B5B56B82C086}"/>
          </ac:picMkLst>
        </pc:picChg>
        <pc:picChg chg="mod">
          <ac:chgData name="신 유진" userId="6014c3e60fa709b7" providerId="LiveId" clId="{B4A0AA08-AA04-4B7A-B0A3-B3A08988652E}" dt="2023-03-20T07:18:17.178" v="170" actId="1076"/>
          <ac:picMkLst>
            <pc:docMk/>
            <pc:sldMk cId="3141102589" sldId="277"/>
            <ac:picMk id="7" creationId="{25AF8F98-178A-EA72-5C9F-CC5AE00752AC}"/>
          </ac:picMkLst>
        </pc:picChg>
        <pc:picChg chg="mod">
          <ac:chgData name="신 유진" userId="6014c3e60fa709b7" providerId="LiveId" clId="{B4A0AA08-AA04-4B7A-B0A3-B3A08988652E}" dt="2023-03-20T07:18:17.178" v="170" actId="1076"/>
          <ac:picMkLst>
            <pc:docMk/>
            <pc:sldMk cId="3141102589" sldId="277"/>
            <ac:picMk id="10" creationId="{FA7EA85E-9F3D-DDC0-6734-8084B021A5CE}"/>
          </ac:picMkLst>
        </pc:picChg>
        <pc:picChg chg="add mod">
          <ac:chgData name="신 유진" userId="6014c3e60fa709b7" providerId="LiveId" clId="{B4A0AA08-AA04-4B7A-B0A3-B3A08988652E}" dt="2023-03-20T07:18:37.286" v="172" actId="1076"/>
          <ac:picMkLst>
            <pc:docMk/>
            <pc:sldMk cId="3141102589" sldId="277"/>
            <ac:picMk id="11" creationId="{F36FCC39-531A-AE35-F36B-8CC682ADF457}"/>
          </ac:picMkLst>
        </pc:picChg>
        <pc:picChg chg="mod">
          <ac:chgData name="신 유진" userId="6014c3e60fa709b7" providerId="LiveId" clId="{B4A0AA08-AA04-4B7A-B0A3-B3A08988652E}" dt="2023-03-20T07:18:17.178" v="170" actId="1076"/>
          <ac:picMkLst>
            <pc:docMk/>
            <pc:sldMk cId="3141102589" sldId="277"/>
            <ac:picMk id="12" creationId="{EC2DB59C-9221-4BE8-7B8E-BCC08EEE44DE}"/>
          </ac:picMkLst>
        </pc:picChg>
        <pc:picChg chg="mod">
          <ac:chgData name="신 유진" userId="6014c3e60fa709b7" providerId="LiveId" clId="{B4A0AA08-AA04-4B7A-B0A3-B3A08988652E}" dt="2023-03-20T07:18:17.178" v="170" actId="1076"/>
          <ac:picMkLst>
            <pc:docMk/>
            <pc:sldMk cId="3141102589" sldId="277"/>
            <ac:picMk id="14" creationId="{C9526C62-55FC-C4C3-5BC8-1ACB2A122E2D}"/>
          </ac:picMkLst>
        </pc:picChg>
        <pc:picChg chg="mod">
          <ac:chgData name="신 유진" userId="6014c3e60fa709b7" providerId="LiveId" clId="{B4A0AA08-AA04-4B7A-B0A3-B3A08988652E}" dt="2023-03-20T07:18:17.178" v="170" actId="1076"/>
          <ac:picMkLst>
            <pc:docMk/>
            <pc:sldMk cId="3141102589" sldId="277"/>
            <ac:picMk id="16" creationId="{AF977E89-B83A-B7F6-3EDC-EEA1029A5FA1}"/>
          </ac:picMkLst>
        </pc:picChg>
        <pc:picChg chg="mod">
          <ac:chgData name="신 유진" userId="6014c3e60fa709b7" providerId="LiveId" clId="{B4A0AA08-AA04-4B7A-B0A3-B3A08988652E}" dt="2023-03-20T07:18:17.178" v="170" actId="1076"/>
          <ac:picMkLst>
            <pc:docMk/>
            <pc:sldMk cId="3141102589" sldId="277"/>
            <ac:picMk id="18" creationId="{EB476CD3-58E8-92F6-806E-E86538892BFB}"/>
          </ac:picMkLst>
        </pc:picChg>
        <pc:picChg chg="add mod">
          <ac:chgData name="신 유진" userId="6014c3e60fa709b7" providerId="LiveId" clId="{B4A0AA08-AA04-4B7A-B0A3-B3A08988652E}" dt="2023-03-20T07:18:37.286" v="172" actId="1076"/>
          <ac:picMkLst>
            <pc:docMk/>
            <pc:sldMk cId="3141102589" sldId="277"/>
            <ac:picMk id="21" creationId="{FA455D65-4472-4EB5-A621-20AB415BFD41}"/>
          </ac:picMkLst>
        </pc:picChg>
        <pc:picChg chg="add mod">
          <ac:chgData name="신 유진" userId="6014c3e60fa709b7" providerId="LiveId" clId="{B4A0AA08-AA04-4B7A-B0A3-B3A08988652E}" dt="2023-03-20T07:18:37.286" v="172" actId="1076"/>
          <ac:picMkLst>
            <pc:docMk/>
            <pc:sldMk cId="3141102589" sldId="277"/>
            <ac:picMk id="23" creationId="{CF32E9F2-2ECD-3C09-A99A-2AF8BF6B3977}"/>
          </ac:picMkLst>
        </pc:picChg>
        <pc:picChg chg="add mod">
          <ac:chgData name="신 유진" userId="6014c3e60fa709b7" providerId="LiveId" clId="{B4A0AA08-AA04-4B7A-B0A3-B3A08988652E}" dt="2023-03-20T07:18:37.286" v="172" actId="1076"/>
          <ac:picMkLst>
            <pc:docMk/>
            <pc:sldMk cId="3141102589" sldId="277"/>
            <ac:picMk id="24" creationId="{3BEA8AE5-358D-4F98-341A-D30093D73F81}"/>
          </ac:picMkLst>
        </pc:picChg>
        <pc:picChg chg="mod">
          <ac:chgData name="신 유진" userId="6014c3e60fa709b7" providerId="LiveId" clId="{B4A0AA08-AA04-4B7A-B0A3-B3A08988652E}" dt="2023-03-20T07:18:17.178" v="170" actId="1076"/>
          <ac:picMkLst>
            <pc:docMk/>
            <pc:sldMk cId="3141102589" sldId="277"/>
            <ac:picMk id="25" creationId="{94810EE8-1FE5-478A-9FF3-027AF3E6EEC2}"/>
          </ac:picMkLst>
        </pc:picChg>
        <pc:picChg chg="add mod">
          <ac:chgData name="신 유진" userId="6014c3e60fa709b7" providerId="LiveId" clId="{B4A0AA08-AA04-4B7A-B0A3-B3A08988652E}" dt="2023-03-20T07:18:37.286" v="172" actId="1076"/>
          <ac:picMkLst>
            <pc:docMk/>
            <pc:sldMk cId="3141102589" sldId="277"/>
            <ac:picMk id="26" creationId="{D1BBB9F5-1BD2-C38A-A6DA-5F34473729CE}"/>
          </ac:picMkLst>
        </pc:picChg>
        <pc:picChg chg="add mod">
          <ac:chgData name="신 유진" userId="6014c3e60fa709b7" providerId="LiveId" clId="{B4A0AA08-AA04-4B7A-B0A3-B3A08988652E}" dt="2023-03-20T07:18:37.286" v="172" actId="1076"/>
          <ac:picMkLst>
            <pc:docMk/>
            <pc:sldMk cId="3141102589" sldId="277"/>
            <ac:picMk id="30" creationId="{320D10C9-5A70-B2C1-799C-4201CBF1C312}"/>
          </ac:picMkLst>
        </pc:picChg>
        <pc:picChg chg="add mod">
          <ac:chgData name="신 유진" userId="6014c3e60fa709b7" providerId="LiveId" clId="{B4A0AA08-AA04-4B7A-B0A3-B3A08988652E}" dt="2023-03-20T07:18:37.286" v="172" actId="1076"/>
          <ac:picMkLst>
            <pc:docMk/>
            <pc:sldMk cId="3141102589" sldId="277"/>
            <ac:picMk id="31" creationId="{01E3D1C7-4121-ECB8-3F97-C662E2D114E6}"/>
          </ac:picMkLst>
        </pc:picChg>
        <pc:picChg chg="add mod">
          <ac:chgData name="신 유진" userId="6014c3e60fa709b7" providerId="LiveId" clId="{B4A0AA08-AA04-4B7A-B0A3-B3A08988652E}" dt="2023-03-20T07:18:37.286" v="172" actId="1076"/>
          <ac:picMkLst>
            <pc:docMk/>
            <pc:sldMk cId="3141102589" sldId="277"/>
            <ac:picMk id="33" creationId="{E254009B-F4BA-64D9-2464-9A5B2CE8DE02}"/>
          </ac:picMkLst>
        </pc:picChg>
        <pc:picChg chg="add mod">
          <ac:chgData name="신 유진" userId="6014c3e60fa709b7" providerId="LiveId" clId="{B4A0AA08-AA04-4B7A-B0A3-B3A08988652E}" dt="2023-03-20T07:18:37.286" v="172" actId="1076"/>
          <ac:picMkLst>
            <pc:docMk/>
            <pc:sldMk cId="3141102589" sldId="277"/>
            <ac:picMk id="35" creationId="{60FD51B7-4CAD-DED6-8CE5-0D53F98436D7}"/>
          </ac:picMkLst>
        </pc:picChg>
        <pc:picChg chg="mod">
          <ac:chgData name="신 유진" userId="6014c3e60fa709b7" providerId="LiveId" clId="{B4A0AA08-AA04-4B7A-B0A3-B3A08988652E}" dt="2023-03-20T07:18:17.178" v="170" actId="1076"/>
          <ac:picMkLst>
            <pc:docMk/>
            <pc:sldMk cId="3141102589" sldId="277"/>
            <ac:picMk id="36" creationId="{12247CD3-BDCA-E1F4-6EFD-09D35B5610EF}"/>
          </ac:picMkLst>
        </pc:picChg>
        <pc:picChg chg="add mod">
          <ac:chgData name="신 유진" userId="6014c3e60fa709b7" providerId="LiveId" clId="{B4A0AA08-AA04-4B7A-B0A3-B3A08988652E}" dt="2023-03-20T07:18:37.286" v="172" actId="1076"/>
          <ac:picMkLst>
            <pc:docMk/>
            <pc:sldMk cId="3141102589" sldId="277"/>
            <ac:picMk id="39" creationId="{257CD279-74FB-DD5C-EA8B-5363380A334C}"/>
          </ac:picMkLst>
        </pc:picChg>
        <pc:picChg chg="mod">
          <ac:chgData name="신 유진" userId="6014c3e60fa709b7" providerId="LiveId" clId="{B4A0AA08-AA04-4B7A-B0A3-B3A08988652E}" dt="2023-03-20T07:18:17.178" v="170" actId="1076"/>
          <ac:picMkLst>
            <pc:docMk/>
            <pc:sldMk cId="3141102589" sldId="277"/>
            <ac:picMk id="41" creationId="{83CF298A-B0EF-293B-AA29-D73AEB2204D0}"/>
          </ac:picMkLst>
        </pc:picChg>
        <pc:picChg chg="mod">
          <ac:chgData name="신 유진" userId="6014c3e60fa709b7" providerId="LiveId" clId="{B4A0AA08-AA04-4B7A-B0A3-B3A08988652E}" dt="2023-03-20T07:18:17.178" v="170" actId="1076"/>
          <ac:picMkLst>
            <pc:docMk/>
            <pc:sldMk cId="3141102589" sldId="277"/>
            <ac:picMk id="43" creationId="{5063A4AD-74E4-7FB5-8C65-37012DC84FB5}"/>
          </ac:picMkLst>
        </pc:picChg>
        <pc:picChg chg="mod">
          <ac:chgData name="신 유진" userId="6014c3e60fa709b7" providerId="LiveId" clId="{B4A0AA08-AA04-4B7A-B0A3-B3A08988652E}" dt="2023-03-20T07:18:17.178" v="170" actId="1076"/>
          <ac:picMkLst>
            <pc:docMk/>
            <pc:sldMk cId="3141102589" sldId="277"/>
            <ac:picMk id="45" creationId="{97D228A6-6712-3B7A-71A3-5CA00058E1EA}"/>
          </ac:picMkLst>
        </pc:picChg>
        <pc:picChg chg="mod">
          <ac:chgData name="신 유진" userId="6014c3e60fa709b7" providerId="LiveId" clId="{B4A0AA08-AA04-4B7A-B0A3-B3A08988652E}" dt="2023-03-20T07:18:17.178" v="170" actId="1076"/>
          <ac:picMkLst>
            <pc:docMk/>
            <pc:sldMk cId="3141102589" sldId="277"/>
            <ac:picMk id="48" creationId="{D37D512A-8BFF-49C7-B303-4D754390CE0C}"/>
          </ac:picMkLst>
        </pc:picChg>
        <pc:picChg chg="mod">
          <ac:chgData name="신 유진" userId="6014c3e60fa709b7" providerId="LiveId" clId="{B4A0AA08-AA04-4B7A-B0A3-B3A08988652E}" dt="2023-03-20T07:18:17.178" v="170" actId="1076"/>
          <ac:picMkLst>
            <pc:docMk/>
            <pc:sldMk cId="3141102589" sldId="277"/>
            <ac:picMk id="50" creationId="{0ACF2DE1-7378-41E4-8DF1-D9AB1EB4D731}"/>
          </ac:picMkLst>
        </pc:picChg>
        <pc:picChg chg="mod">
          <ac:chgData name="신 유진" userId="6014c3e60fa709b7" providerId="LiveId" clId="{B4A0AA08-AA04-4B7A-B0A3-B3A08988652E}" dt="2023-03-20T07:18:17.178" v="170" actId="1076"/>
          <ac:picMkLst>
            <pc:docMk/>
            <pc:sldMk cId="3141102589" sldId="277"/>
            <ac:picMk id="51" creationId="{32CCAA8A-E5E2-35B4-9CF6-0BFA966ACC5A}"/>
          </ac:picMkLst>
        </pc:picChg>
        <pc:picChg chg="mod">
          <ac:chgData name="신 유진" userId="6014c3e60fa709b7" providerId="LiveId" clId="{B4A0AA08-AA04-4B7A-B0A3-B3A08988652E}" dt="2023-03-20T07:18:17.178" v="170" actId="1076"/>
          <ac:picMkLst>
            <pc:docMk/>
            <pc:sldMk cId="3141102589" sldId="277"/>
            <ac:picMk id="52" creationId="{F66912AC-2F8C-4342-A8A1-4FDD697B7788}"/>
          </ac:picMkLst>
        </pc:picChg>
        <pc:picChg chg="mod">
          <ac:chgData name="신 유진" userId="6014c3e60fa709b7" providerId="LiveId" clId="{B4A0AA08-AA04-4B7A-B0A3-B3A08988652E}" dt="2023-03-20T07:18:17.178" v="170" actId="1076"/>
          <ac:picMkLst>
            <pc:docMk/>
            <pc:sldMk cId="3141102589" sldId="277"/>
            <ac:picMk id="55" creationId="{2868C52F-C881-23F7-F0B2-6E32CF5B394D}"/>
          </ac:picMkLst>
        </pc:picChg>
        <pc:picChg chg="mod">
          <ac:chgData name="신 유진" userId="6014c3e60fa709b7" providerId="LiveId" clId="{B4A0AA08-AA04-4B7A-B0A3-B3A08988652E}" dt="2023-03-20T07:18:17.178" v="170" actId="1076"/>
          <ac:picMkLst>
            <pc:docMk/>
            <pc:sldMk cId="3141102589" sldId="277"/>
            <ac:picMk id="65" creationId="{0841FA5D-135A-3518-01AC-9D2EFECD1652}"/>
          </ac:picMkLst>
        </pc:picChg>
        <pc:picChg chg="mod">
          <ac:chgData name="신 유진" userId="6014c3e60fa709b7" providerId="LiveId" clId="{B4A0AA08-AA04-4B7A-B0A3-B3A08988652E}" dt="2023-04-11T04:14:23.931" v="1538"/>
          <ac:picMkLst>
            <pc:docMk/>
            <pc:sldMk cId="3141102589" sldId="277"/>
            <ac:picMk id="66" creationId="{72326427-8517-E59C-2C43-AB8CF6822B99}"/>
          </ac:picMkLst>
        </pc:picChg>
        <pc:picChg chg="mod">
          <ac:chgData name="신 유진" userId="6014c3e60fa709b7" providerId="LiveId" clId="{B4A0AA08-AA04-4B7A-B0A3-B3A08988652E}" dt="2023-03-20T07:18:17.178" v="170" actId="1076"/>
          <ac:picMkLst>
            <pc:docMk/>
            <pc:sldMk cId="3141102589" sldId="277"/>
            <ac:picMk id="67" creationId="{314483E9-C7DA-6DFC-EBF8-7CE67AAAC424}"/>
          </ac:picMkLst>
        </pc:picChg>
      </pc:sldChg>
      <pc:sldChg chg="addSp delSp modSp mod ord">
        <pc:chgData name="신 유진" userId="6014c3e60fa709b7" providerId="LiveId" clId="{B4A0AA08-AA04-4B7A-B0A3-B3A08988652E}" dt="2023-04-07T07:17:23.434" v="1521"/>
        <pc:sldMkLst>
          <pc:docMk/>
          <pc:sldMk cId="3359813816" sldId="301"/>
        </pc:sldMkLst>
        <pc:spChg chg="add del mod">
          <ac:chgData name="신 유진" userId="6014c3e60fa709b7" providerId="LiveId" clId="{B4A0AA08-AA04-4B7A-B0A3-B3A08988652E}" dt="2023-03-23T02:21:23.818" v="824" actId="478"/>
          <ac:spMkLst>
            <pc:docMk/>
            <pc:sldMk cId="3359813816" sldId="301"/>
            <ac:spMk id="2" creationId="{9261484C-919D-0F2F-F30C-169EBE771767}"/>
          </ac:spMkLst>
        </pc:spChg>
        <pc:spChg chg="add del mod">
          <ac:chgData name="신 유진" userId="6014c3e60fa709b7" providerId="LiveId" clId="{B4A0AA08-AA04-4B7A-B0A3-B3A08988652E}" dt="2023-04-07T07:03:34.672" v="1496" actId="478"/>
          <ac:spMkLst>
            <pc:docMk/>
            <pc:sldMk cId="3359813816" sldId="301"/>
            <ac:spMk id="2" creationId="{C969582C-7D34-4930-12AA-B0A56ECC7538}"/>
          </ac:spMkLst>
        </pc:spChg>
        <pc:spChg chg="mod">
          <ac:chgData name="신 유진" userId="6014c3e60fa709b7" providerId="LiveId" clId="{B4A0AA08-AA04-4B7A-B0A3-B3A08988652E}" dt="2023-03-23T02:26:49.700" v="961" actId="1037"/>
          <ac:spMkLst>
            <pc:docMk/>
            <pc:sldMk cId="3359813816" sldId="301"/>
            <ac:spMk id="12" creationId="{54430CF2-DFAD-BBC9-831A-C4363BF36EEA}"/>
          </ac:spMkLst>
        </pc:spChg>
        <pc:spChg chg="mod">
          <ac:chgData name="신 유진" userId="6014c3e60fa709b7" providerId="LiveId" clId="{B4A0AA08-AA04-4B7A-B0A3-B3A08988652E}" dt="2023-03-23T02:26:49.700" v="961" actId="1037"/>
          <ac:spMkLst>
            <pc:docMk/>
            <pc:sldMk cId="3359813816" sldId="301"/>
            <ac:spMk id="14" creationId="{00FBB02B-C43F-6B83-8AC2-6D38804756FE}"/>
          </ac:spMkLst>
        </pc:spChg>
        <pc:spChg chg="mod">
          <ac:chgData name="신 유진" userId="6014c3e60fa709b7" providerId="LiveId" clId="{B4A0AA08-AA04-4B7A-B0A3-B3A08988652E}" dt="2023-03-23T02:26:49.700" v="961" actId="1037"/>
          <ac:spMkLst>
            <pc:docMk/>
            <pc:sldMk cId="3359813816" sldId="301"/>
            <ac:spMk id="17" creationId="{0B676D70-A97B-65DF-33EF-45B0DCC4FC31}"/>
          </ac:spMkLst>
        </pc:spChg>
        <pc:spChg chg="add mod">
          <ac:chgData name="신 유진" userId="6014c3e60fa709b7" providerId="LiveId" clId="{B4A0AA08-AA04-4B7A-B0A3-B3A08988652E}" dt="2023-04-07T07:05:06.276" v="1517" actId="1076"/>
          <ac:spMkLst>
            <pc:docMk/>
            <pc:sldMk cId="3359813816" sldId="301"/>
            <ac:spMk id="36" creationId="{D763CBD3-97C9-90C5-FC9B-38F6AF821130}"/>
          </ac:spMkLst>
        </pc:spChg>
        <pc:spChg chg="mod">
          <ac:chgData name="신 유진" userId="6014c3e60fa709b7" providerId="LiveId" clId="{B4A0AA08-AA04-4B7A-B0A3-B3A08988652E}" dt="2023-03-20T07:10:14.174" v="124" actId="20577"/>
          <ac:spMkLst>
            <pc:docMk/>
            <pc:sldMk cId="3359813816" sldId="301"/>
            <ac:spMk id="39" creationId="{2C126EFB-CDE1-2CDD-BAC9-0009044F2A30}"/>
          </ac:spMkLst>
        </pc:spChg>
        <pc:spChg chg="mod">
          <ac:chgData name="신 유진" userId="6014c3e60fa709b7" providerId="LiveId" clId="{B4A0AA08-AA04-4B7A-B0A3-B3A08988652E}" dt="2023-03-23T02:26:49.700" v="961" actId="1037"/>
          <ac:spMkLst>
            <pc:docMk/>
            <pc:sldMk cId="3359813816" sldId="301"/>
            <ac:spMk id="42" creationId="{7DEAFDF3-FF6E-DB6B-612C-2B0A57591CC8}"/>
          </ac:spMkLst>
        </pc:spChg>
        <pc:spChg chg="mod">
          <ac:chgData name="신 유진" userId="6014c3e60fa709b7" providerId="LiveId" clId="{B4A0AA08-AA04-4B7A-B0A3-B3A08988652E}" dt="2023-03-23T02:26:18.897" v="935" actId="1076"/>
          <ac:spMkLst>
            <pc:docMk/>
            <pc:sldMk cId="3359813816" sldId="301"/>
            <ac:spMk id="44" creationId="{2B4682CB-C09A-89AF-E3B7-E85FB665EA5A}"/>
          </ac:spMkLst>
        </pc:spChg>
        <pc:spChg chg="mod">
          <ac:chgData name="신 유진" userId="6014c3e60fa709b7" providerId="LiveId" clId="{B4A0AA08-AA04-4B7A-B0A3-B3A08988652E}" dt="2023-03-23T02:26:49.700" v="961" actId="1037"/>
          <ac:spMkLst>
            <pc:docMk/>
            <pc:sldMk cId="3359813816" sldId="301"/>
            <ac:spMk id="46" creationId="{E255FEB2-4FED-A234-6F94-5448214426C1}"/>
          </ac:spMkLst>
        </pc:spChg>
        <pc:spChg chg="mod">
          <ac:chgData name="신 유진" userId="6014c3e60fa709b7" providerId="LiveId" clId="{B4A0AA08-AA04-4B7A-B0A3-B3A08988652E}" dt="2023-03-23T02:26:49.700" v="961" actId="1037"/>
          <ac:spMkLst>
            <pc:docMk/>
            <pc:sldMk cId="3359813816" sldId="301"/>
            <ac:spMk id="52" creationId="{4330E025-7091-5D78-7EAA-88AD542C0F2A}"/>
          </ac:spMkLst>
        </pc:spChg>
        <pc:spChg chg="mod">
          <ac:chgData name="신 유진" userId="6014c3e60fa709b7" providerId="LiveId" clId="{B4A0AA08-AA04-4B7A-B0A3-B3A08988652E}" dt="2023-03-23T02:26:49.700" v="961" actId="1037"/>
          <ac:spMkLst>
            <pc:docMk/>
            <pc:sldMk cId="3359813816" sldId="301"/>
            <ac:spMk id="57" creationId="{FA9CDB7D-72A5-3F02-6173-E614561ECA33}"/>
          </ac:spMkLst>
        </pc:spChg>
        <pc:spChg chg="mod">
          <ac:chgData name="신 유진" userId="6014c3e60fa709b7" providerId="LiveId" clId="{B4A0AA08-AA04-4B7A-B0A3-B3A08988652E}" dt="2023-03-23T02:26:49.700" v="961" actId="1037"/>
          <ac:spMkLst>
            <pc:docMk/>
            <pc:sldMk cId="3359813816" sldId="301"/>
            <ac:spMk id="58" creationId="{BE312A04-87BE-D863-AE47-724075DF6D96}"/>
          </ac:spMkLst>
        </pc:spChg>
        <pc:spChg chg="mod">
          <ac:chgData name="신 유진" userId="6014c3e60fa709b7" providerId="LiveId" clId="{B4A0AA08-AA04-4B7A-B0A3-B3A08988652E}" dt="2023-03-23T02:26:32.382" v="938" actId="6549"/>
          <ac:spMkLst>
            <pc:docMk/>
            <pc:sldMk cId="3359813816" sldId="301"/>
            <ac:spMk id="59" creationId="{3304ACB7-4055-450E-958A-59F458CDD445}"/>
          </ac:spMkLst>
        </pc:spChg>
        <pc:spChg chg="mod">
          <ac:chgData name="신 유진" userId="6014c3e60fa709b7" providerId="LiveId" clId="{B4A0AA08-AA04-4B7A-B0A3-B3A08988652E}" dt="2023-03-23T02:26:49.700" v="961" actId="1037"/>
          <ac:spMkLst>
            <pc:docMk/>
            <pc:sldMk cId="3359813816" sldId="301"/>
            <ac:spMk id="60" creationId="{A5B6ABB7-564F-7BE7-75A2-F9A9781CB2C3}"/>
          </ac:spMkLst>
        </pc:spChg>
        <pc:spChg chg="mod">
          <ac:chgData name="신 유진" userId="6014c3e60fa709b7" providerId="LiveId" clId="{B4A0AA08-AA04-4B7A-B0A3-B3A08988652E}" dt="2023-03-20T07:09:04.642" v="24" actId="1037"/>
          <ac:spMkLst>
            <pc:docMk/>
            <pc:sldMk cId="3359813816" sldId="301"/>
            <ac:spMk id="61" creationId="{7B10669A-6D37-42B5-19A1-B034178F8963}"/>
          </ac:spMkLst>
        </pc:spChg>
        <pc:spChg chg="mod">
          <ac:chgData name="신 유진" userId="6014c3e60fa709b7" providerId="LiveId" clId="{B4A0AA08-AA04-4B7A-B0A3-B3A08988652E}" dt="2023-03-20T07:09:04.642" v="24" actId="1037"/>
          <ac:spMkLst>
            <pc:docMk/>
            <pc:sldMk cId="3359813816" sldId="301"/>
            <ac:spMk id="62" creationId="{52C19889-5EA5-9523-BF61-327E030199B6}"/>
          </ac:spMkLst>
        </pc:spChg>
        <pc:spChg chg="mod">
          <ac:chgData name="신 유진" userId="6014c3e60fa709b7" providerId="LiveId" clId="{B4A0AA08-AA04-4B7A-B0A3-B3A08988652E}" dt="2023-03-20T07:09:04.642" v="24" actId="1037"/>
          <ac:spMkLst>
            <pc:docMk/>
            <pc:sldMk cId="3359813816" sldId="301"/>
            <ac:spMk id="63" creationId="{62E3E38B-53E9-3CBD-EADE-92B1A56268B8}"/>
          </ac:spMkLst>
        </pc:spChg>
        <pc:spChg chg="mod">
          <ac:chgData name="신 유진" userId="6014c3e60fa709b7" providerId="LiveId" clId="{B4A0AA08-AA04-4B7A-B0A3-B3A08988652E}" dt="2023-03-20T07:09:04.642" v="24" actId="1037"/>
          <ac:spMkLst>
            <pc:docMk/>
            <pc:sldMk cId="3359813816" sldId="301"/>
            <ac:spMk id="64" creationId="{97068949-DAFB-87B1-FE5C-2EFDC50E8035}"/>
          </ac:spMkLst>
        </pc:spChg>
        <pc:spChg chg="mod">
          <ac:chgData name="신 유진" userId="6014c3e60fa709b7" providerId="LiveId" clId="{B4A0AA08-AA04-4B7A-B0A3-B3A08988652E}" dt="2023-03-20T07:09:04.642" v="24" actId="1037"/>
          <ac:spMkLst>
            <pc:docMk/>
            <pc:sldMk cId="3359813816" sldId="301"/>
            <ac:spMk id="65" creationId="{5324C336-9E8D-D54E-7582-74C83053BD3F}"/>
          </ac:spMkLst>
        </pc:spChg>
        <pc:spChg chg="mod">
          <ac:chgData name="신 유진" userId="6014c3e60fa709b7" providerId="LiveId" clId="{B4A0AA08-AA04-4B7A-B0A3-B3A08988652E}" dt="2023-03-20T07:09:04.642" v="24" actId="1037"/>
          <ac:spMkLst>
            <pc:docMk/>
            <pc:sldMk cId="3359813816" sldId="301"/>
            <ac:spMk id="66" creationId="{6B8F43A2-CA55-7867-6C87-AC6D29E86D4D}"/>
          </ac:spMkLst>
        </pc:spChg>
        <pc:spChg chg="mod">
          <ac:chgData name="신 유진" userId="6014c3e60fa709b7" providerId="LiveId" clId="{B4A0AA08-AA04-4B7A-B0A3-B3A08988652E}" dt="2023-03-20T07:09:04.642" v="24" actId="1037"/>
          <ac:spMkLst>
            <pc:docMk/>
            <pc:sldMk cId="3359813816" sldId="301"/>
            <ac:spMk id="73" creationId="{C310519E-E273-D2CE-7859-FD464FC1AB6F}"/>
          </ac:spMkLst>
        </pc:spChg>
        <pc:spChg chg="add mod">
          <ac:chgData name="신 유진" userId="6014c3e60fa709b7" providerId="LiveId" clId="{B4A0AA08-AA04-4B7A-B0A3-B3A08988652E}" dt="2023-04-07T07:06:30.552" v="1519" actId="1037"/>
          <ac:spMkLst>
            <pc:docMk/>
            <pc:sldMk cId="3359813816" sldId="301"/>
            <ac:spMk id="74" creationId="{779F3F74-EE29-F36A-22DE-79054B4F3B72}"/>
          </ac:spMkLst>
        </pc:spChg>
        <pc:spChg chg="add mod">
          <ac:chgData name="신 유진" userId="6014c3e60fa709b7" providerId="LiveId" clId="{B4A0AA08-AA04-4B7A-B0A3-B3A08988652E}" dt="2023-03-23T02:25:21.606" v="844" actId="1076"/>
          <ac:spMkLst>
            <pc:docMk/>
            <pc:sldMk cId="3359813816" sldId="301"/>
            <ac:spMk id="75" creationId="{B17174D7-52E3-6CDD-44BB-9A7870C4010C}"/>
          </ac:spMkLst>
        </pc:spChg>
        <pc:spChg chg="add mod">
          <ac:chgData name="신 유진" userId="6014c3e60fa709b7" providerId="LiveId" clId="{B4A0AA08-AA04-4B7A-B0A3-B3A08988652E}" dt="2023-03-23T02:25:57.087" v="926" actId="6549"/>
          <ac:spMkLst>
            <pc:docMk/>
            <pc:sldMk cId="3359813816" sldId="301"/>
            <ac:spMk id="76" creationId="{FF92A453-68BD-4AFF-C8A8-28B60374E792}"/>
          </ac:spMkLst>
        </pc:spChg>
        <pc:spChg chg="mod">
          <ac:chgData name="신 유진" userId="6014c3e60fa709b7" providerId="LiveId" clId="{B4A0AA08-AA04-4B7A-B0A3-B3A08988652E}" dt="2023-03-20T07:09:10.139" v="50" actId="1037"/>
          <ac:spMkLst>
            <pc:docMk/>
            <pc:sldMk cId="3359813816" sldId="301"/>
            <ac:spMk id="79" creationId="{402FF417-99F3-C9A4-3A83-DB93223190C5}"/>
          </ac:spMkLst>
        </pc:spChg>
        <pc:spChg chg="mod">
          <ac:chgData name="신 유진" userId="6014c3e60fa709b7" providerId="LiveId" clId="{B4A0AA08-AA04-4B7A-B0A3-B3A08988652E}" dt="2023-03-20T07:09:10.139" v="50" actId="1037"/>
          <ac:spMkLst>
            <pc:docMk/>
            <pc:sldMk cId="3359813816" sldId="301"/>
            <ac:spMk id="80" creationId="{9ED3E4C4-1185-99CD-1F75-FC38AD7C3A3E}"/>
          </ac:spMkLst>
        </pc:spChg>
        <pc:spChg chg="mod">
          <ac:chgData name="신 유진" userId="6014c3e60fa709b7" providerId="LiveId" clId="{B4A0AA08-AA04-4B7A-B0A3-B3A08988652E}" dt="2023-03-23T02:26:49.700" v="961" actId="1037"/>
          <ac:spMkLst>
            <pc:docMk/>
            <pc:sldMk cId="3359813816" sldId="301"/>
            <ac:spMk id="114" creationId="{9807574E-699D-051F-5470-60E1C82602D7}"/>
          </ac:spMkLst>
        </pc:spChg>
        <pc:spChg chg="mod">
          <ac:chgData name="신 유진" userId="6014c3e60fa709b7" providerId="LiveId" clId="{B4A0AA08-AA04-4B7A-B0A3-B3A08988652E}" dt="2023-03-23T02:26:49.700" v="961" actId="1037"/>
          <ac:spMkLst>
            <pc:docMk/>
            <pc:sldMk cId="3359813816" sldId="301"/>
            <ac:spMk id="115" creationId="{CD2B8E42-BF25-3CD4-82D6-B92124349A05}"/>
          </ac:spMkLst>
        </pc:spChg>
        <pc:spChg chg="mod">
          <ac:chgData name="신 유진" userId="6014c3e60fa709b7" providerId="LiveId" clId="{B4A0AA08-AA04-4B7A-B0A3-B3A08988652E}" dt="2023-03-23T02:26:49.700" v="961" actId="1037"/>
          <ac:spMkLst>
            <pc:docMk/>
            <pc:sldMk cId="3359813816" sldId="301"/>
            <ac:spMk id="116" creationId="{9C42C0F4-46E8-EBA0-7358-7FBD0C42DC3C}"/>
          </ac:spMkLst>
        </pc:spChg>
        <pc:spChg chg="mod">
          <ac:chgData name="신 유진" userId="6014c3e60fa709b7" providerId="LiveId" clId="{B4A0AA08-AA04-4B7A-B0A3-B3A08988652E}" dt="2023-03-20T07:09:10.139" v="50" actId="1037"/>
          <ac:spMkLst>
            <pc:docMk/>
            <pc:sldMk cId="3359813816" sldId="301"/>
            <ac:spMk id="121" creationId="{0A83994B-836A-1943-F591-A5158536C7DB}"/>
          </ac:spMkLst>
        </pc:spChg>
        <pc:spChg chg="mod">
          <ac:chgData name="신 유진" userId="6014c3e60fa709b7" providerId="LiveId" clId="{B4A0AA08-AA04-4B7A-B0A3-B3A08988652E}" dt="2023-03-20T07:09:10.139" v="50" actId="1037"/>
          <ac:spMkLst>
            <pc:docMk/>
            <pc:sldMk cId="3359813816" sldId="301"/>
            <ac:spMk id="122" creationId="{B60D35F9-EB81-E5AB-EFFD-7C7C326766D2}"/>
          </ac:spMkLst>
        </pc:spChg>
        <pc:spChg chg="mod">
          <ac:chgData name="신 유진" userId="6014c3e60fa709b7" providerId="LiveId" clId="{B4A0AA08-AA04-4B7A-B0A3-B3A08988652E}" dt="2023-03-20T07:09:10.139" v="50" actId="1037"/>
          <ac:spMkLst>
            <pc:docMk/>
            <pc:sldMk cId="3359813816" sldId="301"/>
            <ac:spMk id="123" creationId="{31AD5268-79B0-6FF9-38A6-52BADE032763}"/>
          </ac:spMkLst>
        </pc:spChg>
        <pc:spChg chg="mod">
          <ac:chgData name="신 유진" userId="6014c3e60fa709b7" providerId="LiveId" clId="{B4A0AA08-AA04-4B7A-B0A3-B3A08988652E}" dt="2023-03-20T07:09:10.139" v="50" actId="1037"/>
          <ac:spMkLst>
            <pc:docMk/>
            <pc:sldMk cId="3359813816" sldId="301"/>
            <ac:spMk id="124" creationId="{F994A8C0-D275-9918-95C3-4360922FE0BF}"/>
          </ac:spMkLst>
        </pc:spChg>
        <pc:spChg chg="mod">
          <ac:chgData name="신 유진" userId="6014c3e60fa709b7" providerId="LiveId" clId="{B4A0AA08-AA04-4B7A-B0A3-B3A08988652E}" dt="2023-03-20T07:09:10.139" v="50" actId="1037"/>
          <ac:spMkLst>
            <pc:docMk/>
            <pc:sldMk cId="3359813816" sldId="301"/>
            <ac:spMk id="125" creationId="{8AE76AD5-D4E5-42AE-D148-B93CFEB05873}"/>
          </ac:spMkLst>
        </pc:spChg>
        <pc:spChg chg="mod">
          <ac:chgData name="신 유진" userId="6014c3e60fa709b7" providerId="LiveId" clId="{B4A0AA08-AA04-4B7A-B0A3-B3A08988652E}" dt="2023-03-20T07:09:10.139" v="50" actId="1037"/>
          <ac:spMkLst>
            <pc:docMk/>
            <pc:sldMk cId="3359813816" sldId="301"/>
            <ac:spMk id="126" creationId="{2580A8DC-1BD1-2C5D-F970-9FE4A5745417}"/>
          </ac:spMkLst>
        </pc:spChg>
        <pc:spChg chg="mod">
          <ac:chgData name="신 유진" userId="6014c3e60fa709b7" providerId="LiveId" clId="{B4A0AA08-AA04-4B7A-B0A3-B3A08988652E}" dt="2023-03-20T07:09:10.139" v="50" actId="1037"/>
          <ac:spMkLst>
            <pc:docMk/>
            <pc:sldMk cId="3359813816" sldId="301"/>
            <ac:spMk id="127" creationId="{0C40C4CA-23E8-98B1-748D-C2AEB8FECABE}"/>
          </ac:spMkLst>
        </pc:spChg>
        <pc:spChg chg="mod">
          <ac:chgData name="신 유진" userId="6014c3e60fa709b7" providerId="LiveId" clId="{B4A0AA08-AA04-4B7A-B0A3-B3A08988652E}" dt="2023-03-20T07:09:10.139" v="50" actId="1037"/>
          <ac:spMkLst>
            <pc:docMk/>
            <pc:sldMk cId="3359813816" sldId="301"/>
            <ac:spMk id="128" creationId="{4CB57A46-9A06-199D-9595-16ACB701A7BA}"/>
          </ac:spMkLst>
        </pc:spChg>
        <pc:spChg chg="mod">
          <ac:chgData name="신 유진" userId="6014c3e60fa709b7" providerId="LiveId" clId="{B4A0AA08-AA04-4B7A-B0A3-B3A08988652E}" dt="2023-03-20T07:09:10.139" v="50" actId="1037"/>
          <ac:spMkLst>
            <pc:docMk/>
            <pc:sldMk cId="3359813816" sldId="301"/>
            <ac:spMk id="129" creationId="{A1BD7480-6D05-75E3-3E7F-ABF2AB0C359C}"/>
          </ac:spMkLst>
        </pc:spChg>
        <pc:spChg chg="mod">
          <ac:chgData name="신 유진" userId="6014c3e60fa709b7" providerId="LiveId" clId="{B4A0AA08-AA04-4B7A-B0A3-B3A08988652E}" dt="2023-03-23T02:26:49.700" v="961" actId="1037"/>
          <ac:spMkLst>
            <pc:docMk/>
            <pc:sldMk cId="3359813816" sldId="301"/>
            <ac:spMk id="130" creationId="{E21DB4D3-09A3-9371-9600-68D48DD16C1E}"/>
          </ac:spMkLst>
        </pc:spChg>
        <pc:grpChg chg="mod">
          <ac:chgData name="신 유진" userId="6014c3e60fa709b7" providerId="LiveId" clId="{B4A0AA08-AA04-4B7A-B0A3-B3A08988652E}" dt="2023-03-20T07:09:04.642" v="24" actId="1037"/>
          <ac:grpSpMkLst>
            <pc:docMk/>
            <pc:sldMk cId="3359813816" sldId="301"/>
            <ac:grpSpMk id="48" creationId="{30AE9CFE-5A26-4173-A0D6-9FCF21E1A772}"/>
          </ac:grpSpMkLst>
        </pc:grpChg>
        <pc:grpChg chg="mod">
          <ac:chgData name="신 유진" userId="6014c3e60fa709b7" providerId="LiveId" clId="{B4A0AA08-AA04-4B7A-B0A3-B3A08988652E}" dt="2023-03-20T07:09:10.139" v="50" actId="1037"/>
          <ac:grpSpMkLst>
            <pc:docMk/>
            <pc:sldMk cId="3359813816" sldId="301"/>
            <ac:grpSpMk id="68" creationId="{EF9BCB73-633F-B535-FA44-5B75EE30A4CF}"/>
          </ac:grpSpMkLst>
        </pc:grpChg>
        <pc:grpChg chg="mod">
          <ac:chgData name="신 유진" userId="6014c3e60fa709b7" providerId="LiveId" clId="{B4A0AA08-AA04-4B7A-B0A3-B3A08988652E}" dt="2023-03-20T07:09:10.139" v="50" actId="1037"/>
          <ac:grpSpMkLst>
            <pc:docMk/>
            <pc:sldMk cId="3359813816" sldId="301"/>
            <ac:grpSpMk id="69" creationId="{1E3A028F-1817-E68E-E1D3-CFCADCFFAED8}"/>
          </ac:grpSpMkLst>
        </pc:grpChg>
        <pc:grpChg chg="mod">
          <ac:chgData name="신 유진" userId="6014c3e60fa709b7" providerId="LiveId" clId="{B4A0AA08-AA04-4B7A-B0A3-B3A08988652E}" dt="2023-03-20T07:09:10.139" v="50" actId="1037"/>
          <ac:grpSpMkLst>
            <pc:docMk/>
            <pc:sldMk cId="3359813816" sldId="301"/>
            <ac:grpSpMk id="70" creationId="{87D3406A-868B-F1F4-ED1F-642ED21EE923}"/>
          </ac:grpSpMkLst>
        </pc:grpChg>
        <pc:grpChg chg="mod">
          <ac:chgData name="신 유진" userId="6014c3e60fa709b7" providerId="LiveId" clId="{B4A0AA08-AA04-4B7A-B0A3-B3A08988652E}" dt="2023-03-20T07:09:10.139" v="50" actId="1037"/>
          <ac:grpSpMkLst>
            <pc:docMk/>
            <pc:sldMk cId="3359813816" sldId="301"/>
            <ac:grpSpMk id="71" creationId="{6C8BE854-6D3C-497F-FD8D-C3366E1DC117}"/>
          </ac:grpSpMkLst>
        </pc:grpChg>
        <pc:grpChg chg="mod">
          <ac:chgData name="신 유진" userId="6014c3e60fa709b7" providerId="LiveId" clId="{B4A0AA08-AA04-4B7A-B0A3-B3A08988652E}" dt="2023-03-20T07:09:10.139" v="50" actId="1037"/>
          <ac:grpSpMkLst>
            <pc:docMk/>
            <pc:sldMk cId="3359813816" sldId="301"/>
            <ac:grpSpMk id="78" creationId="{3410453D-D765-1852-124C-5C71115EF225}"/>
          </ac:grpSpMkLst>
        </pc:grpChg>
        <pc:graphicFrameChg chg="mod">
          <ac:chgData name="신 유진" userId="6014c3e60fa709b7" providerId="LiveId" clId="{B4A0AA08-AA04-4B7A-B0A3-B3A08988652E}" dt="2023-04-06T08:46:20.588" v="1435"/>
          <ac:graphicFrameMkLst>
            <pc:docMk/>
            <pc:sldMk cId="3359813816" sldId="301"/>
            <ac:graphicFrameMk id="23" creationId="{3DC38D1A-281F-46D6-751E-9B5AF03BC4A5}"/>
          </ac:graphicFrameMkLst>
        </pc:graphicFrameChg>
        <pc:graphicFrameChg chg="mod">
          <ac:chgData name="신 유진" userId="6014c3e60fa709b7" providerId="LiveId" clId="{B4A0AA08-AA04-4B7A-B0A3-B3A08988652E}" dt="2023-04-07T07:04:27.185" v="1510"/>
          <ac:graphicFrameMkLst>
            <pc:docMk/>
            <pc:sldMk cId="3359813816" sldId="301"/>
            <ac:graphicFrameMk id="27" creationId="{00002C38-640E-13A2-414C-186C122A9867}"/>
          </ac:graphicFrameMkLst>
        </pc:graphicFrameChg>
        <pc:graphicFrameChg chg="add del mod">
          <ac:chgData name="신 유진" userId="6014c3e60fa709b7" providerId="LiveId" clId="{B4A0AA08-AA04-4B7A-B0A3-B3A08988652E}" dt="2023-04-07T07:03:04.045" v="1481" actId="478"/>
          <ac:graphicFrameMkLst>
            <pc:docMk/>
            <pc:sldMk cId="3359813816" sldId="301"/>
            <ac:graphicFrameMk id="32" creationId="{217EB30B-4817-3F5D-27AE-3DAEBA11FAF8}"/>
          </ac:graphicFrameMkLst>
        </pc:graphicFrameChg>
        <pc:graphicFrameChg chg="add del mod ord">
          <ac:chgData name="신 유진" userId="6014c3e60fa709b7" providerId="LiveId" clId="{B4A0AA08-AA04-4B7A-B0A3-B3A08988652E}" dt="2023-04-07T07:17:23.434" v="1521"/>
          <ac:graphicFrameMkLst>
            <pc:docMk/>
            <pc:sldMk cId="3359813816" sldId="301"/>
            <ac:graphicFrameMk id="77" creationId="{F997BF9B-7B81-578D-809E-D0A4F00C9847}"/>
          </ac:graphicFrameMkLst>
        </pc:graphicFrameChg>
        <pc:picChg chg="mod">
          <ac:chgData name="신 유진" userId="6014c3e60fa709b7" providerId="LiveId" clId="{B4A0AA08-AA04-4B7A-B0A3-B3A08988652E}" dt="2023-03-20T07:09:10.139" v="50" actId="1037"/>
          <ac:picMkLst>
            <pc:docMk/>
            <pc:sldMk cId="3359813816" sldId="301"/>
            <ac:picMk id="5" creationId="{CCD47957-83F4-52CC-7C60-40BD1B41C138}"/>
          </ac:picMkLst>
        </pc:picChg>
        <pc:picChg chg="mod">
          <ac:chgData name="신 유진" userId="6014c3e60fa709b7" providerId="LiveId" clId="{B4A0AA08-AA04-4B7A-B0A3-B3A08988652E}" dt="2023-03-23T02:26:49.700" v="961" actId="1037"/>
          <ac:picMkLst>
            <pc:docMk/>
            <pc:sldMk cId="3359813816" sldId="301"/>
            <ac:picMk id="11" creationId="{BDFCCEDB-4716-AE06-85E9-5A708CF2D992}"/>
          </ac:picMkLst>
        </pc:picChg>
        <pc:picChg chg="mod">
          <ac:chgData name="신 유진" userId="6014c3e60fa709b7" providerId="LiveId" clId="{B4A0AA08-AA04-4B7A-B0A3-B3A08988652E}" dt="2023-03-23T02:26:49.700" v="961" actId="1037"/>
          <ac:picMkLst>
            <pc:docMk/>
            <pc:sldMk cId="3359813816" sldId="301"/>
            <ac:picMk id="15" creationId="{838F6774-B9BF-6F49-840B-EBA5A882ECB5}"/>
          </ac:picMkLst>
        </pc:picChg>
        <pc:picChg chg="mod">
          <ac:chgData name="신 유진" userId="6014c3e60fa709b7" providerId="LiveId" clId="{B4A0AA08-AA04-4B7A-B0A3-B3A08988652E}" dt="2023-03-20T07:09:10.139" v="50" actId="1037"/>
          <ac:picMkLst>
            <pc:docMk/>
            <pc:sldMk cId="3359813816" sldId="301"/>
            <ac:picMk id="16" creationId="{37F849D9-441C-3CBE-A6BC-4C6FF9DE086D}"/>
          </ac:picMkLst>
        </pc:picChg>
        <pc:picChg chg="mod">
          <ac:chgData name="신 유진" userId="6014c3e60fa709b7" providerId="LiveId" clId="{B4A0AA08-AA04-4B7A-B0A3-B3A08988652E}" dt="2023-03-20T07:09:04.642" v="24" actId="1037"/>
          <ac:picMkLst>
            <pc:docMk/>
            <pc:sldMk cId="3359813816" sldId="301"/>
            <ac:picMk id="19" creationId="{AA920F72-8686-4819-4DFF-FF6A4B0B9F5D}"/>
          </ac:picMkLst>
        </pc:picChg>
        <pc:picChg chg="mod">
          <ac:chgData name="신 유진" userId="6014c3e60fa709b7" providerId="LiveId" clId="{B4A0AA08-AA04-4B7A-B0A3-B3A08988652E}" dt="2023-03-20T07:09:04.642" v="24" actId="1037"/>
          <ac:picMkLst>
            <pc:docMk/>
            <pc:sldMk cId="3359813816" sldId="301"/>
            <ac:picMk id="20" creationId="{82A09B91-3377-EA9B-2005-17E1CD4A06FD}"/>
          </ac:picMkLst>
        </pc:picChg>
        <pc:picChg chg="mod">
          <ac:chgData name="신 유진" userId="6014c3e60fa709b7" providerId="LiveId" clId="{B4A0AA08-AA04-4B7A-B0A3-B3A08988652E}" dt="2023-03-20T07:09:04.642" v="24" actId="1037"/>
          <ac:picMkLst>
            <pc:docMk/>
            <pc:sldMk cId="3359813816" sldId="301"/>
            <ac:picMk id="21" creationId="{6A476AC1-2DCA-9821-8B7D-D83DF1BA0157}"/>
          </ac:picMkLst>
        </pc:picChg>
        <pc:picChg chg="mod">
          <ac:chgData name="신 유진" userId="6014c3e60fa709b7" providerId="LiveId" clId="{B4A0AA08-AA04-4B7A-B0A3-B3A08988652E}" dt="2023-03-20T07:09:04.642" v="24" actId="1037"/>
          <ac:picMkLst>
            <pc:docMk/>
            <pc:sldMk cId="3359813816" sldId="301"/>
            <ac:picMk id="22" creationId="{2D297A95-D66B-0A15-7FDD-CAD0C6B61AE1}"/>
          </ac:picMkLst>
        </pc:picChg>
        <pc:picChg chg="mod">
          <ac:chgData name="신 유진" userId="6014c3e60fa709b7" providerId="LiveId" clId="{B4A0AA08-AA04-4B7A-B0A3-B3A08988652E}" dt="2023-03-20T07:09:04.642" v="24" actId="1037"/>
          <ac:picMkLst>
            <pc:docMk/>
            <pc:sldMk cId="3359813816" sldId="301"/>
            <ac:picMk id="24" creationId="{C319DEFE-3F09-4820-92D7-D0C41BB87FDF}"/>
          </ac:picMkLst>
        </pc:picChg>
        <pc:picChg chg="mod">
          <ac:chgData name="신 유진" userId="6014c3e60fa709b7" providerId="LiveId" clId="{B4A0AA08-AA04-4B7A-B0A3-B3A08988652E}" dt="2023-03-20T07:09:04.642" v="24" actId="1037"/>
          <ac:picMkLst>
            <pc:docMk/>
            <pc:sldMk cId="3359813816" sldId="301"/>
            <ac:picMk id="25" creationId="{BF3CBD1D-CF90-20DD-D0EF-EF6599D1869F}"/>
          </ac:picMkLst>
        </pc:picChg>
        <pc:picChg chg="mod">
          <ac:chgData name="신 유진" userId="6014c3e60fa709b7" providerId="LiveId" clId="{B4A0AA08-AA04-4B7A-B0A3-B3A08988652E}" dt="2023-03-20T07:09:04.642" v="24" actId="1037"/>
          <ac:picMkLst>
            <pc:docMk/>
            <pc:sldMk cId="3359813816" sldId="301"/>
            <ac:picMk id="26" creationId="{E2AB731A-B7DB-2B3A-7672-133694EFB3B6}"/>
          </ac:picMkLst>
        </pc:picChg>
        <pc:picChg chg="mod">
          <ac:chgData name="신 유진" userId="6014c3e60fa709b7" providerId="LiveId" clId="{B4A0AA08-AA04-4B7A-B0A3-B3A08988652E}" dt="2023-03-20T07:09:04.642" v="24" actId="1037"/>
          <ac:picMkLst>
            <pc:docMk/>
            <pc:sldMk cId="3359813816" sldId="301"/>
            <ac:picMk id="28" creationId="{C6999344-456A-E063-397B-7F7A13947D61}"/>
          </ac:picMkLst>
        </pc:picChg>
        <pc:picChg chg="mod">
          <ac:chgData name="신 유진" userId="6014c3e60fa709b7" providerId="LiveId" clId="{B4A0AA08-AA04-4B7A-B0A3-B3A08988652E}" dt="2023-03-20T07:09:04.642" v="24" actId="1037"/>
          <ac:picMkLst>
            <pc:docMk/>
            <pc:sldMk cId="3359813816" sldId="301"/>
            <ac:picMk id="29" creationId="{CB390BBF-E6E3-7D6D-174D-F685F5DA6675}"/>
          </ac:picMkLst>
        </pc:picChg>
        <pc:picChg chg="mod">
          <ac:chgData name="신 유진" userId="6014c3e60fa709b7" providerId="LiveId" clId="{B4A0AA08-AA04-4B7A-B0A3-B3A08988652E}" dt="2023-03-20T07:09:04.642" v="24" actId="1037"/>
          <ac:picMkLst>
            <pc:docMk/>
            <pc:sldMk cId="3359813816" sldId="301"/>
            <ac:picMk id="31" creationId="{B0099055-3118-3D9A-B065-2D01AAA78567}"/>
          </ac:picMkLst>
        </pc:picChg>
        <pc:picChg chg="mod">
          <ac:chgData name="신 유진" userId="6014c3e60fa709b7" providerId="LiveId" clId="{B4A0AA08-AA04-4B7A-B0A3-B3A08988652E}" dt="2023-03-20T07:09:04.642" v="24" actId="1037"/>
          <ac:picMkLst>
            <pc:docMk/>
            <pc:sldMk cId="3359813816" sldId="301"/>
            <ac:picMk id="33" creationId="{60D662A8-3BB7-4B07-A4AC-197BEB7B5FCF}"/>
          </ac:picMkLst>
        </pc:picChg>
        <pc:picChg chg="mod">
          <ac:chgData name="신 유진" userId="6014c3e60fa709b7" providerId="LiveId" clId="{B4A0AA08-AA04-4B7A-B0A3-B3A08988652E}" dt="2023-03-20T07:09:04.642" v="24" actId="1037"/>
          <ac:picMkLst>
            <pc:docMk/>
            <pc:sldMk cId="3359813816" sldId="301"/>
            <ac:picMk id="34" creationId="{A63DC5F6-24DC-604B-2952-5F8778278B93}"/>
          </ac:picMkLst>
        </pc:picChg>
        <pc:picChg chg="mod">
          <ac:chgData name="신 유진" userId="6014c3e60fa709b7" providerId="LiveId" clId="{B4A0AA08-AA04-4B7A-B0A3-B3A08988652E}" dt="2023-03-20T07:09:10.139" v="50" actId="1037"/>
          <ac:picMkLst>
            <pc:docMk/>
            <pc:sldMk cId="3359813816" sldId="301"/>
            <ac:picMk id="35" creationId="{E88089FA-16D2-B56E-5E35-AA77EDFF813F}"/>
          </ac:picMkLst>
        </pc:picChg>
        <pc:picChg chg="mod">
          <ac:chgData name="신 유진" userId="6014c3e60fa709b7" providerId="LiveId" clId="{B4A0AA08-AA04-4B7A-B0A3-B3A08988652E}" dt="2023-03-20T07:09:04.642" v="24" actId="1037"/>
          <ac:picMkLst>
            <pc:docMk/>
            <pc:sldMk cId="3359813816" sldId="301"/>
            <ac:picMk id="37" creationId="{A50B8641-5AB5-F8FF-18BC-FED258437BD1}"/>
          </ac:picMkLst>
        </pc:picChg>
        <pc:picChg chg="mod">
          <ac:chgData name="신 유진" userId="6014c3e60fa709b7" providerId="LiveId" clId="{B4A0AA08-AA04-4B7A-B0A3-B3A08988652E}" dt="2023-03-20T07:09:04.642" v="24" actId="1037"/>
          <ac:picMkLst>
            <pc:docMk/>
            <pc:sldMk cId="3359813816" sldId="301"/>
            <ac:picMk id="38" creationId="{7B55B520-9130-88E1-7523-7A3E8B16D682}"/>
          </ac:picMkLst>
        </pc:picChg>
        <pc:picChg chg="mod">
          <ac:chgData name="신 유진" userId="6014c3e60fa709b7" providerId="LiveId" clId="{B4A0AA08-AA04-4B7A-B0A3-B3A08988652E}" dt="2023-03-20T07:09:04.642" v="24" actId="1037"/>
          <ac:picMkLst>
            <pc:docMk/>
            <pc:sldMk cId="3359813816" sldId="301"/>
            <ac:picMk id="40" creationId="{20D0AF8C-9242-863A-4798-B84B353A42C3}"/>
          </ac:picMkLst>
        </pc:picChg>
        <pc:picChg chg="mod">
          <ac:chgData name="신 유진" userId="6014c3e60fa709b7" providerId="LiveId" clId="{B4A0AA08-AA04-4B7A-B0A3-B3A08988652E}" dt="2023-03-20T07:09:10.139" v="50" actId="1037"/>
          <ac:picMkLst>
            <pc:docMk/>
            <pc:sldMk cId="3359813816" sldId="301"/>
            <ac:picMk id="43" creationId="{D4663D2B-7B5B-B386-ED88-9FE6427CA784}"/>
          </ac:picMkLst>
        </pc:picChg>
        <pc:picChg chg="mod">
          <ac:chgData name="신 유진" userId="6014c3e60fa709b7" providerId="LiveId" clId="{B4A0AA08-AA04-4B7A-B0A3-B3A08988652E}" dt="2023-03-20T07:09:10.139" v="50" actId="1037"/>
          <ac:picMkLst>
            <pc:docMk/>
            <pc:sldMk cId="3359813816" sldId="301"/>
            <ac:picMk id="47" creationId="{41211F03-5B61-4BF6-88F2-375CAA3FD1D2}"/>
          </ac:picMkLst>
        </pc:picChg>
        <pc:cxnChg chg="mod">
          <ac:chgData name="신 유진" userId="6014c3e60fa709b7" providerId="LiveId" clId="{B4A0AA08-AA04-4B7A-B0A3-B3A08988652E}" dt="2023-03-23T02:26:49.700" v="961" actId="1037"/>
          <ac:cxnSpMkLst>
            <pc:docMk/>
            <pc:sldMk cId="3359813816" sldId="301"/>
            <ac:cxnSpMk id="51" creationId="{EA4ED451-A0DF-198A-1662-F5312D8B58D6}"/>
          </ac:cxnSpMkLst>
        </pc:cxnChg>
        <pc:cxnChg chg="mod">
          <ac:chgData name="신 유진" userId="6014c3e60fa709b7" providerId="LiveId" clId="{B4A0AA08-AA04-4B7A-B0A3-B3A08988652E}" dt="2023-03-23T02:26:49.700" v="961" actId="1037"/>
          <ac:cxnSpMkLst>
            <pc:docMk/>
            <pc:sldMk cId="3359813816" sldId="301"/>
            <ac:cxnSpMk id="53" creationId="{9ED9DCC8-6651-9EE3-4128-9995AEB8C659}"/>
          </ac:cxnSpMkLst>
        </pc:cxnChg>
        <pc:cxnChg chg="mod">
          <ac:chgData name="신 유진" userId="6014c3e60fa709b7" providerId="LiveId" clId="{B4A0AA08-AA04-4B7A-B0A3-B3A08988652E}" dt="2023-03-23T02:26:49.700" v="961" actId="1037"/>
          <ac:cxnSpMkLst>
            <pc:docMk/>
            <pc:sldMk cId="3359813816" sldId="301"/>
            <ac:cxnSpMk id="54" creationId="{9B89DAAD-307B-2BEB-F1A0-48EADD8E3759}"/>
          </ac:cxnSpMkLst>
        </pc:cxnChg>
        <pc:cxnChg chg="mod">
          <ac:chgData name="신 유진" userId="6014c3e60fa709b7" providerId="LiveId" clId="{B4A0AA08-AA04-4B7A-B0A3-B3A08988652E}" dt="2023-03-23T02:26:49.700" v="961" actId="1037"/>
          <ac:cxnSpMkLst>
            <pc:docMk/>
            <pc:sldMk cId="3359813816" sldId="301"/>
            <ac:cxnSpMk id="55" creationId="{CF1D97E0-7FDE-8173-13B9-CC76C8ED1ED1}"/>
          </ac:cxnSpMkLst>
        </pc:cxnChg>
        <pc:cxnChg chg="mod">
          <ac:chgData name="신 유진" userId="6014c3e60fa709b7" providerId="LiveId" clId="{B4A0AA08-AA04-4B7A-B0A3-B3A08988652E}" dt="2023-03-23T02:26:49.700" v="961" actId="1037"/>
          <ac:cxnSpMkLst>
            <pc:docMk/>
            <pc:sldMk cId="3359813816" sldId="301"/>
            <ac:cxnSpMk id="56" creationId="{70A4EC9E-C543-97A7-6994-E15E4920FC6C}"/>
          </ac:cxnSpMkLst>
        </pc:cxnChg>
      </pc:sldChg>
      <pc:sldChg chg="addSp modSp mod">
        <pc:chgData name="신 유진" userId="6014c3e60fa709b7" providerId="LiveId" clId="{B4A0AA08-AA04-4B7A-B0A3-B3A08988652E}" dt="2023-03-20T07:16:23.489" v="159" actId="1076"/>
        <pc:sldMkLst>
          <pc:docMk/>
          <pc:sldMk cId="3726582502" sldId="304"/>
        </pc:sldMkLst>
        <pc:spChg chg="add mod">
          <ac:chgData name="신 유진" userId="6014c3e60fa709b7" providerId="LiveId" clId="{B4A0AA08-AA04-4B7A-B0A3-B3A08988652E}" dt="2023-03-20T07:14:14.689" v="143" actId="1076"/>
          <ac:spMkLst>
            <pc:docMk/>
            <pc:sldMk cId="3726582502" sldId="304"/>
            <ac:spMk id="4" creationId="{6D02EA13-BA85-F75C-9B6B-7CF8540648B9}"/>
          </ac:spMkLst>
        </pc:spChg>
        <pc:spChg chg="add mod">
          <ac:chgData name="신 유진" userId="6014c3e60fa709b7" providerId="LiveId" clId="{B4A0AA08-AA04-4B7A-B0A3-B3A08988652E}" dt="2023-03-20T07:14:31.795" v="144" actId="1076"/>
          <ac:spMkLst>
            <pc:docMk/>
            <pc:sldMk cId="3726582502" sldId="304"/>
            <ac:spMk id="5" creationId="{3D36432F-710A-4346-6333-5C6C054430F7}"/>
          </ac:spMkLst>
        </pc:spChg>
        <pc:spChg chg="add mod">
          <ac:chgData name="신 유진" userId="6014c3e60fa709b7" providerId="LiveId" clId="{B4A0AA08-AA04-4B7A-B0A3-B3A08988652E}" dt="2023-03-20T07:14:04.617" v="142" actId="1076"/>
          <ac:spMkLst>
            <pc:docMk/>
            <pc:sldMk cId="3726582502" sldId="304"/>
            <ac:spMk id="6" creationId="{D9F9CB21-878E-85F4-3DD3-E62A42ACF7DC}"/>
          </ac:spMkLst>
        </pc:spChg>
        <pc:spChg chg="mod">
          <ac:chgData name="신 유진" userId="6014c3e60fa709b7" providerId="LiveId" clId="{B4A0AA08-AA04-4B7A-B0A3-B3A08988652E}" dt="2023-03-20T07:10:18.414" v="126" actId="20577"/>
          <ac:spMkLst>
            <pc:docMk/>
            <pc:sldMk cId="3726582502" sldId="304"/>
            <ac:spMk id="8" creationId="{E9907215-1F9F-A6A4-3E0E-6A510507CFDD}"/>
          </ac:spMkLst>
        </pc:spChg>
        <pc:spChg chg="add mod">
          <ac:chgData name="신 유진" userId="6014c3e60fa709b7" providerId="LiveId" clId="{B4A0AA08-AA04-4B7A-B0A3-B3A08988652E}" dt="2023-03-20T07:15:41.636" v="149" actId="1076"/>
          <ac:spMkLst>
            <pc:docMk/>
            <pc:sldMk cId="3726582502" sldId="304"/>
            <ac:spMk id="9" creationId="{BED25F00-3E94-7995-216E-BCA9DDA3944A}"/>
          </ac:spMkLst>
        </pc:spChg>
        <pc:spChg chg="add mod">
          <ac:chgData name="신 유진" userId="6014c3e60fa709b7" providerId="LiveId" clId="{B4A0AA08-AA04-4B7A-B0A3-B3A08988652E}" dt="2023-03-20T07:16:07.256" v="154" actId="1076"/>
          <ac:spMkLst>
            <pc:docMk/>
            <pc:sldMk cId="3726582502" sldId="304"/>
            <ac:spMk id="10" creationId="{2FCBAC18-3020-20EA-60D1-1DA01F833272}"/>
          </ac:spMkLst>
        </pc:spChg>
        <pc:spChg chg="add mod">
          <ac:chgData name="신 유진" userId="6014c3e60fa709b7" providerId="LiveId" clId="{B4A0AA08-AA04-4B7A-B0A3-B3A08988652E}" dt="2023-03-20T07:16:23.489" v="159" actId="1076"/>
          <ac:spMkLst>
            <pc:docMk/>
            <pc:sldMk cId="3726582502" sldId="304"/>
            <ac:spMk id="12" creationId="{235DD0FB-144F-CE65-666F-43A280E0442C}"/>
          </ac:spMkLst>
        </pc:spChg>
      </pc:sldChg>
      <pc:sldChg chg="delSp modSp mod">
        <pc:chgData name="신 유진" userId="6014c3e60fa709b7" providerId="LiveId" clId="{B4A0AA08-AA04-4B7A-B0A3-B3A08988652E}" dt="2023-03-23T02:58:24.797" v="1433" actId="478"/>
        <pc:sldMkLst>
          <pc:docMk/>
          <pc:sldMk cId="62464178" sldId="313"/>
        </pc:sldMkLst>
        <pc:spChg chg="del">
          <ac:chgData name="신 유진" userId="6014c3e60fa709b7" providerId="LiveId" clId="{B4A0AA08-AA04-4B7A-B0A3-B3A08988652E}" dt="2023-03-23T02:58:24.797" v="1433" actId="478"/>
          <ac:spMkLst>
            <pc:docMk/>
            <pc:sldMk cId="62464178" sldId="313"/>
            <ac:spMk id="7" creationId="{3597349B-A26A-9521-5555-2C59F4F9ED0A}"/>
          </ac:spMkLst>
        </pc:spChg>
        <pc:spChg chg="del">
          <ac:chgData name="신 유진" userId="6014c3e60fa709b7" providerId="LiveId" clId="{B4A0AA08-AA04-4B7A-B0A3-B3A08988652E}" dt="2023-03-23T02:58:24.797" v="1433" actId="478"/>
          <ac:spMkLst>
            <pc:docMk/>
            <pc:sldMk cId="62464178" sldId="313"/>
            <ac:spMk id="8" creationId="{E61E9D8E-06EB-13BB-F356-0350AC4567FB}"/>
          </ac:spMkLst>
        </pc:spChg>
        <pc:spChg chg="mod">
          <ac:chgData name="신 유진" userId="6014c3e60fa709b7" providerId="LiveId" clId="{B4A0AA08-AA04-4B7A-B0A3-B3A08988652E}" dt="2023-03-23T02:58:18.605" v="1432" actId="20577"/>
          <ac:spMkLst>
            <pc:docMk/>
            <pc:sldMk cId="62464178" sldId="313"/>
            <ac:spMk id="9" creationId="{BB117246-A529-8BFD-527A-D0FCCA51346A}"/>
          </ac:spMkLst>
        </pc:spChg>
        <pc:spChg chg="del">
          <ac:chgData name="신 유진" userId="6014c3e60fa709b7" providerId="LiveId" clId="{B4A0AA08-AA04-4B7A-B0A3-B3A08988652E}" dt="2023-03-23T02:58:24.797" v="1433" actId="478"/>
          <ac:spMkLst>
            <pc:docMk/>
            <pc:sldMk cId="62464178" sldId="313"/>
            <ac:spMk id="10" creationId="{E318C364-B0B9-D2AB-38EF-4E1C03028135}"/>
          </ac:spMkLst>
        </pc:spChg>
        <pc:spChg chg="del">
          <ac:chgData name="신 유진" userId="6014c3e60fa709b7" providerId="LiveId" clId="{B4A0AA08-AA04-4B7A-B0A3-B3A08988652E}" dt="2023-03-23T02:58:24.797" v="1433" actId="478"/>
          <ac:spMkLst>
            <pc:docMk/>
            <pc:sldMk cId="62464178" sldId="313"/>
            <ac:spMk id="18" creationId="{7CC806BA-B55A-7558-FE90-156EC0D1C62B}"/>
          </ac:spMkLst>
        </pc:spChg>
        <pc:spChg chg="del">
          <ac:chgData name="신 유진" userId="6014c3e60fa709b7" providerId="LiveId" clId="{B4A0AA08-AA04-4B7A-B0A3-B3A08988652E}" dt="2023-03-23T02:58:24.797" v="1433" actId="478"/>
          <ac:spMkLst>
            <pc:docMk/>
            <pc:sldMk cId="62464178" sldId="313"/>
            <ac:spMk id="20" creationId="{C643B24C-9118-C01A-3438-BE3B51E4B2DA}"/>
          </ac:spMkLst>
        </pc:spChg>
        <pc:spChg chg="del">
          <ac:chgData name="신 유진" userId="6014c3e60fa709b7" providerId="LiveId" clId="{B4A0AA08-AA04-4B7A-B0A3-B3A08988652E}" dt="2023-03-23T02:58:24.797" v="1433" actId="478"/>
          <ac:spMkLst>
            <pc:docMk/>
            <pc:sldMk cId="62464178" sldId="313"/>
            <ac:spMk id="22" creationId="{EEC67F0D-1EA4-272F-BB54-F59CE9137185}"/>
          </ac:spMkLst>
        </pc:spChg>
        <pc:spChg chg="del">
          <ac:chgData name="신 유진" userId="6014c3e60fa709b7" providerId="LiveId" clId="{B4A0AA08-AA04-4B7A-B0A3-B3A08988652E}" dt="2023-03-23T02:58:24.797" v="1433" actId="478"/>
          <ac:spMkLst>
            <pc:docMk/>
            <pc:sldMk cId="62464178" sldId="313"/>
            <ac:spMk id="23" creationId="{13008513-0F9D-FD66-ECBB-CF3113029743}"/>
          </ac:spMkLst>
        </pc:spChg>
        <pc:spChg chg="del">
          <ac:chgData name="신 유진" userId="6014c3e60fa709b7" providerId="LiveId" clId="{B4A0AA08-AA04-4B7A-B0A3-B3A08988652E}" dt="2023-03-23T02:58:24.797" v="1433" actId="478"/>
          <ac:spMkLst>
            <pc:docMk/>
            <pc:sldMk cId="62464178" sldId="313"/>
            <ac:spMk id="25" creationId="{62D8F017-5659-3CCA-6A02-963524E24F45}"/>
          </ac:spMkLst>
        </pc:spChg>
        <pc:spChg chg="del">
          <ac:chgData name="신 유진" userId="6014c3e60fa709b7" providerId="LiveId" clId="{B4A0AA08-AA04-4B7A-B0A3-B3A08988652E}" dt="2023-03-23T02:58:24.797" v="1433" actId="478"/>
          <ac:spMkLst>
            <pc:docMk/>
            <pc:sldMk cId="62464178" sldId="313"/>
            <ac:spMk id="26" creationId="{4842D0BC-9E5C-8D24-51AF-8B3AC57D78DE}"/>
          </ac:spMkLst>
        </pc:spChg>
        <pc:spChg chg="del">
          <ac:chgData name="신 유진" userId="6014c3e60fa709b7" providerId="LiveId" clId="{B4A0AA08-AA04-4B7A-B0A3-B3A08988652E}" dt="2023-03-20T07:17:26.141" v="163" actId="21"/>
          <ac:spMkLst>
            <pc:docMk/>
            <pc:sldMk cId="62464178" sldId="313"/>
            <ac:spMk id="27" creationId="{0013D18F-8632-4B0F-D085-DBD57A3AA788}"/>
          </ac:spMkLst>
        </pc:spChg>
        <pc:spChg chg="del">
          <ac:chgData name="신 유진" userId="6014c3e60fa709b7" providerId="LiveId" clId="{B4A0AA08-AA04-4B7A-B0A3-B3A08988652E}" dt="2023-03-20T07:17:26.141" v="163" actId="21"/>
          <ac:spMkLst>
            <pc:docMk/>
            <pc:sldMk cId="62464178" sldId="313"/>
            <ac:spMk id="28" creationId="{6A0A89A1-9D26-50AA-9568-CDFADF86308F}"/>
          </ac:spMkLst>
        </pc:spChg>
        <pc:spChg chg="del">
          <ac:chgData name="신 유진" userId="6014c3e60fa709b7" providerId="LiveId" clId="{B4A0AA08-AA04-4B7A-B0A3-B3A08988652E}" dt="2023-03-20T07:17:26.141" v="163" actId="21"/>
          <ac:spMkLst>
            <pc:docMk/>
            <pc:sldMk cId="62464178" sldId="313"/>
            <ac:spMk id="29" creationId="{D14D13E2-D59A-0EBB-299B-24A4D2C2E421}"/>
          </ac:spMkLst>
        </pc:spChg>
        <pc:spChg chg="del">
          <ac:chgData name="신 유진" userId="6014c3e60fa709b7" providerId="LiveId" clId="{B4A0AA08-AA04-4B7A-B0A3-B3A08988652E}" dt="2023-03-20T07:17:26.141" v="163" actId="21"/>
          <ac:spMkLst>
            <pc:docMk/>
            <pc:sldMk cId="62464178" sldId="313"/>
            <ac:spMk id="30" creationId="{08CA2470-D8D9-3055-F072-BC75E43C07C2}"/>
          </ac:spMkLst>
        </pc:spChg>
        <pc:spChg chg="del">
          <ac:chgData name="신 유진" userId="6014c3e60fa709b7" providerId="LiveId" clId="{B4A0AA08-AA04-4B7A-B0A3-B3A08988652E}" dt="2023-03-20T07:17:26.141" v="163" actId="21"/>
          <ac:spMkLst>
            <pc:docMk/>
            <pc:sldMk cId="62464178" sldId="313"/>
            <ac:spMk id="31" creationId="{7F071CD1-6CB1-6594-E8CE-338E7415690C}"/>
          </ac:spMkLst>
        </pc:spChg>
        <pc:spChg chg="del">
          <ac:chgData name="신 유진" userId="6014c3e60fa709b7" providerId="LiveId" clId="{B4A0AA08-AA04-4B7A-B0A3-B3A08988652E}" dt="2023-03-20T07:17:26.141" v="163" actId="21"/>
          <ac:spMkLst>
            <pc:docMk/>
            <pc:sldMk cId="62464178" sldId="313"/>
            <ac:spMk id="32" creationId="{A4126E61-670E-AB1B-9EB6-728542BD2DE0}"/>
          </ac:spMkLst>
        </pc:spChg>
        <pc:spChg chg="del">
          <ac:chgData name="신 유진" userId="6014c3e60fa709b7" providerId="LiveId" clId="{B4A0AA08-AA04-4B7A-B0A3-B3A08988652E}" dt="2023-03-23T02:58:24.797" v="1433" actId="478"/>
          <ac:spMkLst>
            <pc:docMk/>
            <pc:sldMk cId="62464178" sldId="313"/>
            <ac:spMk id="33" creationId="{EAE13D5C-ECB1-7CE9-2260-4EBD7CC75F7D}"/>
          </ac:spMkLst>
        </pc:spChg>
        <pc:spChg chg="del">
          <ac:chgData name="신 유진" userId="6014c3e60fa709b7" providerId="LiveId" clId="{B4A0AA08-AA04-4B7A-B0A3-B3A08988652E}" dt="2023-03-20T07:17:26.141" v="163" actId="21"/>
          <ac:spMkLst>
            <pc:docMk/>
            <pc:sldMk cId="62464178" sldId="313"/>
            <ac:spMk id="34" creationId="{F145B897-B375-615F-B0FD-31A7AF318B69}"/>
          </ac:spMkLst>
        </pc:spChg>
        <pc:spChg chg="del">
          <ac:chgData name="신 유진" userId="6014c3e60fa709b7" providerId="LiveId" clId="{B4A0AA08-AA04-4B7A-B0A3-B3A08988652E}" dt="2023-03-23T02:58:24.797" v="1433" actId="478"/>
          <ac:spMkLst>
            <pc:docMk/>
            <pc:sldMk cId="62464178" sldId="313"/>
            <ac:spMk id="37" creationId="{9C9C7E61-A958-9F41-1BF7-6BE8CD3D3A96}"/>
          </ac:spMkLst>
        </pc:spChg>
        <pc:spChg chg="del">
          <ac:chgData name="신 유진" userId="6014c3e60fa709b7" providerId="LiveId" clId="{B4A0AA08-AA04-4B7A-B0A3-B3A08988652E}" dt="2023-03-23T02:58:24.797" v="1433" actId="478"/>
          <ac:spMkLst>
            <pc:docMk/>
            <pc:sldMk cId="62464178" sldId="313"/>
            <ac:spMk id="38" creationId="{A9127DE8-96E9-9193-C308-38799D7A3F2E}"/>
          </ac:spMkLst>
        </pc:spChg>
        <pc:spChg chg="del">
          <ac:chgData name="신 유진" userId="6014c3e60fa709b7" providerId="LiveId" clId="{B4A0AA08-AA04-4B7A-B0A3-B3A08988652E}" dt="2023-03-23T02:58:24.797" v="1433" actId="478"/>
          <ac:spMkLst>
            <pc:docMk/>
            <pc:sldMk cId="62464178" sldId="313"/>
            <ac:spMk id="41" creationId="{10D135F6-EE74-9002-D58A-619DE1B863D8}"/>
          </ac:spMkLst>
        </pc:spChg>
        <pc:spChg chg="del">
          <ac:chgData name="신 유진" userId="6014c3e60fa709b7" providerId="LiveId" clId="{B4A0AA08-AA04-4B7A-B0A3-B3A08988652E}" dt="2023-03-23T02:58:24.797" v="1433" actId="478"/>
          <ac:spMkLst>
            <pc:docMk/>
            <pc:sldMk cId="62464178" sldId="313"/>
            <ac:spMk id="42" creationId="{D01B6D0B-7057-099C-D2E2-448704629479}"/>
          </ac:spMkLst>
        </pc:spChg>
        <pc:spChg chg="del">
          <ac:chgData name="신 유진" userId="6014c3e60fa709b7" providerId="LiveId" clId="{B4A0AA08-AA04-4B7A-B0A3-B3A08988652E}" dt="2023-03-23T02:58:24.797" v="1433" actId="478"/>
          <ac:spMkLst>
            <pc:docMk/>
            <pc:sldMk cId="62464178" sldId="313"/>
            <ac:spMk id="45" creationId="{C25729AE-B857-6C85-50FF-E594DC9D4002}"/>
          </ac:spMkLst>
        </pc:spChg>
        <pc:spChg chg="del">
          <ac:chgData name="신 유진" userId="6014c3e60fa709b7" providerId="LiveId" clId="{B4A0AA08-AA04-4B7A-B0A3-B3A08988652E}" dt="2023-03-20T07:17:26.141" v="163" actId="21"/>
          <ac:spMkLst>
            <pc:docMk/>
            <pc:sldMk cId="62464178" sldId="313"/>
            <ac:spMk id="46" creationId="{21CDDCF7-B9A4-E400-FD57-6899FCFBC736}"/>
          </ac:spMkLst>
        </pc:spChg>
        <pc:spChg chg="del">
          <ac:chgData name="신 유진" userId="6014c3e60fa709b7" providerId="LiveId" clId="{B4A0AA08-AA04-4B7A-B0A3-B3A08988652E}" dt="2023-03-20T07:17:26.141" v="163" actId="21"/>
          <ac:spMkLst>
            <pc:docMk/>
            <pc:sldMk cId="62464178" sldId="313"/>
            <ac:spMk id="47" creationId="{686ED09C-EB0F-FDB1-F36C-9EA7E4820E5E}"/>
          </ac:spMkLst>
        </pc:spChg>
        <pc:spChg chg="del">
          <ac:chgData name="신 유진" userId="6014c3e60fa709b7" providerId="LiveId" clId="{B4A0AA08-AA04-4B7A-B0A3-B3A08988652E}" dt="2023-03-20T07:17:26.141" v="163" actId="21"/>
          <ac:spMkLst>
            <pc:docMk/>
            <pc:sldMk cId="62464178" sldId="313"/>
            <ac:spMk id="48" creationId="{97D5CC66-BBBC-88B1-F398-6E9FBDD2A66D}"/>
          </ac:spMkLst>
        </pc:spChg>
        <pc:spChg chg="del">
          <ac:chgData name="신 유진" userId="6014c3e60fa709b7" providerId="LiveId" clId="{B4A0AA08-AA04-4B7A-B0A3-B3A08988652E}" dt="2023-03-20T07:17:26.141" v="163" actId="21"/>
          <ac:spMkLst>
            <pc:docMk/>
            <pc:sldMk cId="62464178" sldId="313"/>
            <ac:spMk id="52" creationId="{B8B08090-2451-7BC1-2CB1-30FCE4FA5BDA}"/>
          </ac:spMkLst>
        </pc:spChg>
        <pc:spChg chg="del">
          <ac:chgData name="신 유진" userId="6014c3e60fa709b7" providerId="LiveId" clId="{B4A0AA08-AA04-4B7A-B0A3-B3A08988652E}" dt="2023-03-23T02:58:24.797" v="1433" actId="478"/>
          <ac:spMkLst>
            <pc:docMk/>
            <pc:sldMk cId="62464178" sldId="313"/>
            <ac:spMk id="53" creationId="{EC683110-574C-D223-797F-4B7B095E6E45}"/>
          </ac:spMkLst>
        </pc:spChg>
        <pc:spChg chg="del">
          <ac:chgData name="신 유진" userId="6014c3e60fa709b7" providerId="LiveId" clId="{B4A0AA08-AA04-4B7A-B0A3-B3A08988652E}" dt="2023-03-23T02:58:24.797" v="1433" actId="478"/>
          <ac:spMkLst>
            <pc:docMk/>
            <pc:sldMk cId="62464178" sldId="313"/>
            <ac:spMk id="54" creationId="{4C082F40-4E43-EE04-B932-B25924D00229}"/>
          </ac:spMkLst>
        </pc:spChg>
        <pc:spChg chg="del">
          <ac:chgData name="신 유진" userId="6014c3e60fa709b7" providerId="LiveId" clId="{B4A0AA08-AA04-4B7A-B0A3-B3A08988652E}" dt="2023-03-23T02:58:24.797" v="1433" actId="478"/>
          <ac:spMkLst>
            <pc:docMk/>
            <pc:sldMk cId="62464178" sldId="313"/>
            <ac:spMk id="55" creationId="{A6C9D2E9-02DB-92A7-71AA-F988F382553D}"/>
          </ac:spMkLst>
        </pc:spChg>
        <pc:spChg chg="del">
          <ac:chgData name="신 유진" userId="6014c3e60fa709b7" providerId="LiveId" clId="{B4A0AA08-AA04-4B7A-B0A3-B3A08988652E}" dt="2023-03-23T02:58:24.797" v="1433" actId="478"/>
          <ac:spMkLst>
            <pc:docMk/>
            <pc:sldMk cId="62464178" sldId="313"/>
            <ac:spMk id="56" creationId="{1BA9AFD5-2791-D544-E445-D870A4F45FE1}"/>
          </ac:spMkLst>
        </pc:spChg>
        <pc:spChg chg="del">
          <ac:chgData name="신 유진" userId="6014c3e60fa709b7" providerId="LiveId" clId="{B4A0AA08-AA04-4B7A-B0A3-B3A08988652E}" dt="2023-03-23T02:58:24.797" v="1433" actId="478"/>
          <ac:spMkLst>
            <pc:docMk/>
            <pc:sldMk cId="62464178" sldId="313"/>
            <ac:spMk id="57" creationId="{81125791-6B97-6AAE-3F5E-A735F6AAD7C8}"/>
          </ac:spMkLst>
        </pc:spChg>
        <pc:spChg chg="del">
          <ac:chgData name="신 유진" userId="6014c3e60fa709b7" providerId="LiveId" clId="{B4A0AA08-AA04-4B7A-B0A3-B3A08988652E}" dt="2023-03-23T02:58:24.797" v="1433" actId="478"/>
          <ac:spMkLst>
            <pc:docMk/>
            <pc:sldMk cId="62464178" sldId="313"/>
            <ac:spMk id="58" creationId="{C3F21A16-0783-381F-654F-8AAE6D9CB18C}"/>
          </ac:spMkLst>
        </pc:spChg>
        <pc:spChg chg="del">
          <ac:chgData name="신 유진" userId="6014c3e60fa709b7" providerId="LiveId" clId="{B4A0AA08-AA04-4B7A-B0A3-B3A08988652E}" dt="2023-03-20T07:17:26.141" v="163" actId="21"/>
          <ac:spMkLst>
            <pc:docMk/>
            <pc:sldMk cId="62464178" sldId="313"/>
            <ac:spMk id="59" creationId="{394BAE83-E5F7-2693-0765-F85419D1136E}"/>
          </ac:spMkLst>
        </pc:spChg>
        <pc:spChg chg="del">
          <ac:chgData name="신 유진" userId="6014c3e60fa709b7" providerId="LiveId" clId="{B4A0AA08-AA04-4B7A-B0A3-B3A08988652E}" dt="2023-03-20T07:17:26.141" v="163" actId="21"/>
          <ac:spMkLst>
            <pc:docMk/>
            <pc:sldMk cId="62464178" sldId="313"/>
            <ac:spMk id="60" creationId="{FE1FAD1A-C313-4A3B-2B99-3C797CE6B3DE}"/>
          </ac:spMkLst>
        </pc:spChg>
        <pc:spChg chg="del">
          <ac:chgData name="신 유진" userId="6014c3e60fa709b7" providerId="LiveId" clId="{B4A0AA08-AA04-4B7A-B0A3-B3A08988652E}" dt="2023-03-23T02:58:24.797" v="1433" actId="478"/>
          <ac:spMkLst>
            <pc:docMk/>
            <pc:sldMk cId="62464178" sldId="313"/>
            <ac:spMk id="61" creationId="{0BAC355D-D897-AF9E-CB97-75CC672E2258}"/>
          </ac:spMkLst>
        </pc:spChg>
        <pc:spChg chg="del">
          <ac:chgData name="신 유진" userId="6014c3e60fa709b7" providerId="LiveId" clId="{B4A0AA08-AA04-4B7A-B0A3-B3A08988652E}" dt="2023-03-23T02:58:24.797" v="1433" actId="478"/>
          <ac:spMkLst>
            <pc:docMk/>
            <pc:sldMk cId="62464178" sldId="313"/>
            <ac:spMk id="62" creationId="{48FE661D-92AA-7F1A-F293-91B6E855A810}"/>
          </ac:spMkLst>
        </pc:spChg>
        <pc:graphicFrameChg chg="del">
          <ac:chgData name="신 유진" userId="6014c3e60fa709b7" providerId="LiveId" clId="{B4A0AA08-AA04-4B7A-B0A3-B3A08988652E}" dt="2023-03-20T07:17:26.141" v="163" actId="21"/>
          <ac:graphicFrameMkLst>
            <pc:docMk/>
            <pc:sldMk cId="62464178" sldId="313"/>
            <ac:graphicFrameMk id="5" creationId="{0F506CF6-5007-F55A-B864-762308F80793}"/>
          </ac:graphicFrameMkLst>
        </pc:graphicFrameChg>
        <pc:graphicFrameChg chg="del">
          <ac:chgData name="신 유진" userId="6014c3e60fa709b7" providerId="LiveId" clId="{B4A0AA08-AA04-4B7A-B0A3-B3A08988652E}" dt="2023-03-23T02:58:24.797" v="1433" actId="478"/>
          <ac:graphicFrameMkLst>
            <pc:docMk/>
            <pc:sldMk cId="62464178" sldId="313"/>
            <ac:graphicFrameMk id="49" creationId="{E06649F2-832A-9822-8C59-C1F19F1B5FC2}"/>
          </ac:graphicFrameMkLst>
        </pc:graphicFrameChg>
        <pc:graphicFrameChg chg="del">
          <ac:chgData name="신 유진" userId="6014c3e60fa709b7" providerId="LiveId" clId="{B4A0AA08-AA04-4B7A-B0A3-B3A08988652E}" dt="2023-03-23T02:58:24.797" v="1433" actId="478"/>
          <ac:graphicFrameMkLst>
            <pc:docMk/>
            <pc:sldMk cId="62464178" sldId="313"/>
            <ac:graphicFrameMk id="50" creationId="{381B5841-A4E5-4222-29C6-F753748B0E3B}"/>
          </ac:graphicFrameMkLst>
        </pc:graphicFrameChg>
        <pc:graphicFrameChg chg="del">
          <ac:chgData name="신 유진" userId="6014c3e60fa709b7" providerId="LiveId" clId="{B4A0AA08-AA04-4B7A-B0A3-B3A08988652E}" dt="2023-03-23T02:58:24.797" v="1433" actId="478"/>
          <ac:graphicFrameMkLst>
            <pc:docMk/>
            <pc:sldMk cId="62464178" sldId="313"/>
            <ac:graphicFrameMk id="51" creationId="{FF79BCA9-9AAB-283B-A413-15AEF555DBE6}"/>
          </ac:graphicFrameMkLst>
        </pc:graphicFrameChg>
        <pc:picChg chg="del">
          <ac:chgData name="신 유진" userId="6014c3e60fa709b7" providerId="LiveId" clId="{B4A0AA08-AA04-4B7A-B0A3-B3A08988652E}" dt="2023-03-20T07:17:26.141" v="163" actId="21"/>
          <ac:picMkLst>
            <pc:docMk/>
            <pc:sldMk cId="62464178" sldId="313"/>
            <ac:picMk id="2" creationId="{0CC6F9E0-0D1C-7E5A-BE5C-F1C968777923}"/>
          </ac:picMkLst>
        </pc:picChg>
        <pc:picChg chg="del">
          <ac:chgData name="신 유진" userId="6014c3e60fa709b7" providerId="LiveId" clId="{B4A0AA08-AA04-4B7A-B0A3-B3A08988652E}" dt="2023-03-20T07:17:26.141" v="163" actId="21"/>
          <ac:picMkLst>
            <pc:docMk/>
            <pc:sldMk cId="62464178" sldId="313"/>
            <ac:picMk id="3" creationId="{A44A015A-83EC-066F-34BD-D7F7CA1116CA}"/>
          </ac:picMkLst>
        </pc:picChg>
        <pc:picChg chg="del">
          <ac:chgData name="신 유진" userId="6014c3e60fa709b7" providerId="LiveId" clId="{B4A0AA08-AA04-4B7A-B0A3-B3A08988652E}" dt="2023-03-20T07:17:26.141" v="163" actId="21"/>
          <ac:picMkLst>
            <pc:docMk/>
            <pc:sldMk cId="62464178" sldId="313"/>
            <ac:picMk id="4" creationId="{B31A0AFA-EF59-6DFB-18BF-D8F7325939B2}"/>
          </ac:picMkLst>
        </pc:picChg>
        <pc:picChg chg="del">
          <ac:chgData name="신 유진" userId="6014c3e60fa709b7" providerId="LiveId" clId="{B4A0AA08-AA04-4B7A-B0A3-B3A08988652E}" dt="2023-03-20T07:17:26.141" v="163" actId="21"/>
          <ac:picMkLst>
            <pc:docMk/>
            <pc:sldMk cId="62464178" sldId="313"/>
            <ac:picMk id="6" creationId="{CAF11F20-C0FD-48B7-3936-64465689AAF7}"/>
          </ac:picMkLst>
        </pc:picChg>
        <pc:picChg chg="del">
          <ac:chgData name="신 유진" userId="6014c3e60fa709b7" providerId="LiveId" clId="{B4A0AA08-AA04-4B7A-B0A3-B3A08988652E}" dt="2023-03-20T07:17:26.141" v="163" actId="21"/>
          <ac:picMkLst>
            <pc:docMk/>
            <pc:sldMk cId="62464178" sldId="313"/>
            <ac:picMk id="13" creationId="{4EDCF984-BC82-9B92-7FA8-BFA5E26ABDDB}"/>
          </ac:picMkLst>
        </pc:picChg>
        <pc:picChg chg="del">
          <ac:chgData name="신 유진" userId="6014c3e60fa709b7" providerId="LiveId" clId="{B4A0AA08-AA04-4B7A-B0A3-B3A08988652E}" dt="2023-03-20T07:17:26.141" v="163" actId="21"/>
          <ac:picMkLst>
            <pc:docMk/>
            <pc:sldMk cId="62464178" sldId="313"/>
            <ac:picMk id="15" creationId="{95F4267D-FC45-DEBE-43AF-E8C73006A087}"/>
          </ac:picMkLst>
        </pc:picChg>
        <pc:picChg chg="del">
          <ac:chgData name="신 유진" userId="6014c3e60fa709b7" providerId="LiveId" clId="{B4A0AA08-AA04-4B7A-B0A3-B3A08988652E}" dt="2023-03-20T07:17:26.141" v="163" actId="21"/>
          <ac:picMkLst>
            <pc:docMk/>
            <pc:sldMk cId="62464178" sldId="313"/>
            <ac:picMk id="17" creationId="{744FB94A-0A9E-45E4-0E84-411E829D2BFF}"/>
          </ac:picMkLst>
        </pc:picChg>
        <pc:picChg chg="del">
          <ac:chgData name="신 유진" userId="6014c3e60fa709b7" providerId="LiveId" clId="{B4A0AA08-AA04-4B7A-B0A3-B3A08988652E}" dt="2023-03-20T07:17:26.141" v="163" actId="21"/>
          <ac:picMkLst>
            <pc:docMk/>
            <pc:sldMk cId="62464178" sldId="313"/>
            <ac:picMk id="19" creationId="{F9B64119-02CA-3FC1-3865-CFC7790E103C}"/>
          </ac:picMkLst>
        </pc:picChg>
        <pc:picChg chg="del">
          <ac:chgData name="신 유진" userId="6014c3e60fa709b7" providerId="LiveId" clId="{B4A0AA08-AA04-4B7A-B0A3-B3A08988652E}" dt="2023-03-20T07:17:26.141" v="163" actId="21"/>
          <ac:picMkLst>
            <pc:docMk/>
            <pc:sldMk cId="62464178" sldId="313"/>
            <ac:picMk id="21" creationId="{723A4DDE-5FE8-21B9-BFA9-06C0BFED28D5}"/>
          </ac:picMkLst>
        </pc:picChg>
        <pc:picChg chg="del">
          <ac:chgData name="신 유진" userId="6014c3e60fa709b7" providerId="LiveId" clId="{B4A0AA08-AA04-4B7A-B0A3-B3A08988652E}" dt="2023-03-20T07:17:26.141" v="163" actId="21"/>
          <ac:picMkLst>
            <pc:docMk/>
            <pc:sldMk cId="62464178" sldId="313"/>
            <ac:picMk id="24" creationId="{97C9239C-57AA-57EA-AE35-10F9CB5395D1}"/>
          </ac:picMkLst>
        </pc:picChg>
        <pc:picChg chg="del">
          <ac:chgData name="신 유진" userId="6014c3e60fa709b7" providerId="LiveId" clId="{B4A0AA08-AA04-4B7A-B0A3-B3A08988652E}" dt="2023-03-23T02:58:24.797" v="1433" actId="478"/>
          <ac:picMkLst>
            <pc:docMk/>
            <pc:sldMk cId="62464178" sldId="313"/>
            <ac:picMk id="35" creationId="{57FFE36C-A283-F830-DD72-998E3D74759F}"/>
          </ac:picMkLst>
        </pc:picChg>
        <pc:picChg chg="del">
          <ac:chgData name="신 유진" userId="6014c3e60fa709b7" providerId="LiveId" clId="{B4A0AA08-AA04-4B7A-B0A3-B3A08988652E}" dt="2023-03-23T02:58:24.797" v="1433" actId="478"/>
          <ac:picMkLst>
            <pc:docMk/>
            <pc:sldMk cId="62464178" sldId="313"/>
            <ac:picMk id="36" creationId="{EDDD04DC-7D56-2521-CC90-DCE2F5E5C0AD}"/>
          </ac:picMkLst>
        </pc:picChg>
        <pc:picChg chg="del">
          <ac:chgData name="신 유진" userId="6014c3e60fa709b7" providerId="LiveId" clId="{B4A0AA08-AA04-4B7A-B0A3-B3A08988652E}" dt="2023-03-23T02:58:24.797" v="1433" actId="478"/>
          <ac:picMkLst>
            <pc:docMk/>
            <pc:sldMk cId="62464178" sldId="313"/>
            <ac:picMk id="39" creationId="{AA6DE130-2E55-2C45-D27F-FBC69D20A97C}"/>
          </ac:picMkLst>
        </pc:picChg>
        <pc:picChg chg="del">
          <ac:chgData name="신 유진" userId="6014c3e60fa709b7" providerId="LiveId" clId="{B4A0AA08-AA04-4B7A-B0A3-B3A08988652E}" dt="2023-03-23T02:58:24.797" v="1433" actId="478"/>
          <ac:picMkLst>
            <pc:docMk/>
            <pc:sldMk cId="62464178" sldId="313"/>
            <ac:picMk id="40" creationId="{12F270B0-2AE5-D82B-9558-D3C12F78C3D0}"/>
          </ac:picMkLst>
        </pc:picChg>
        <pc:picChg chg="del">
          <ac:chgData name="신 유진" userId="6014c3e60fa709b7" providerId="LiveId" clId="{B4A0AA08-AA04-4B7A-B0A3-B3A08988652E}" dt="2023-03-23T02:58:24.797" v="1433" actId="478"/>
          <ac:picMkLst>
            <pc:docMk/>
            <pc:sldMk cId="62464178" sldId="313"/>
            <ac:picMk id="43" creationId="{DDE67BFD-31C9-B497-EB0D-2168C90547C2}"/>
          </ac:picMkLst>
        </pc:picChg>
        <pc:picChg chg="del">
          <ac:chgData name="신 유진" userId="6014c3e60fa709b7" providerId="LiveId" clId="{B4A0AA08-AA04-4B7A-B0A3-B3A08988652E}" dt="2023-03-23T02:58:24.797" v="1433" actId="478"/>
          <ac:picMkLst>
            <pc:docMk/>
            <pc:sldMk cId="62464178" sldId="313"/>
            <ac:picMk id="44" creationId="{10C84345-8FD1-C6A1-F353-F774ACB14844}"/>
          </ac:picMkLst>
        </pc:picChg>
        <pc:cxnChg chg="del">
          <ac:chgData name="신 유진" userId="6014c3e60fa709b7" providerId="LiveId" clId="{B4A0AA08-AA04-4B7A-B0A3-B3A08988652E}" dt="2023-03-23T02:58:24.797" v="1433" actId="478"/>
          <ac:cxnSpMkLst>
            <pc:docMk/>
            <pc:sldMk cId="62464178" sldId="313"/>
            <ac:cxnSpMk id="12" creationId="{AECF90CC-A466-3DB1-7884-F378F54C00D4}"/>
          </ac:cxnSpMkLst>
        </pc:cxnChg>
        <pc:cxnChg chg="del">
          <ac:chgData name="신 유진" userId="6014c3e60fa709b7" providerId="LiveId" clId="{B4A0AA08-AA04-4B7A-B0A3-B3A08988652E}" dt="2023-03-23T02:58:24.797" v="1433" actId="478"/>
          <ac:cxnSpMkLst>
            <pc:docMk/>
            <pc:sldMk cId="62464178" sldId="313"/>
            <ac:cxnSpMk id="14" creationId="{8708D320-2E69-062A-AA91-E79301E3ED7C}"/>
          </ac:cxnSpMkLst>
        </pc:cxnChg>
        <pc:cxnChg chg="del">
          <ac:chgData name="신 유진" userId="6014c3e60fa709b7" providerId="LiveId" clId="{B4A0AA08-AA04-4B7A-B0A3-B3A08988652E}" dt="2023-03-23T02:58:24.797" v="1433" actId="478"/>
          <ac:cxnSpMkLst>
            <pc:docMk/>
            <pc:sldMk cId="62464178" sldId="313"/>
            <ac:cxnSpMk id="16" creationId="{94B2562A-BDB8-798D-9134-7ED060C309E3}"/>
          </ac:cxnSpMkLst>
        </pc:cxnChg>
      </pc:sldChg>
      <pc:sldChg chg="addSp delSp modSp mod ord">
        <pc:chgData name="신 유진" userId="6014c3e60fa709b7" providerId="LiveId" clId="{B4A0AA08-AA04-4B7A-B0A3-B3A08988652E}" dt="2023-04-11T02:45:16.702" v="1537"/>
        <pc:sldMkLst>
          <pc:docMk/>
          <pc:sldMk cId="2393591997" sldId="317"/>
        </pc:sldMkLst>
        <pc:spChg chg="mod">
          <ac:chgData name="신 유진" userId="6014c3e60fa709b7" providerId="LiveId" clId="{B4A0AA08-AA04-4B7A-B0A3-B3A08988652E}" dt="2023-03-23T02:47:25.297" v="1308" actId="1037"/>
          <ac:spMkLst>
            <pc:docMk/>
            <pc:sldMk cId="2393591997" sldId="317"/>
            <ac:spMk id="3" creationId="{CA07615E-27FB-9D06-8669-528799C2436B}"/>
          </ac:spMkLst>
        </pc:spChg>
        <pc:spChg chg="mod topLvl">
          <ac:chgData name="신 유진" userId="6014c3e60fa709b7" providerId="LiveId" clId="{B4A0AA08-AA04-4B7A-B0A3-B3A08988652E}" dt="2023-03-23T02:56:36.342" v="1383" actId="1076"/>
          <ac:spMkLst>
            <pc:docMk/>
            <pc:sldMk cId="2393591997" sldId="317"/>
            <ac:spMk id="5" creationId="{61FCEE31-2F5B-05A2-E26A-5CADAC5BBC81}"/>
          </ac:spMkLst>
        </pc:spChg>
        <pc:spChg chg="mod">
          <ac:chgData name="신 유진" userId="6014c3e60fa709b7" providerId="LiveId" clId="{B4A0AA08-AA04-4B7A-B0A3-B3A08988652E}" dt="2023-03-20T07:50:06.572" v="784" actId="164"/>
          <ac:spMkLst>
            <pc:docMk/>
            <pc:sldMk cId="2393591997" sldId="317"/>
            <ac:spMk id="6" creationId="{E160E481-A58A-F0C3-7C79-B60AA237C9C2}"/>
          </ac:spMkLst>
        </pc:spChg>
        <pc:spChg chg="mod">
          <ac:chgData name="신 유진" userId="6014c3e60fa709b7" providerId="LiveId" clId="{B4A0AA08-AA04-4B7A-B0A3-B3A08988652E}" dt="2023-03-20T07:50:06.572" v="784" actId="164"/>
          <ac:spMkLst>
            <pc:docMk/>
            <pc:sldMk cId="2393591997" sldId="317"/>
            <ac:spMk id="10" creationId="{67C1EDBC-5A1B-9E3B-657C-4D6BC36ACC4E}"/>
          </ac:spMkLst>
        </pc:spChg>
        <pc:spChg chg="mod">
          <ac:chgData name="신 유진" userId="6014c3e60fa709b7" providerId="LiveId" clId="{B4A0AA08-AA04-4B7A-B0A3-B3A08988652E}" dt="2023-03-20T07:49:50.470" v="779" actId="1076"/>
          <ac:spMkLst>
            <pc:docMk/>
            <pc:sldMk cId="2393591997" sldId="317"/>
            <ac:spMk id="12" creationId="{F45AA80C-DFC7-72CB-BB56-088701A1E02F}"/>
          </ac:spMkLst>
        </pc:spChg>
        <pc:spChg chg="mod">
          <ac:chgData name="신 유진" userId="6014c3e60fa709b7" providerId="LiveId" clId="{B4A0AA08-AA04-4B7A-B0A3-B3A08988652E}" dt="2023-03-23T02:27:21.213" v="963" actId="20577"/>
          <ac:spMkLst>
            <pc:docMk/>
            <pc:sldMk cId="2393591997" sldId="317"/>
            <ac:spMk id="18" creationId="{0F02F07E-AF44-5CFA-1222-E9D64B408E3D}"/>
          </ac:spMkLst>
        </pc:spChg>
        <pc:spChg chg="mod">
          <ac:chgData name="신 유진" userId="6014c3e60fa709b7" providerId="LiveId" clId="{B4A0AA08-AA04-4B7A-B0A3-B3A08988652E}" dt="2023-03-23T02:46:33.498" v="1297" actId="1076"/>
          <ac:spMkLst>
            <pc:docMk/>
            <pc:sldMk cId="2393591997" sldId="317"/>
            <ac:spMk id="21" creationId="{B1070271-C05D-B325-6BCA-EF4A0A4E85A9}"/>
          </ac:spMkLst>
        </pc:spChg>
        <pc:spChg chg="mod">
          <ac:chgData name="신 유진" userId="6014c3e60fa709b7" providerId="LiveId" clId="{B4A0AA08-AA04-4B7A-B0A3-B3A08988652E}" dt="2023-03-23T02:47:25.297" v="1308" actId="1037"/>
          <ac:spMkLst>
            <pc:docMk/>
            <pc:sldMk cId="2393591997" sldId="317"/>
            <ac:spMk id="22" creationId="{305234E9-5032-47C5-CD00-08E2A16AC48A}"/>
          </ac:spMkLst>
        </pc:spChg>
        <pc:spChg chg="mod">
          <ac:chgData name="신 유진" userId="6014c3e60fa709b7" providerId="LiveId" clId="{B4A0AA08-AA04-4B7A-B0A3-B3A08988652E}" dt="2023-03-23T02:46:52.552" v="1302" actId="1076"/>
          <ac:spMkLst>
            <pc:docMk/>
            <pc:sldMk cId="2393591997" sldId="317"/>
            <ac:spMk id="23" creationId="{57ABB48A-29EC-F201-B0BF-4204A2582BFB}"/>
          </ac:spMkLst>
        </pc:spChg>
        <pc:spChg chg="mod">
          <ac:chgData name="신 유진" userId="6014c3e60fa709b7" providerId="LiveId" clId="{B4A0AA08-AA04-4B7A-B0A3-B3A08988652E}" dt="2023-03-20T07:46:15.178" v="626" actId="1076"/>
          <ac:spMkLst>
            <pc:docMk/>
            <pc:sldMk cId="2393591997" sldId="317"/>
            <ac:spMk id="24" creationId="{29C8A4E4-830E-0B63-3C49-D55E97E89ED4}"/>
          </ac:spMkLst>
        </pc:spChg>
        <pc:spChg chg="mod">
          <ac:chgData name="신 유진" userId="6014c3e60fa709b7" providerId="LiveId" clId="{B4A0AA08-AA04-4B7A-B0A3-B3A08988652E}" dt="2023-03-23T02:47:25.297" v="1308" actId="1037"/>
          <ac:spMkLst>
            <pc:docMk/>
            <pc:sldMk cId="2393591997" sldId="317"/>
            <ac:spMk id="25" creationId="{89D9C2DA-E87E-E955-BED1-F356E8442ECE}"/>
          </ac:spMkLst>
        </pc:spChg>
        <pc:spChg chg="mod">
          <ac:chgData name="신 유진" userId="6014c3e60fa709b7" providerId="LiveId" clId="{B4A0AA08-AA04-4B7A-B0A3-B3A08988652E}" dt="2023-03-23T02:57:30.043" v="1430" actId="1036"/>
          <ac:spMkLst>
            <pc:docMk/>
            <pc:sldMk cId="2393591997" sldId="317"/>
            <ac:spMk id="28" creationId="{EF1C10AA-3E13-E4E5-2AE3-CA4D6E1449B9}"/>
          </ac:spMkLst>
        </pc:spChg>
        <pc:spChg chg="mod">
          <ac:chgData name="신 유진" userId="6014c3e60fa709b7" providerId="LiveId" clId="{B4A0AA08-AA04-4B7A-B0A3-B3A08988652E}" dt="2023-03-23T02:57:30.043" v="1430" actId="1036"/>
          <ac:spMkLst>
            <pc:docMk/>
            <pc:sldMk cId="2393591997" sldId="317"/>
            <ac:spMk id="30" creationId="{6E00355D-3A32-EBDF-17AC-89055F1F4B7E}"/>
          </ac:spMkLst>
        </pc:spChg>
        <pc:spChg chg="mod">
          <ac:chgData name="신 유진" userId="6014c3e60fa709b7" providerId="LiveId" clId="{B4A0AA08-AA04-4B7A-B0A3-B3A08988652E}" dt="2023-03-23T02:57:30.043" v="1430" actId="1036"/>
          <ac:spMkLst>
            <pc:docMk/>
            <pc:sldMk cId="2393591997" sldId="317"/>
            <ac:spMk id="31" creationId="{FB25220B-63B2-B38B-D22F-E56C3E48E006}"/>
          </ac:spMkLst>
        </pc:spChg>
        <pc:spChg chg="mod">
          <ac:chgData name="신 유진" userId="6014c3e60fa709b7" providerId="LiveId" clId="{B4A0AA08-AA04-4B7A-B0A3-B3A08988652E}" dt="2023-03-23T02:57:30.043" v="1430" actId="1036"/>
          <ac:spMkLst>
            <pc:docMk/>
            <pc:sldMk cId="2393591997" sldId="317"/>
            <ac:spMk id="32" creationId="{C3558D0B-3B11-89DB-8C74-46A7CBBB9297}"/>
          </ac:spMkLst>
        </pc:spChg>
        <pc:spChg chg="mod">
          <ac:chgData name="신 유진" userId="6014c3e60fa709b7" providerId="LiveId" clId="{B4A0AA08-AA04-4B7A-B0A3-B3A08988652E}" dt="2023-03-23T02:57:30.043" v="1430" actId="1036"/>
          <ac:spMkLst>
            <pc:docMk/>
            <pc:sldMk cId="2393591997" sldId="317"/>
            <ac:spMk id="33" creationId="{E5B0DA65-20E0-96B0-09DA-577EA568F563}"/>
          </ac:spMkLst>
        </pc:spChg>
        <pc:spChg chg="mod">
          <ac:chgData name="신 유진" userId="6014c3e60fa709b7" providerId="LiveId" clId="{B4A0AA08-AA04-4B7A-B0A3-B3A08988652E}" dt="2023-03-23T02:47:25.297" v="1308" actId="1037"/>
          <ac:spMkLst>
            <pc:docMk/>
            <pc:sldMk cId="2393591997" sldId="317"/>
            <ac:spMk id="34" creationId="{E30DC6EB-9993-46C2-50F0-1C3D6E7AC970}"/>
          </ac:spMkLst>
        </pc:spChg>
        <pc:spChg chg="mod">
          <ac:chgData name="신 유진" userId="6014c3e60fa709b7" providerId="LiveId" clId="{B4A0AA08-AA04-4B7A-B0A3-B3A08988652E}" dt="2023-03-23T02:47:25.297" v="1308" actId="1037"/>
          <ac:spMkLst>
            <pc:docMk/>
            <pc:sldMk cId="2393591997" sldId="317"/>
            <ac:spMk id="35" creationId="{3211ED8A-2096-63B0-5681-3B35045190C8}"/>
          </ac:spMkLst>
        </pc:spChg>
        <pc:spChg chg="mod">
          <ac:chgData name="신 유진" userId="6014c3e60fa709b7" providerId="LiveId" clId="{B4A0AA08-AA04-4B7A-B0A3-B3A08988652E}" dt="2023-03-20T07:46:15.178" v="626" actId="1076"/>
          <ac:spMkLst>
            <pc:docMk/>
            <pc:sldMk cId="2393591997" sldId="317"/>
            <ac:spMk id="36" creationId="{112974CF-112C-8C1C-D4F1-41EB3B17AFAA}"/>
          </ac:spMkLst>
        </pc:spChg>
        <pc:spChg chg="mod">
          <ac:chgData name="신 유진" userId="6014c3e60fa709b7" providerId="LiveId" clId="{B4A0AA08-AA04-4B7A-B0A3-B3A08988652E}" dt="2023-03-20T07:46:15.178" v="626" actId="1076"/>
          <ac:spMkLst>
            <pc:docMk/>
            <pc:sldMk cId="2393591997" sldId="317"/>
            <ac:spMk id="40" creationId="{567D86BA-D595-C6A1-19D6-16173E6D02B5}"/>
          </ac:spMkLst>
        </pc:spChg>
        <pc:spChg chg="add del mod">
          <ac:chgData name="신 유진" userId="6014c3e60fa709b7" providerId="LiveId" clId="{B4A0AA08-AA04-4B7A-B0A3-B3A08988652E}" dt="2023-03-23T02:34:21.751" v="1063" actId="478"/>
          <ac:spMkLst>
            <pc:docMk/>
            <pc:sldMk cId="2393591997" sldId="317"/>
            <ac:spMk id="41" creationId="{1EBECAD6-AECB-4FB8-B733-009FA635953F}"/>
          </ac:spMkLst>
        </pc:spChg>
        <pc:spChg chg="mod">
          <ac:chgData name="신 유진" userId="6014c3e60fa709b7" providerId="LiveId" clId="{B4A0AA08-AA04-4B7A-B0A3-B3A08988652E}" dt="2023-03-20T07:42:16.122" v="568" actId="1038"/>
          <ac:spMkLst>
            <pc:docMk/>
            <pc:sldMk cId="2393591997" sldId="317"/>
            <ac:spMk id="42" creationId="{B9AB09B2-8D18-FD84-0CED-8DA1DD30621F}"/>
          </ac:spMkLst>
        </pc:spChg>
        <pc:spChg chg="mod">
          <ac:chgData name="신 유진" userId="6014c3e60fa709b7" providerId="LiveId" clId="{B4A0AA08-AA04-4B7A-B0A3-B3A08988652E}" dt="2023-03-20T07:42:16.122" v="568" actId="1038"/>
          <ac:spMkLst>
            <pc:docMk/>
            <pc:sldMk cId="2393591997" sldId="317"/>
            <ac:spMk id="43" creationId="{E49A9464-D269-B4CD-9B9A-A2450937A3F0}"/>
          </ac:spMkLst>
        </pc:spChg>
        <pc:spChg chg="mod">
          <ac:chgData name="신 유진" userId="6014c3e60fa709b7" providerId="LiveId" clId="{B4A0AA08-AA04-4B7A-B0A3-B3A08988652E}" dt="2023-03-20T07:47:24.299" v="669" actId="1037"/>
          <ac:spMkLst>
            <pc:docMk/>
            <pc:sldMk cId="2393591997" sldId="317"/>
            <ac:spMk id="44" creationId="{4DC931BB-5A10-706A-26CA-DFD4407BD573}"/>
          </ac:spMkLst>
        </pc:spChg>
        <pc:spChg chg="mod">
          <ac:chgData name="신 유진" userId="6014c3e60fa709b7" providerId="LiveId" clId="{B4A0AA08-AA04-4B7A-B0A3-B3A08988652E}" dt="2023-03-20T07:47:13.259" v="665" actId="1035"/>
          <ac:spMkLst>
            <pc:docMk/>
            <pc:sldMk cId="2393591997" sldId="317"/>
            <ac:spMk id="46" creationId="{97BAE286-3646-B7A0-93FC-038D3E8D068B}"/>
          </ac:spMkLst>
        </pc:spChg>
        <pc:spChg chg="add del mod">
          <ac:chgData name="신 유진" userId="6014c3e60fa709b7" providerId="LiveId" clId="{B4A0AA08-AA04-4B7A-B0A3-B3A08988652E}" dt="2023-03-23T02:33:04.112" v="1032" actId="478"/>
          <ac:spMkLst>
            <pc:docMk/>
            <pc:sldMk cId="2393591997" sldId="317"/>
            <ac:spMk id="47" creationId="{8F0BFC22-CCEF-9158-2E1C-9178B13B7266}"/>
          </ac:spMkLst>
        </pc:spChg>
        <pc:spChg chg="mod">
          <ac:chgData name="신 유진" userId="6014c3e60fa709b7" providerId="LiveId" clId="{B4A0AA08-AA04-4B7A-B0A3-B3A08988652E}" dt="2023-03-20T07:39:56.719" v="524" actId="164"/>
          <ac:spMkLst>
            <pc:docMk/>
            <pc:sldMk cId="2393591997" sldId="317"/>
            <ac:spMk id="48" creationId="{4D2F6038-F2E0-5026-E9C5-9506273E9BB9}"/>
          </ac:spMkLst>
        </pc:spChg>
        <pc:spChg chg="mod">
          <ac:chgData name="신 유진" userId="6014c3e60fa709b7" providerId="LiveId" clId="{B4A0AA08-AA04-4B7A-B0A3-B3A08988652E}" dt="2023-03-20T07:43:20.218" v="579" actId="1076"/>
          <ac:spMkLst>
            <pc:docMk/>
            <pc:sldMk cId="2393591997" sldId="317"/>
            <ac:spMk id="50" creationId="{4F1B3BF4-4F2B-357B-D446-EAACBCC94900}"/>
          </ac:spMkLst>
        </pc:spChg>
        <pc:spChg chg="mod">
          <ac:chgData name="신 유진" userId="6014c3e60fa709b7" providerId="LiveId" clId="{B4A0AA08-AA04-4B7A-B0A3-B3A08988652E}" dt="2023-03-20T07:42:16.122" v="568" actId="1038"/>
          <ac:spMkLst>
            <pc:docMk/>
            <pc:sldMk cId="2393591997" sldId="317"/>
            <ac:spMk id="51" creationId="{458F64A9-6384-BFDE-1627-36C91D9D1834}"/>
          </ac:spMkLst>
        </pc:spChg>
        <pc:spChg chg="mod">
          <ac:chgData name="신 유진" userId="6014c3e60fa709b7" providerId="LiveId" clId="{B4A0AA08-AA04-4B7A-B0A3-B3A08988652E}" dt="2023-03-23T02:57:30.043" v="1430" actId="1036"/>
          <ac:spMkLst>
            <pc:docMk/>
            <pc:sldMk cId="2393591997" sldId="317"/>
            <ac:spMk id="54" creationId="{FEDB148F-57E6-6D0C-5D0C-3A75CFF51A3F}"/>
          </ac:spMkLst>
        </pc:spChg>
        <pc:spChg chg="mod">
          <ac:chgData name="신 유진" userId="6014c3e60fa709b7" providerId="LiveId" clId="{B4A0AA08-AA04-4B7A-B0A3-B3A08988652E}" dt="2023-03-20T07:37:43.650" v="237" actId="164"/>
          <ac:spMkLst>
            <pc:docMk/>
            <pc:sldMk cId="2393591997" sldId="317"/>
            <ac:spMk id="55" creationId="{B236D3CB-EB47-7436-4968-BC369B1138EC}"/>
          </ac:spMkLst>
        </pc:spChg>
        <pc:spChg chg="mod">
          <ac:chgData name="신 유진" userId="6014c3e60fa709b7" providerId="LiveId" clId="{B4A0AA08-AA04-4B7A-B0A3-B3A08988652E}" dt="2023-03-20T07:37:47.707" v="238" actId="164"/>
          <ac:spMkLst>
            <pc:docMk/>
            <pc:sldMk cId="2393591997" sldId="317"/>
            <ac:spMk id="58" creationId="{4A2C0273-E4A5-B028-6BFE-A3717998820D}"/>
          </ac:spMkLst>
        </pc:spChg>
        <pc:spChg chg="mod">
          <ac:chgData name="신 유진" userId="6014c3e60fa709b7" providerId="LiveId" clId="{B4A0AA08-AA04-4B7A-B0A3-B3A08988652E}" dt="2023-03-20T07:37:51.398" v="239" actId="164"/>
          <ac:spMkLst>
            <pc:docMk/>
            <pc:sldMk cId="2393591997" sldId="317"/>
            <ac:spMk id="59" creationId="{0B851359-017B-E582-0F79-242C1B28E0AB}"/>
          </ac:spMkLst>
        </pc:spChg>
        <pc:spChg chg="mod">
          <ac:chgData name="신 유진" userId="6014c3e60fa709b7" providerId="LiveId" clId="{B4A0AA08-AA04-4B7A-B0A3-B3A08988652E}" dt="2023-03-20T07:37:56.109" v="240" actId="164"/>
          <ac:spMkLst>
            <pc:docMk/>
            <pc:sldMk cId="2393591997" sldId="317"/>
            <ac:spMk id="60" creationId="{9B3D4DD0-6DE1-7E33-A621-FB22D4EB37DA}"/>
          </ac:spMkLst>
        </pc:spChg>
        <pc:spChg chg="add del mod">
          <ac:chgData name="신 유진" userId="6014c3e60fa709b7" providerId="LiveId" clId="{B4A0AA08-AA04-4B7A-B0A3-B3A08988652E}" dt="2023-03-23T02:34:16.655" v="1060" actId="478"/>
          <ac:spMkLst>
            <pc:docMk/>
            <pc:sldMk cId="2393591997" sldId="317"/>
            <ac:spMk id="61" creationId="{AF931657-4DCD-B963-5F20-CF337B5E5669}"/>
          </ac:spMkLst>
        </pc:spChg>
        <pc:spChg chg="add del mod">
          <ac:chgData name="신 유진" userId="6014c3e60fa709b7" providerId="LiveId" clId="{B4A0AA08-AA04-4B7A-B0A3-B3A08988652E}" dt="2023-03-20T07:48:32.163" v="724"/>
          <ac:spMkLst>
            <pc:docMk/>
            <pc:sldMk cId="2393591997" sldId="317"/>
            <ac:spMk id="61" creationId="{E11E9BEC-0D8A-1816-3D32-2C60B08C716B}"/>
          </ac:spMkLst>
        </pc:spChg>
        <pc:spChg chg="add del mod">
          <ac:chgData name="신 유진" userId="6014c3e60fa709b7" providerId="LiveId" clId="{B4A0AA08-AA04-4B7A-B0A3-B3A08988652E}" dt="2023-03-20T07:48:32.163" v="724"/>
          <ac:spMkLst>
            <pc:docMk/>
            <pc:sldMk cId="2393591997" sldId="317"/>
            <ac:spMk id="63" creationId="{941E3801-C1DE-BD96-1377-D873B32E9A64}"/>
          </ac:spMkLst>
        </pc:spChg>
        <pc:spChg chg="add del mod">
          <ac:chgData name="신 유진" userId="6014c3e60fa709b7" providerId="LiveId" clId="{B4A0AA08-AA04-4B7A-B0A3-B3A08988652E}" dt="2023-03-20T07:48:32.163" v="724"/>
          <ac:spMkLst>
            <pc:docMk/>
            <pc:sldMk cId="2393591997" sldId="317"/>
            <ac:spMk id="64" creationId="{6FECD968-83AF-65E7-3242-3DCE02F3D3AA}"/>
          </ac:spMkLst>
        </pc:spChg>
        <pc:spChg chg="add del mod">
          <ac:chgData name="신 유진" userId="6014c3e60fa709b7" providerId="LiveId" clId="{B4A0AA08-AA04-4B7A-B0A3-B3A08988652E}" dt="2023-03-23T02:34:15.302" v="1059" actId="478"/>
          <ac:spMkLst>
            <pc:docMk/>
            <pc:sldMk cId="2393591997" sldId="317"/>
            <ac:spMk id="64" creationId="{BF6A396B-6FD4-CC5D-C7CF-5FB59BE3E0F2}"/>
          </ac:spMkLst>
        </pc:spChg>
        <pc:spChg chg="add del mod">
          <ac:chgData name="신 유진" userId="6014c3e60fa709b7" providerId="LiveId" clId="{B4A0AA08-AA04-4B7A-B0A3-B3A08988652E}" dt="2023-03-20T07:48:32.163" v="724"/>
          <ac:spMkLst>
            <pc:docMk/>
            <pc:sldMk cId="2393591997" sldId="317"/>
            <ac:spMk id="65" creationId="{98631BEB-D76D-3EBB-8B2A-513B2765208C}"/>
          </ac:spMkLst>
        </pc:spChg>
        <pc:spChg chg="add del mod">
          <ac:chgData name="신 유진" userId="6014c3e60fa709b7" providerId="LiveId" clId="{B4A0AA08-AA04-4B7A-B0A3-B3A08988652E}" dt="2023-03-20T07:48:32.163" v="724"/>
          <ac:spMkLst>
            <pc:docMk/>
            <pc:sldMk cId="2393591997" sldId="317"/>
            <ac:spMk id="66" creationId="{99942446-FC1C-A4FD-5F0A-F12FAB45B93F}"/>
          </ac:spMkLst>
        </pc:spChg>
        <pc:spChg chg="add mod">
          <ac:chgData name="신 유진" userId="6014c3e60fa709b7" providerId="LiveId" clId="{B4A0AA08-AA04-4B7A-B0A3-B3A08988652E}" dt="2023-03-23T02:44:18.729" v="1233" actId="1036"/>
          <ac:spMkLst>
            <pc:docMk/>
            <pc:sldMk cId="2393591997" sldId="317"/>
            <ac:spMk id="66" creationId="{C523154D-5939-F86B-5C96-EC2BE8619496}"/>
          </ac:spMkLst>
        </pc:spChg>
        <pc:spChg chg="add mod">
          <ac:chgData name="신 유진" userId="6014c3e60fa709b7" providerId="LiveId" clId="{B4A0AA08-AA04-4B7A-B0A3-B3A08988652E}" dt="2023-03-23T02:44:16.649" v="1231" actId="1036"/>
          <ac:spMkLst>
            <pc:docMk/>
            <pc:sldMk cId="2393591997" sldId="317"/>
            <ac:spMk id="67" creationId="{9CB81480-4A9A-B110-1AB7-A2532FE2065E}"/>
          </ac:spMkLst>
        </pc:spChg>
        <pc:spChg chg="add del mod">
          <ac:chgData name="신 유진" userId="6014c3e60fa709b7" providerId="LiveId" clId="{B4A0AA08-AA04-4B7A-B0A3-B3A08988652E}" dt="2023-03-20T07:48:32.163" v="724"/>
          <ac:spMkLst>
            <pc:docMk/>
            <pc:sldMk cId="2393591997" sldId="317"/>
            <ac:spMk id="67" creationId="{F70C6831-B784-3F80-C6B7-9CC5EF15243F}"/>
          </ac:spMkLst>
        </pc:spChg>
        <pc:spChg chg="add mod">
          <ac:chgData name="신 유진" userId="6014c3e60fa709b7" providerId="LiveId" clId="{B4A0AA08-AA04-4B7A-B0A3-B3A08988652E}" dt="2023-03-23T02:44:13.793" v="1229" actId="1036"/>
          <ac:spMkLst>
            <pc:docMk/>
            <pc:sldMk cId="2393591997" sldId="317"/>
            <ac:spMk id="68" creationId="{323292CE-AF04-0CF8-FBC2-EC7EC2AED53F}"/>
          </ac:spMkLst>
        </pc:spChg>
        <pc:spChg chg="add del mod">
          <ac:chgData name="신 유진" userId="6014c3e60fa709b7" providerId="LiveId" clId="{B4A0AA08-AA04-4B7A-B0A3-B3A08988652E}" dt="2023-03-20T07:48:32.163" v="724"/>
          <ac:spMkLst>
            <pc:docMk/>
            <pc:sldMk cId="2393591997" sldId="317"/>
            <ac:spMk id="68" creationId="{F6E54E93-45D4-BE3A-7464-2AA3748B8508}"/>
          </ac:spMkLst>
        </pc:spChg>
        <pc:spChg chg="add del mod">
          <ac:chgData name="신 유진" userId="6014c3e60fa709b7" providerId="LiveId" clId="{B4A0AA08-AA04-4B7A-B0A3-B3A08988652E}" dt="2023-03-20T07:48:32.163" v="724"/>
          <ac:spMkLst>
            <pc:docMk/>
            <pc:sldMk cId="2393591997" sldId="317"/>
            <ac:spMk id="69" creationId="{697EF47D-2698-3351-CD0C-8FDE3684BAAE}"/>
          </ac:spMkLst>
        </pc:spChg>
        <pc:spChg chg="mod">
          <ac:chgData name="신 유진" userId="6014c3e60fa709b7" providerId="LiveId" clId="{B4A0AA08-AA04-4B7A-B0A3-B3A08988652E}" dt="2023-03-23T02:44:21.691" v="1234"/>
          <ac:spMkLst>
            <pc:docMk/>
            <pc:sldMk cId="2393591997" sldId="317"/>
            <ac:spMk id="71" creationId="{53AE619C-4F13-961E-1694-7347B140D4BE}"/>
          </ac:spMkLst>
        </pc:spChg>
        <pc:spChg chg="add del mod">
          <ac:chgData name="신 유진" userId="6014c3e60fa709b7" providerId="LiveId" clId="{B4A0AA08-AA04-4B7A-B0A3-B3A08988652E}" dt="2023-03-20T07:48:32.163" v="724"/>
          <ac:spMkLst>
            <pc:docMk/>
            <pc:sldMk cId="2393591997" sldId="317"/>
            <ac:spMk id="72" creationId="{11E18BF1-39AB-051A-D805-9195C48F9F24}"/>
          </ac:spMkLst>
        </pc:spChg>
        <pc:spChg chg="mod">
          <ac:chgData name="신 유진" userId="6014c3e60fa709b7" providerId="LiveId" clId="{B4A0AA08-AA04-4B7A-B0A3-B3A08988652E}" dt="2023-03-23T02:44:21.691" v="1234"/>
          <ac:spMkLst>
            <pc:docMk/>
            <pc:sldMk cId="2393591997" sldId="317"/>
            <ac:spMk id="72" creationId="{AB8D8A63-36B7-9900-FD65-3E0D6544AD02}"/>
          </ac:spMkLst>
        </pc:spChg>
        <pc:spChg chg="mod">
          <ac:chgData name="신 유진" userId="6014c3e60fa709b7" providerId="LiveId" clId="{B4A0AA08-AA04-4B7A-B0A3-B3A08988652E}" dt="2023-03-23T02:44:21.691" v="1234"/>
          <ac:spMkLst>
            <pc:docMk/>
            <pc:sldMk cId="2393591997" sldId="317"/>
            <ac:spMk id="73" creationId="{08B3EAB8-EDB3-7D1D-B736-04776E96812E}"/>
          </ac:spMkLst>
        </pc:spChg>
        <pc:spChg chg="add del mod">
          <ac:chgData name="신 유진" userId="6014c3e60fa709b7" providerId="LiveId" clId="{B4A0AA08-AA04-4B7A-B0A3-B3A08988652E}" dt="2023-03-20T07:48:32.163" v="724"/>
          <ac:spMkLst>
            <pc:docMk/>
            <pc:sldMk cId="2393591997" sldId="317"/>
            <ac:spMk id="73" creationId="{F44B28E6-D19F-C33A-775D-2B57EFF8C18F}"/>
          </ac:spMkLst>
        </pc:spChg>
        <pc:spChg chg="mod">
          <ac:chgData name="신 유진" userId="6014c3e60fa709b7" providerId="LiveId" clId="{B4A0AA08-AA04-4B7A-B0A3-B3A08988652E}" dt="2023-03-23T02:52:49.954" v="1353"/>
          <ac:spMkLst>
            <pc:docMk/>
            <pc:sldMk cId="2393591997" sldId="317"/>
            <ac:spMk id="75" creationId="{2BC31063-35C5-40EE-33F0-58C000A408B0}"/>
          </ac:spMkLst>
        </pc:spChg>
        <pc:spChg chg="add del mod">
          <ac:chgData name="신 유진" userId="6014c3e60fa709b7" providerId="LiveId" clId="{B4A0AA08-AA04-4B7A-B0A3-B3A08988652E}" dt="2023-03-20T07:48:32.163" v="724"/>
          <ac:spMkLst>
            <pc:docMk/>
            <pc:sldMk cId="2393591997" sldId="317"/>
            <ac:spMk id="76" creationId="{7F45297B-6585-6971-8241-DDDDC5027B3D}"/>
          </ac:spMkLst>
        </pc:spChg>
        <pc:spChg chg="mod">
          <ac:chgData name="신 유진" userId="6014c3e60fa709b7" providerId="LiveId" clId="{B4A0AA08-AA04-4B7A-B0A3-B3A08988652E}" dt="2023-03-23T02:52:49.954" v="1353"/>
          <ac:spMkLst>
            <pc:docMk/>
            <pc:sldMk cId="2393591997" sldId="317"/>
            <ac:spMk id="76" creationId="{C1621690-1311-5587-05C4-66D23A9C0C9D}"/>
          </ac:spMkLst>
        </pc:spChg>
        <pc:spChg chg="mod">
          <ac:chgData name="신 유진" userId="6014c3e60fa709b7" providerId="LiveId" clId="{B4A0AA08-AA04-4B7A-B0A3-B3A08988652E}" dt="2023-03-23T02:52:49.954" v="1353"/>
          <ac:spMkLst>
            <pc:docMk/>
            <pc:sldMk cId="2393591997" sldId="317"/>
            <ac:spMk id="77" creationId="{795A8BC3-28FD-5ADE-A814-25B9505A7D03}"/>
          </ac:spMkLst>
        </pc:spChg>
        <pc:spChg chg="add del mod">
          <ac:chgData name="신 유진" userId="6014c3e60fa709b7" providerId="LiveId" clId="{B4A0AA08-AA04-4B7A-B0A3-B3A08988652E}" dt="2023-03-20T07:48:32.163" v="724"/>
          <ac:spMkLst>
            <pc:docMk/>
            <pc:sldMk cId="2393591997" sldId="317"/>
            <ac:spMk id="77" creationId="{C4998484-F0B3-6D8D-0EE1-405443318C76}"/>
          </ac:spMkLst>
        </pc:spChg>
        <pc:spChg chg="mod">
          <ac:chgData name="신 유진" userId="6014c3e60fa709b7" providerId="LiveId" clId="{B4A0AA08-AA04-4B7A-B0A3-B3A08988652E}" dt="2023-03-23T02:56:39.363" v="1384"/>
          <ac:spMkLst>
            <pc:docMk/>
            <pc:sldMk cId="2393591997" sldId="317"/>
            <ac:spMk id="79" creationId="{683EE6E8-901F-6192-7DAB-FB1157FFBADB}"/>
          </ac:spMkLst>
        </pc:spChg>
        <pc:spChg chg="add mod">
          <ac:chgData name="신 유진" userId="6014c3e60fa709b7" providerId="LiveId" clId="{B4A0AA08-AA04-4B7A-B0A3-B3A08988652E}" dt="2023-04-11T01:53:35.321" v="1530" actId="20577"/>
          <ac:spMkLst>
            <pc:docMk/>
            <pc:sldMk cId="2393591997" sldId="317"/>
            <ac:spMk id="80" creationId="{D28E70DE-9995-C139-10A4-59942363BA58}"/>
          </ac:spMkLst>
        </pc:spChg>
        <pc:spChg chg="add mod">
          <ac:chgData name="신 유진" userId="6014c3e60fa709b7" providerId="LiveId" clId="{B4A0AA08-AA04-4B7A-B0A3-B3A08988652E}" dt="2023-04-11T01:53:39.162" v="1533" actId="20577"/>
          <ac:spMkLst>
            <pc:docMk/>
            <pc:sldMk cId="2393591997" sldId="317"/>
            <ac:spMk id="81" creationId="{77B7C7BB-860A-D8A0-7F0E-EFEBAF217ABC}"/>
          </ac:spMkLst>
        </pc:spChg>
        <pc:spChg chg="add mod">
          <ac:chgData name="신 유진" userId="6014c3e60fa709b7" providerId="LiveId" clId="{B4A0AA08-AA04-4B7A-B0A3-B3A08988652E}" dt="2023-03-23T02:47:25.297" v="1308" actId="1037"/>
          <ac:spMkLst>
            <pc:docMk/>
            <pc:sldMk cId="2393591997" sldId="317"/>
            <ac:spMk id="82" creationId="{2A85DD96-2316-DFC6-C299-1DD5A5E0A6EB}"/>
          </ac:spMkLst>
        </pc:spChg>
        <pc:spChg chg="add mod">
          <ac:chgData name="신 유진" userId="6014c3e60fa709b7" providerId="LiveId" clId="{B4A0AA08-AA04-4B7A-B0A3-B3A08988652E}" dt="2023-03-23T02:47:25.297" v="1308" actId="1037"/>
          <ac:spMkLst>
            <pc:docMk/>
            <pc:sldMk cId="2393591997" sldId="317"/>
            <ac:spMk id="83" creationId="{B01C45A3-3676-829E-C9A9-507C117D4A56}"/>
          </ac:spMkLst>
        </pc:spChg>
        <pc:spChg chg="add mod">
          <ac:chgData name="신 유진" userId="6014c3e60fa709b7" providerId="LiveId" clId="{B4A0AA08-AA04-4B7A-B0A3-B3A08988652E}" dt="2023-03-23T02:47:25.297" v="1308" actId="1037"/>
          <ac:spMkLst>
            <pc:docMk/>
            <pc:sldMk cId="2393591997" sldId="317"/>
            <ac:spMk id="84" creationId="{5BEE61D5-FEF1-D988-EC31-18A41C92E7C5}"/>
          </ac:spMkLst>
        </pc:spChg>
        <pc:spChg chg="add mod">
          <ac:chgData name="신 유진" userId="6014c3e60fa709b7" providerId="LiveId" clId="{B4A0AA08-AA04-4B7A-B0A3-B3A08988652E}" dt="2023-03-23T02:47:25.297" v="1308" actId="1037"/>
          <ac:spMkLst>
            <pc:docMk/>
            <pc:sldMk cId="2393591997" sldId="317"/>
            <ac:spMk id="85" creationId="{2B397885-305B-76CB-748F-BBBDC59872B6}"/>
          </ac:spMkLst>
        </pc:spChg>
        <pc:spChg chg="add mod">
          <ac:chgData name="신 유진" userId="6014c3e60fa709b7" providerId="LiveId" clId="{B4A0AA08-AA04-4B7A-B0A3-B3A08988652E}" dt="2023-03-23T02:47:25.297" v="1308" actId="1037"/>
          <ac:spMkLst>
            <pc:docMk/>
            <pc:sldMk cId="2393591997" sldId="317"/>
            <ac:spMk id="86" creationId="{7D6B0779-F5DB-422A-7C8A-0FF813769BF0}"/>
          </ac:spMkLst>
        </pc:spChg>
        <pc:spChg chg="add mod">
          <ac:chgData name="신 유진" userId="6014c3e60fa709b7" providerId="LiveId" clId="{B4A0AA08-AA04-4B7A-B0A3-B3A08988652E}" dt="2023-03-23T02:47:25.297" v="1308" actId="1037"/>
          <ac:spMkLst>
            <pc:docMk/>
            <pc:sldMk cId="2393591997" sldId="317"/>
            <ac:spMk id="87" creationId="{E9943476-D21A-0F3A-BE16-0DE6AF017C36}"/>
          </ac:spMkLst>
        </pc:spChg>
        <pc:spChg chg="add mod">
          <ac:chgData name="신 유진" userId="6014c3e60fa709b7" providerId="LiveId" clId="{B4A0AA08-AA04-4B7A-B0A3-B3A08988652E}" dt="2023-03-23T02:47:25.297" v="1308" actId="1037"/>
          <ac:spMkLst>
            <pc:docMk/>
            <pc:sldMk cId="2393591997" sldId="317"/>
            <ac:spMk id="90" creationId="{BB493856-BEDF-EB95-CE83-4337DCD70384}"/>
          </ac:spMkLst>
        </pc:spChg>
        <pc:spChg chg="add mod">
          <ac:chgData name="신 유진" userId="6014c3e60fa709b7" providerId="LiveId" clId="{B4A0AA08-AA04-4B7A-B0A3-B3A08988652E}" dt="2023-03-23T02:47:25.297" v="1308" actId="1037"/>
          <ac:spMkLst>
            <pc:docMk/>
            <pc:sldMk cId="2393591997" sldId="317"/>
            <ac:spMk id="91" creationId="{FB495C1B-629F-1255-FB2A-735E7336B3E2}"/>
          </ac:spMkLst>
        </pc:spChg>
        <pc:spChg chg="mod">
          <ac:chgData name="신 유진" userId="6014c3e60fa709b7" providerId="LiveId" clId="{B4A0AA08-AA04-4B7A-B0A3-B3A08988652E}" dt="2023-03-23T02:47:25.297" v="1308" actId="1037"/>
          <ac:spMkLst>
            <pc:docMk/>
            <pc:sldMk cId="2393591997" sldId="317"/>
            <ac:spMk id="93" creationId="{062FBDDC-C4BB-98C3-C819-69DE008633C0}"/>
          </ac:spMkLst>
        </pc:spChg>
        <pc:spChg chg="mod">
          <ac:chgData name="신 유진" userId="6014c3e60fa709b7" providerId="LiveId" clId="{B4A0AA08-AA04-4B7A-B0A3-B3A08988652E}" dt="2023-03-23T02:47:25.297" v="1308" actId="1037"/>
          <ac:spMkLst>
            <pc:docMk/>
            <pc:sldMk cId="2393591997" sldId="317"/>
            <ac:spMk id="94" creationId="{846E70B6-DD4E-41CD-A742-38E299D8622E}"/>
          </ac:spMkLst>
        </pc:spChg>
        <pc:spChg chg="mod">
          <ac:chgData name="신 유진" userId="6014c3e60fa709b7" providerId="LiveId" clId="{B4A0AA08-AA04-4B7A-B0A3-B3A08988652E}" dt="2023-03-23T02:47:25.297" v="1308" actId="1037"/>
          <ac:spMkLst>
            <pc:docMk/>
            <pc:sldMk cId="2393591997" sldId="317"/>
            <ac:spMk id="97" creationId="{630DE597-948E-98D1-23B2-F231CEE5AE22}"/>
          </ac:spMkLst>
        </pc:spChg>
        <pc:spChg chg="mod">
          <ac:chgData name="신 유진" userId="6014c3e60fa709b7" providerId="LiveId" clId="{B4A0AA08-AA04-4B7A-B0A3-B3A08988652E}" dt="2023-03-23T02:47:25.297" v="1308" actId="1037"/>
          <ac:spMkLst>
            <pc:docMk/>
            <pc:sldMk cId="2393591997" sldId="317"/>
            <ac:spMk id="98" creationId="{56709486-E3D1-3074-EF20-8C798605C8D8}"/>
          </ac:spMkLst>
        </pc:spChg>
        <pc:spChg chg="mod">
          <ac:chgData name="신 유진" userId="6014c3e60fa709b7" providerId="LiveId" clId="{B4A0AA08-AA04-4B7A-B0A3-B3A08988652E}" dt="2023-03-23T02:47:25.297" v="1308" actId="1037"/>
          <ac:spMkLst>
            <pc:docMk/>
            <pc:sldMk cId="2393591997" sldId="317"/>
            <ac:spMk id="99" creationId="{C3488150-34C9-613D-F318-4F9CCA8FE94C}"/>
          </ac:spMkLst>
        </pc:spChg>
        <pc:spChg chg="mod">
          <ac:chgData name="신 유진" userId="6014c3e60fa709b7" providerId="LiveId" clId="{B4A0AA08-AA04-4B7A-B0A3-B3A08988652E}" dt="2023-03-23T02:47:25.297" v="1308" actId="1037"/>
          <ac:spMkLst>
            <pc:docMk/>
            <pc:sldMk cId="2393591997" sldId="317"/>
            <ac:spMk id="100" creationId="{80323A1D-CB17-8181-ED4C-C7E2402C6C62}"/>
          </ac:spMkLst>
        </pc:spChg>
        <pc:spChg chg="add mod">
          <ac:chgData name="신 유진" userId="6014c3e60fa709b7" providerId="LiveId" clId="{B4A0AA08-AA04-4B7A-B0A3-B3A08988652E}" dt="2023-03-23T02:47:25.297" v="1308" actId="1037"/>
          <ac:spMkLst>
            <pc:docMk/>
            <pc:sldMk cId="2393591997" sldId="317"/>
            <ac:spMk id="102" creationId="{A54EBA8F-293F-C4D4-3623-7C844AF62ECD}"/>
          </ac:spMkLst>
        </pc:spChg>
        <pc:spChg chg="add mod">
          <ac:chgData name="신 유진" userId="6014c3e60fa709b7" providerId="LiveId" clId="{B4A0AA08-AA04-4B7A-B0A3-B3A08988652E}" dt="2023-03-23T02:47:25.297" v="1308" actId="1037"/>
          <ac:spMkLst>
            <pc:docMk/>
            <pc:sldMk cId="2393591997" sldId="317"/>
            <ac:spMk id="103" creationId="{35D3DF87-5AB9-817A-E3AB-CFB691C0DB7D}"/>
          </ac:spMkLst>
        </pc:spChg>
        <pc:spChg chg="add mod">
          <ac:chgData name="신 유진" userId="6014c3e60fa709b7" providerId="LiveId" clId="{B4A0AA08-AA04-4B7A-B0A3-B3A08988652E}" dt="2023-03-23T02:47:42.777" v="1321" actId="1036"/>
          <ac:spMkLst>
            <pc:docMk/>
            <pc:sldMk cId="2393591997" sldId="317"/>
            <ac:spMk id="112" creationId="{82A17A42-AB06-07F1-69EC-AF899A459D69}"/>
          </ac:spMkLst>
        </pc:spChg>
        <pc:spChg chg="add mod">
          <ac:chgData name="신 유진" userId="6014c3e60fa709b7" providerId="LiveId" clId="{B4A0AA08-AA04-4B7A-B0A3-B3A08988652E}" dt="2023-03-23T02:47:44.618" v="1323" actId="1036"/>
          <ac:spMkLst>
            <pc:docMk/>
            <pc:sldMk cId="2393591997" sldId="317"/>
            <ac:spMk id="113" creationId="{3E28578D-7E18-535C-47DF-7315A0C9F89B}"/>
          </ac:spMkLst>
        </pc:spChg>
        <pc:spChg chg="add mod">
          <ac:chgData name="신 유진" userId="6014c3e60fa709b7" providerId="LiveId" clId="{B4A0AA08-AA04-4B7A-B0A3-B3A08988652E}" dt="2023-03-23T02:52:36.014" v="1349" actId="403"/>
          <ac:spMkLst>
            <pc:docMk/>
            <pc:sldMk cId="2393591997" sldId="317"/>
            <ac:spMk id="114" creationId="{39BFCD92-2812-5E22-165D-0260E98333B3}"/>
          </ac:spMkLst>
        </pc:spChg>
        <pc:spChg chg="add mod">
          <ac:chgData name="신 유진" userId="6014c3e60fa709b7" providerId="LiveId" clId="{B4A0AA08-AA04-4B7A-B0A3-B3A08988652E}" dt="2023-03-23T02:52:38.690" v="1350" actId="403"/>
          <ac:spMkLst>
            <pc:docMk/>
            <pc:sldMk cId="2393591997" sldId="317"/>
            <ac:spMk id="115" creationId="{22FC6606-7904-1BCB-BA7C-15C84F8F6414}"/>
          </ac:spMkLst>
        </pc:spChg>
        <pc:spChg chg="add mod">
          <ac:chgData name="신 유진" userId="6014c3e60fa709b7" providerId="LiveId" clId="{B4A0AA08-AA04-4B7A-B0A3-B3A08988652E}" dt="2023-03-23T02:52:45.494" v="1352" actId="1036"/>
          <ac:spMkLst>
            <pc:docMk/>
            <pc:sldMk cId="2393591997" sldId="317"/>
            <ac:spMk id="116" creationId="{C8260CA6-09E5-1E19-D7BD-F3A3EF6C5954}"/>
          </ac:spMkLst>
        </pc:spChg>
        <pc:spChg chg="mod">
          <ac:chgData name="신 유진" userId="6014c3e60fa709b7" providerId="LiveId" clId="{B4A0AA08-AA04-4B7A-B0A3-B3A08988652E}" dt="2023-03-23T02:56:39.363" v="1384"/>
          <ac:spMkLst>
            <pc:docMk/>
            <pc:sldMk cId="2393591997" sldId="317"/>
            <ac:spMk id="117" creationId="{F536BCFA-1668-55FD-9E38-20F4B4EBEA7F}"/>
          </ac:spMkLst>
        </pc:spChg>
        <pc:spChg chg="mod">
          <ac:chgData name="신 유진" userId="6014c3e60fa709b7" providerId="LiveId" clId="{B4A0AA08-AA04-4B7A-B0A3-B3A08988652E}" dt="2023-03-23T02:56:39.363" v="1384"/>
          <ac:spMkLst>
            <pc:docMk/>
            <pc:sldMk cId="2393591997" sldId="317"/>
            <ac:spMk id="118" creationId="{B95682B0-5F5F-66FD-2179-185838CCA296}"/>
          </ac:spMkLst>
        </pc:spChg>
        <pc:grpChg chg="add mod">
          <ac:chgData name="신 유진" userId="6014c3e60fa709b7" providerId="LiveId" clId="{B4A0AA08-AA04-4B7A-B0A3-B3A08988652E}" dt="2023-03-23T02:57:30.043" v="1430" actId="1036"/>
          <ac:grpSpMkLst>
            <pc:docMk/>
            <pc:sldMk cId="2393591997" sldId="317"/>
            <ac:grpSpMk id="2" creationId="{707A7051-0337-1474-BDA4-58729D994E2D}"/>
          </ac:grpSpMkLst>
        </pc:grpChg>
        <pc:grpChg chg="add mod ord">
          <ac:chgData name="신 유진" userId="6014c3e60fa709b7" providerId="LiveId" clId="{B4A0AA08-AA04-4B7A-B0A3-B3A08988652E}" dt="2023-03-23T02:57:30.043" v="1430" actId="1036"/>
          <ac:grpSpMkLst>
            <pc:docMk/>
            <pc:sldMk cId="2393591997" sldId="317"/>
            <ac:grpSpMk id="13" creationId="{CC9CBFC4-E830-056B-CCC6-73CDD8508C76}"/>
          </ac:grpSpMkLst>
        </pc:grpChg>
        <pc:grpChg chg="add mod ord">
          <ac:chgData name="신 유진" userId="6014c3e60fa709b7" providerId="LiveId" clId="{B4A0AA08-AA04-4B7A-B0A3-B3A08988652E}" dt="2023-03-23T02:57:30.043" v="1430" actId="1036"/>
          <ac:grpSpMkLst>
            <pc:docMk/>
            <pc:sldMk cId="2393591997" sldId="317"/>
            <ac:grpSpMk id="15" creationId="{CEDE8986-DC8F-89B2-971E-544C4E6399EF}"/>
          </ac:grpSpMkLst>
        </pc:grpChg>
        <pc:grpChg chg="mod">
          <ac:chgData name="신 유진" userId="6014c3e60fa709b7" providerId="LiveId" clId="{B4A0AA08-AA04-4B7A-B0A3-B3A08988652E}" dt="2023-03-23T02:57:30.043" v="1430" actId="1036"/>
          <ac:grpSpMkLst>
            <pc:docMk/>
            <pc:sldMk cId="2393591997" sldId="317"/>
            <ac:grpSpMk id="52" creationId="{0F3AB8E3-33FF-15A8-F9CA-B78FE9B8206E}"/>
          </ac:grpSpMkLst>
        </pc:grpChg>
        <pc:grpChg chg="add mod ord">
          <ac:chgData name="신 유진" userId="6014c3e60fa709b7" providerId="LiveId" clId="{B4A0AA08-AA04-4B7A-B0A3-B3A08988652E}" dt="2023-03-23T02:57:30.043" v="1430" actId="1036"/>
          <ac:grpSpMkLst>
            <pc:docMk/>
            <pc:sldMk cId="2393591997" sldId="317"/>
            <ac:grpSpMk id="56" creationId="{7C6F5290-B84D-1293-A815-8ACDA0CA8E73}"/>
          </ac:grpSpMkLst>
        </pc:grpChg>
        <pc:grpChg chg="add mod">
          <ac:chgData name="신 유진" userId="6014c3e60fa709b7" providerId="LiveId" clId="{B4A0AA08-AA04-4B7A-B0A3-B3A08988652E}" dt="2023-03-20T07:46:15.178" v="626" actId="1076"/>
          <ac:grpSpMkLst>
            <pc:docMk/>
            <pc:sldMk cId="2393591997" sldId="317"/>
            <ac:grpSpMk id="57" creationId="{B790CEA2-A4FB-42EF-AE61-DB66FF7180E6}"/>
          </ac:grpSpMkLst>
        </pc:grpChg>
        <pc:grpChg chg="add mod">
          <ac:chgData name="신 유진" userId="6014c3e60fa709b7" providerId="LiveId" clId="{B4A0AA08-AA04-4B7A-B0A3-B3A08988652E}" dt="2023-03-23T02:46:26.891" v="1296" actId="1037"/>
          <ac:grpSpMkLst>
            <pc:docMk/>
            <pc:sldMk cId="2393591997" sldId="317"/>
            <ac:grpSpMk id="69" creationId="{CE9CE3F4-D5B4-2CE4-A5CA-F4C6F7EAED5F}"/>
          </ac:grpSpMkLst>
        </pc:grpChg>
        <pc:grpChg chg="add mod">
          <ac:chgData name="신 유진" userId="6014c3e60fa709b7" providerId="LiveId" clId="{B4A0AA08-AA04-4B7A-B0A3-B3A08988652E}" dt="2023-03-23T02:45:15.131" v="1258" actId="1037"/>
          <ac:grpSpMkLst>
            <pc:docMk/>
            <pc:sldMk cId="2393591997" sldId="317"/>
            <ac:grpSpMk id="70" creationId="{0C793A97-E711-E3F3-9AE2-50615A797368}"/>
          </ac:grpSpMkLst>
        </pc:grpChg>
        <pc:grpChg chg="add mod">
          <ac:chgData name="신 유진" userId="6014c3e60fa709b7" providerId="LiveId" clId="{B4A0AA08-AA04-4B7A-B0A3-B3A08988652E}" dt="2023-03-23T02:52:58.531" v="1360" actId="1036"/>
          <ac:grpSpMkLst>
            <pc:docMk/>
            <pc:sldMk cId="2393591997" sldId="317"/>
            <ac:grpSpMk id="74" creationId="{908B6945-8C71-3C34-75F4-AA42F46BC5D9}"/>
          </ac:grpSpMkLst>
        </pc:grpChg>
        <pc:grpChg chg="add mod">
          <ac:chgData name="신 유진" userId="6014c3e60fa709b7" providerId="LiveId" clId="{B4A0AA08-AA04-4B7A-B0A3-B3A08988652E}" dt="2023-03-23T02:56:50.202" v="1391" actId="1037"/>
          <ac:grpSpMkLst>
            <pc:docMk/>
            <pc:sldMk cId="2393591997" sldId="317"/>
            <ac:grpSpMk id="78" creationId="{C587BB9B-7AC2-918B-1D01-20CC88A9C36F}"/>
          </ac:grpSpMkLst>
        </pc:grpChg>
        <pc:grpChg chg="add mod ord">
          <ac:chgData name="신 유진" userId="6014c3e60fa709b7" providerId="LiveId" clId="{B4A0AA08-AA04-4B7A-B0A3-B3A08988652E}" dt="2023-03-20T07:52:07.455" v="810" actId="1076"/>
          <ac:grpSpMkLst>
            <pc:docMk/>
            <pc:sldMk cId="2393591997" sldId="317"/>
            <ac:grpSpMk id="107" creationId="{6055C0EF-8B11-0E99-90AA-FB47CC61ABF1}"/>
          </ac:grpSpMkLst>
        </pc:grpChg>
        <pc:grpChg chg="add del mod">
          <ac:chgData name="신 유진" userId="6014c3e60fa709b7" providerId="LiveId" clId="{B4A0AA08-AA04-4B7A-B0A3-B3A08988652E}" dt="2023-03-23T02:54:57.241" v="1364" actId="165"/>
          <ac:grpSpMkLst>
            <pc:docMk/>
            <pc:sldMk cId="2393591997" sldId="317"/>
            <ac:grpSpMk id="108" creationId="{BD7399F5-93C7-94FE-ABB5-2C3719371660}"/>
          </ac:grpSpMkLst>
        </pc:grpChg>
        <pc:graphicFrameChg chg="mod">
          <ac:chgData name="신 유진" userId="6014c3e60fa709b7" providerId="LiveId" clId="{B4A0AA08-AA04-4B7A-B0A3-B3A08988652E}" dt="2023-03-20T07:50:06.572" v="784" actId="164"/>
          <ac:graphicFrameMkLst>
            <pc:docMk/>
            <pc:sldMk cId="2393591997" sldId="317"/>
            <ac:graphicFrameMk id="9" creationId="{06F9E19A-9F60-1A25-82F6-173BB9E37952}"/>
          </ac:graphicFrameMkLst>
        </pc:graphicFrameChg>
        <pc:graphicFrameChg chg="mod">
          <ac:chgData name="신 유진" userId="6014c3e60fa709b7" providerId="LiveId" clId="{B4A0AA08-AA04-4B7A-B0A3-B3A08988652E}" dt="2023-04-11T02:45:16.702" v="1537"/>
          <ac:graphicFrameMkLst>
            <pc:docMk/>
            <pc:sldMk cId="2393591997" sldId="317"/>
            <ac:graphicFrameMk id="62" creationId="{01BCFE6B-6FD8-4E09-6F8A-B6538A2C4A3D}"/>
          </ac:graphicFrameMkLst>
        </pc:graphicFrameChg>
        <pc:graphicFrameChg chg="mod ord topLvl">
          <ac:chgData name="신 유진" userId="6014c3e60fa709b7" providerId="LiveId" clId="{B4A0AA08-AA04-4B7A-B0A3-B3A08988652E}" dt="2023-03-23T02:56:28.533" v="1382"/>
          <ac:graphicFrameMkLst>
            <pc:docMk/>
            <pc:sldMk cId="2393591997" sldId="317"/>
            <ac:graphicFrameMk id="105" creationId="{8098CEE4-FE4F-D442-E393-BF7947D43B60}"/>
          </ac:graphicFrameMkLst>
        </pc:graphicFrameChg>
        <pc:graphicFrameChg chg="add del mod">
          <ac:chgData name="신 유진" userId="6014c3e60fa709b7" providerId="LiveId" clId="{B4A0AA08-AA04-4B7A-B0A3-B3A08988652E}" dt="2023-04-11T01:54:19.201" v="1535"/>
          <ac:graphicFrameMkLst>
            <pc:docMk/>
            <pc:sldMk cId="2393591997" sldId="317"/>
            <ac:graphicFrameMk id="109" creationId="{5DB015CF-C54F-524E-A3A0-859ED2BDBC4C}"/>
          </ac:graphicFrameMkLst>
        </pc:graphicFrameChg>
        <pc:graphicFrameChg chg="add mod">
          <ac:chgData name="신 유진" userId="6014c3e60fa709b7" providerId="LiveId" clId="{B4A0AA08-AA04-4B7A-B0A3-B3A08988652E}" dt="2023-03-23T02:45:15.131" v="1258" actId="1037"/>
          <ac:graphicFrameMkLst>
            <pc:docMk/>
            <pc:sldMk cId="2393591997" sldId="317"/>
            <ac:graphicFrameMk id="110" creationId="{EC31F729-6950-25D2-1CEB-8D6F2AFFA47C}"/>
          </ac:graphicFrameMkLst>
        </pc:graphicFrameChg>
        <pc:graphicFrameChg chg="add mod">
          <ac:chgData name="신 유진" userId="6014c3e60fa709b7" providerId="LiveId" clId="{B4A0AA08-AA04-4B7A-B0A3-B3A08988652E}" dt="2023-03-23T02:56:00.642" v="1376"/>
          <ac:graphicFrameMkLst>
            <pc:docMk/>
            <pc:sldMk cId="2393591997" sldId="317"/>
            <ac:graphicFrameMk id="111" creationId="{E5DFB69B-1724-A96D-766E-EE04977F2A00}"/>
          </ac:graphicFrameMkLst>
        </pc:graphicFrameChg>
        <pc:picChg chg="mod">
          <ac:chgData name="신 유진" userId="6014c3e60fa709b7" providerId="LiveId" clId="{B4A0AA08-AA04-4B7A-B0A3-B3A08988652E}" dt="2023-03-23T02:47:25.297" v="1308" actId="1037"/>
          <ac:picMkLst>
            <pc:docMk/>
            <pc:sldMk cId="2393591997" sldId="317"/>
            <ac:picMk id="4" creationId="{A5877567-4C32-26CB-500D-6308A05FC90E}"/>
          </ac:picMkLst>
        </pc:picChg>
        <pc:picChg chg="mod">
          <ac:chgData name="신 유진" userId="6014c3e60fa709b7" providerId="LiveId" clId="{B4A0AA08-AA04-4B7A-B0A3-B3A08988652E}" dt="2023-03-20T07:37:43.650" v="237" actId="164"/>
          <ac:picMkLst>
            <pc:docMk/>
            <pc:sldMk cId="2393591997" sldId="317"/>
            <ac:picMk id="7" creationId="{36B2DFDD-8FF2-4EDE-B713-984F047BC4CC}"/>
          </ac:picMkLst>
        </pc:picChg>
        <pc:picChg chg="mod">
          <ac:chgData name="신 유진" userId="6014c3e60fa709b7" providerId="LiveId" clId="{B4A0AA08-AA04-4B7A-B0A3-B3A08988652E}" dt="2023-03-23T02:47:25.297" v="1308" actId="1037"/>
          <ac:picMkLst>
            <pc:docMk/>
            <pc:sldMk cId="2393591997" sldId="317"/>
            <ac:picMk id="8" creationId="{49D02F17-FA70-B835-AD1C-EF11EEE52F5E}"/>
          </ac:picMkLst>
        </pc:picChg>
        <pc:picChg chg="mod">
          <ac:chgData name="신 유진" userId="6014c3e60fa709b7" providerId="LiveId" clId="{B4A0AA08-AA04-4B7A-B0A3-B3A08988652E}" dt="2023-03-20T07:37:47.707" v="238" actId="164"/>
          <ac:picMkLst>
            <pc:docMk/>
            <pc:sldMk cId="2393591997" sldId="317"/>
            <ac:picMk id="11" creationId="{3B72985D-CB3B-2AEA-97E9-15DFE0BC06E1}"/>
          </ac:picMkLst>
        </pc:picChg>
        <pc:picChg chg="mod">
          <ac:chgData name="신 유진" userId="6014c3e60fa709b7" providerId="LiveId" clId="{B4A0AA08-AA04-4B7A-B0A3-B3A08988652E}" dt="2023-03-20T07:39:56.719" v="524" actId="164"/>
          <ac:picMkLst>
            <pc:docMk/>
            <pc:sldMk cId="2393591997" sldId="317"/>
            <ac:picMk id="14" creationId="{FE85BCB7-C781-6C16-9B6C-1FFFE09EE4E6}"/>
          </ac:picMkLst>
        </pc:picChg>
        <pc:picChg chg="mod">
          <ac:chgData name="신 유진" userId="6014c3e60fa709b7" providerId="LiveId" clId="{B4A0AA08-AA04-4B7A-B0A3-B3A08988652E}" dt="2023-03-20T07:46:15.178" v="626" actId="1076"/>
          <ac:picMkLst>
            <pc:docMk/>
            <pc:sldMk cId="2393591997" sldId="317"/>
            <ac:picMk id="16" creationId="{CDF69D4B-C3A0-02D5-0BE8-8BB48C178D8C}"/>
          </ac:picMkLst>
        </pc:picChg>
        <pc:picChg chg="mod">
          <ac:chgData name="신 유진" userId="6014c3e60fa709b7" providerId="LiveId" clId="{B4A0AA08-AA04-4B7A-B0A3-B3A08988652E}" dt="2023-03-20T07:37:51.398" v="239" actId="164"/>
          <ac:picMkLst>
            <pc:docMk/>
            <pc:sldMk cId="2393591997" sldId="317"/>
            <ac:picMk id="17" creationId="{0C758BC1-4B58-AEE0-831A-A015CC0FB2FF}"/>
          </ac:picMkLst>
        </pc:picChg>
        <pc:picChg chg="mod">
          <ac:chgData name="신 유진" userId="6014c3e60fa709b7" providerId="LiveId" clId="{B4A0AA08-AA04-4B7A-B0A3-B3A08988652E}" dt="2023-03-20T07:37:56.109" v="240" actId="164"/>
          <ac:picMkLst>
            <pc:docMk/>
            <pc:sldMk cId="2393591997" sldId="317"/>
            <ac:picMk id="19" creationId="{528DB929-2B66-1FAD-1152-36523F3FBAAB}"/>
          </ac:picMkLst>
        </pc:picChg>
        <pc:picChg chg="mod">
          <ac:chgData name="신 유진" userId="6014c3e60fa709b7" providerId="LiveId" clId="{B4A0AA08-AA04-4B7A-B0A3-B3A08988652E}" dt="2023-03-20T07:46:15.178" v="626" actId="1076"/>
          <ac:picMkLst>
            <pc:docMk/>
            <pc:sldMk cId="2393591997" sldId="317"/>
            <ac:picMk id="20" creationId="{FB74A87E-571E-7D2E-E11C-9C63258C5483}"/>
          </ac:picMkLst>
        </pc:picChg>
        <pc:picChg chg="del">
          <ac:chgData name="신 유진" userId="6014c3e60fa709b7" providerId="LiveId" clId="{B4A0AA08-AA04-4B7A-B0A3-B3A08988652E}" dt="2023-03-20T07:37:58.425" v="241" actId="478"/>
          <ac:picMkLst>
            <pc:docMk/>
            <pc:sldMk cId="2393591997" sldId="317"/>
            <ac:picMk id="41" creationId="{A429D50D-A87C-B1FB-8187-3E627EAF5812}"/>
          </ac:picMkLst>
        </pc:picChg>
        <pc:picChg chg="add mod">
          <ac:chgData name="신 유진" userId="6014c3e60fa709b7" providerId="LiveId" clId="{B4A0AA08-AA04-4B7A-B0A3-B3A08988652E}" dt="2023-03-23T02:57:30.043" v="1430" actId="1036"/>
          <ac:picMkLst>
            <pc:docMk/>
            <pc:sldMk cId="2393591997" sldId="317"/>
            <ac:picMk id="45" creationId="{E9249A46-84F5-7F8F-9D43-30BE81DF2967}"/>
          </ac:picMkLst>
        </pc:picChg>
        <pc:picChg chg="del">
          <ac:chgData name="신 유진" userId="6014c3e60fa709b7" providerId="LiveId" clId="{B4A0AA08-AA04-4B7A-B0A3-B3A08988652E}" dt="2023-03-20T07:37:58.904" v="242" actId="478"/>
          <ac:picMkLst>
            <pc:docMk/>
            <pc:sldMk cId="2393591997" sldId="317"/>
            <ac:picMk id="45" creationId="{F2EE315B-56F4-203B-CF6D-1C65AC24BC01}"/>
          </ac:picMkLst>
        </pc:picChg>
        <pc:picChg chg="del mod">
          <ac:chgData name="신 유진" userId="6014c3e60fa709b7" providerId="LiveId" clId="{B4A0AA08-AA04-4B7A-B0A3-B3A08988652E}" dt="2023-03-20T07:37:59.344" v="244" actId="478"/>
          <ac:picMkLst>
            <pc:docMk/>
            <pc:sldMk cId="2393591997" sldId="317"/>
            <ac:picMk id="47" creationId="{4ED05C83-A430-C99C-ECB1-E2670C19EBAB}"/>
          </ac:picMkLst>
        </pc:picChg>
        <pc:picChg chg="add mod">
          <ac:chgData name="신 유진" userId="6014c3e60fa709b7" providerId="LiveId" clId="{B4A0AA08-AA04-4B7A-B0A3-B3A08988652E}" dt="2023-03-23T02:57:30.043" v="1430" actId="1036"/>
          <ac:picMkLst>
            <pc:docMk/>
            <pc:sldMk cId="2393591997" sldId="317"/>
            <ac:picMk id="49" creationId="{24799250-5E5A-49DE-0FFD-E7665B9B5B2D}"/>
          </ac:picMkLst>
        </pc:picChg>
        <pc:picChg chg="del">
          <ac:chgData name="신 유진" userId="6014c3e60fa709b7" providerId="LiveId" clId="{B4A0AA08-AA04-4B7A-B0A3-B3A08988652E}" dt="2023-03-20T07:37:59.704" v="245" actId="478"/>
          <ac:picMkLst>
            <pc:docMk/>
            <pc:sldMk cId="2393591997" sldId="317"/>
            <ac:picMk id="49" creationId="{84F3DFFF-3F29-B5C7-7193-2DE83F745FAE}"/>
          </ac:picMkLst>
        </pc:picChg>
        <pc:picChg chg="add mod">
          <ac:chgData name="신 유진" userId="6014c3e60fa709b7" providerId="LiveId" clId="{B4A0AA08-AA04-4B7A-B0A3-B3A08988652E}" dt="2023-03-23T02:57:30.043" v="1430" actId="1036"/>
          <ac:picMkLst>
            <pc:docMk/>
            <pc:sldMk cId="2393591997" sldId="317"/>
            <ac:picMk id="63" creationId="{35FE4EE2-A025-EA8C-2026-0C309D954050}"/>
          </ac:picMkLst>
        </pc:picChg>
        <pc:picChg chg="add mod">
          <ac:chgData name="신 유진" userId="6014c3e60fa709b7" providerId="LiveId" clId="{B4A0AA08-AA04-4B7A-B0A3-B3A08988652E}" dt="2023-03-23T02:57:30.043" v="1430" actId="1036"/>
          <ac:picMkLst>
            <pc:docMk/>
            <pc:sldMk cId="2393591997" sldId="317"/>
            <ac:picMk id="65" creationId="{FA55D404-97A6-5237-227D-ED9F4E4B5937}"/>
          </ac:picMkLst>
        </pc:picChg>
        <pc:picChg chg="add del mod">
          <ac:chgData name="신 유진" userId="6014c3e60fa709b7" providerId="LiveId" clId="{B4A0AA08-AA04-4B7A-B0A3-B3A08988652E}" dt="2023-03-20T07:48:32.163" v="724"/>
          <ac:picMkLst>
            <pc:docMk/>
            <pc:sldMk cId="2393591997" sldId="317"/>
            <ac:picMk id="70" creationId="{5E337253-9158-F12C-CDD7-BAD494183461}"/>
          </ac:picMkLst>
        </pc:picChg>
        <pc:picChg chg="add del mod">
          <ac:chgData name="신 유진" userId="6014c3e60fa709b7" providerId="LiveId" clId="{B4A0AA08-AA04-4B7A-B0A3-B3A08988652E}" dt="2023-03-20T07:48:32.163" v="724"/>
          <ac:picMkLst>
            <pc:docMk/>
            <pc:sldMk cId="2393591997" sldId="317"/>
            <ac:picMk id="71" creationId="{B2BB03A1-9520-55F6-82CE-79FD3107CE4B}"/>
          </ac:picMkLst>
        </pc:picChg>
        <pc:picChg chg="add del mod">
          <ac:chgData name="신 유진" userId="6014c3e60fa709b7" providerId="LiveId" clId="{B4A0AA08-AA04-4B7A-B0A3-B3A08988652E}" dt="2023-03-20T07:48:32.163" v="724"/>
          <ac:picMkLst>
            <pc:docMk/>
            <pc:sldMk cId="2393591997" sldId="317"/>
            <ac:picMk id="74" creationId="{3C29AB44-6204-1473-88CB-DFEC47B9DE1B}"/>
          </ac:picMkLst>
        </pc:picChg>
        <pc:picChg chg="add del mod">
          <ac:chgData name="신 유진" userId="6014c3e60fa709b7" providerId="LiveId" clId="{B4A0AA08-AA04-4B7A-B0A3-B3A08988652E}" dt="2023-03-20T07:48:32.163" v="724"/>
          <ac:picMkLst>
            <pc:docMk/>
            <pc:sldMk cId="2393591997" sldId="317"/>
            <ac:picMk id="75" creationId="{536DBF0F-E80D-B8CE-9CA9-71A2294849B8}"/>
          </ac:picMkLst>
        </pc:picChg>
        <pc:picChg chg="add del mod">
          <ac:chgData name="신 유진" userId="6014c3e60fa709b7" providerId="LiveId" clId="{B4A0AA08-AA04-4B7A-B0A3-B3A08988652E}" dt="2023-03-20T07:48:32.163" v="724"/>
          <ac:picMkLst>
            <pc:docMk/>
            <pc:sldMk cId="2393591997" sldId="317"/>
            <ac:picMk id="78" creationId="{67082EDE-C171-74FF-A4E9-AB53263984C9}"/>
          </ac:picMkLst>
        </pc:picChg>
        <pc:picChg chg="add del mod">
          <ac:chgData name="신 유진" userId="6014c3e60fa709b7" providerId="LiveId" clId="{B4A0AA08-AA04-4B7A-B0A3-B3A08988652E}" dt="2023-03-20T07:48:32.163" v="724"/>
          <ac:picMkLst>
            <pc:docMk/>
            <pc:sldMk cId="2393591997" sldId="317"/>
            <ac:picMk id="79" creationId="{7B4D831C-9C29-7C70-7113-D6EA3D6A4449}"/>
          </ac:picMkLst>
        </pc:picChg>
        <pc:picChg chg="add mod">
          <ac:chgData name="신 유진" userId="6014c3e60fa709b7" providerId="LiveId" clId="{B4A0AA08-AA04-4B7A-B0A3-B3A08988652E}" dt="2023-03-23T02:47:25.297" v="1308" actId="1037"/>
          <ac:picMkLst>
            <pc:docMk/>
            <pc:sldMk cId="2393591997" sldId="317"/>
            <ac:picMk id="88" creationId="{3505588D-7A19-02D8-1465-227C30D2507E}"/>
          </ac:picMkLst>
        </pc:picChg>
        <pc:picChg chg="add mod">
          <ac:chgData name="신 유진" userId="6014c3e60fa709b7" providerId="LiveId" clId="{B4A0AA08-AA04-4B7A-B0A3-B3A08988652E}" dt="2023-03-23T02:47:25.297" v="1308" actId="1037"/>
          <ac:picMkLst>
            <pc:docMk/>
            <pc:sldMk cId="2393591997" sldId="317"/>
            <ac:picMk id="89" creationId="{78A01BD5-82BA-17BE-1500-1078C50D3777}"/>
          </ac:picMkLst>
        </pc:picChg>
        <pc:picChg chg="add mod">
          <ac:chgData name="신 유진" userId="6014c3e60fa709b7" providerId="LiveId" clId="{B4A0AA08-AA04-4B7A-B0A3-B3A08988652E}" dt="2023-03-23T02:47:25.297" v="1308" actId="1037"/>
          <ac:picMkLst>
            <pc:docMk/>
            <pc:sldMk cId="2393591997" sldId="317"/>
            <ac:picMk id="92" creationId="{293283BC-6811-ED86-C974-517A4F6F5700}"/>
          </ac:picMkLst>
        </pc:picChg>
        <pc:picChg chg="mod">
          <ac:chgData name="신 유진" userId="6014c3e60fa709b7" providerId="LiveId" clId="{B4A0AA08-AA04-4B7A-B0A3-B3A08988652E}" dt="2023-03-23T02:47:25.297" v="1308" actId="1037"/>
          <ac:picMkLst>
            <pc:docMk/>
            <pc:sldMk cId="2393591997" sldId="317"/>
            <ac:picMk id="95" creationId="{C6F1EE56-6D2F-05FE-F7AD-5DA2B92BB636}"/>
          </ac:picMkLst>
        </pc:picChg>
        <pc:picChg chg="mod">
          <ac:chgData name="신 유진" userId="6014c3e60fa709b7" providerId="LiveId" clId="{B4A0AA08-AA04-4B7A-B0A3-B3A08988652E}" dt="2023-03-23T02:47:25.297" v="1308" actId="1037"/>
          <ac:picMkLst>
            <pc:docMk/>
            <pc:sldMk cId="2393591997" sldId="317"/>
            <ac:picMk id="96" creationId="{5FCEE879-1656-3074-588A-D763DF18AB31}"/>
          </ac:picMkLst>
        </pc:picChg>
        <pc:picChg chg="add mod">
          <ac:chgData name="신 유진" userId="6014c3e60fa709b7" providerId="LiveId" clId="{B4A0AA08-AA04-4B7A-B0A3-B3A08988652E}" dt="2023-03-23T02:47:25.297" v="1308" actId="1037"/>
          <ac:picMkLst>
            <pc:docMk/>
            <pc:sldMk cId="2393591997" sldId="317"/>
            <ac:picMk id="101" creationId="{5658CD5B-CA94-608A-B177-0BE798F266D4}"/>
          </ac:picMkLst>
        </pc:picChg>
        <pc:picChg chg="add mod">
          <ac:chgData name="신 유진" userId="6014c3e60fa709b7" providerId="LiveId" clId="{B4A0AA08-AA04-4B7A-B0A3-B3A08988652E}" dt="2023-03-23T02:47:25.297" v="1308" actId="1037"/>
          <ac:picMkLst>
            <pc:docMk/>
            <pc:sldMk cId="2393591997" sldId="317"/>
            <ac:picMk id="104" creationId="{ED522BD1-950C-7406-0A8D-355735DDF9A1}"/>
          </ac:picMkLst>
        </pc:picChg>
        <pc:picChg chg="add mod">
          <ac:chgData name="신 유진" userId="6014c3e60fa709b7" providerId="LiveId" clId="{B4A0AA08-AA04-4B7A-B0A3-B3A08988652E}" dt="2023-03-23T02:47:25.297" v="1308" actId="1037"/>
          <ac:picMkLst>
            <pc:docMk/>
            <pc:sldMk cId="2393591997" sldId="317"/>
            <ac:picMk id="106" creationId="{BDE0556A-918A-4237-B906-C38C5A9DE121}"/>
          </ac:picMkLst>
        </pc:picChg>
        <pc:cxnChg chg="mod ord">
          <ac:chgData name="신 유진" userId="6014c3e60fa709b7" providerId="LiveId" clId="{B4A0AA08-AA04-4B7A-B0A3-B3A08988652E}" dt="2023-03-23T02:57:30.043" v="1430" actId="1036"/>
          <ac:cxnSpMkLst>
            <pc:docMk/>
            <pc:sldMk cId="2393591997" sldId="317"/>
            <ac:cxnSpMk id="26" creationId="{FC83F4A3-E338-D906-B06A-54D701E70FF3}"/>
          </ac:cxnSpMkLst>
        </pc:cxnChg>
        <pc:cxnChg chg="mod">
          <ac:chgData name="신 유진" userId="6014c3e60fa709b7" providerId="LiveId" clId="{B4A0AA08-AA04-4B7A-B0A3-B3A08988652E}" dt="2023-03-23T02:47:25.297" v="1308" actId="1037"/>
          <ac:cxnSpMkLst>
            <pc:docMk/>
            <pc:sldMk cId="2393591997" sldId="317"/>
            <ac:cxnSpMk id="37" creationId="{EC930240-D9C7-1F0D-B760-0C626E28DAD0}"/>
          </ac:cxnSpMkLst>
        </pc:cxnChg>
        <pc:cxnChg chg="mod">
          <ac:chgData name="신 유진" userId="6014c3e60fa709b7" providerId="LiveId" clId="{B4A0AA08-AA04-4B7A-B0A3-B3A08988652E}" dt="2023-03-23T02:47:25.297" v="1308" actId="1037"/>
          <ac:cxnSpMkLst>
            <pc:docMk/>
            <pc:sldMk cId="2393591997" sldId="317"/>
            <ac:cxnSpMk id="38" creationId="{B340C6BC-89ED-51CD-7CF8-5BD0498A021F}"/>
          </ac:cxnSpMkLst>
        </pc:cxnChg>
        <pc:cxnChg chg="mod">
          <ac:chgData name="신 유진" userId="6014c3e60fa709b7" providerId="LiveId" clId="{B4A0AA08-AA04-4B7A-B0A3-B3A08988652E}" dt="2023-03-23T02:47:25.297" v="1308" actId="1037"/>
          <ac:cxnSpMkLst>
            <pc:docMk/>
            <pc:sldMk cId="2393591997" sldId="317"/>
            <ac:cxnSpMk id="39" creationId="{FFD954FF-CFCD-745D-00DA-F3614F3592FF}"/>
          </ac:cxnSpMkLst>
        </pc:cxnChg>
        <pc:cxnChg chg="mod">
          <ac:chgData name="신 유진" userId="6014c3e60fa709b7" providerId="LiveId" clId="{B4A0AA08-AA04-4B7A-B0A3-B3A08988652E}" dt="2023-03-23T02:57:30.043" v="1430" actId="1036"/>
          <ac:cxnSpMkLst>
            <pc:docMk/>
            <pc:sldMk cId="2393591997" sldId="317"/>
            <ac:cxnSpMk id="53" creationId="{415E74C4-E25B-4E6D-C6B5-845EB5A592E1}"/>
          </ac:cxnSpMkLst>
        </pc:cxnChg>
      </pc:sldChg>
    </pc:docChg>
  </pc:docChgLst>
  <pc:docChgLst>
    <pc:chgData name="신 유진" userId="6014c3e60fa709b7" providerId="LiveId" clId="{B0950313-925F-4EB7-8CAE-ED519D2A3E64}"/>
    <pc:docChg chg="custSel addSld modSld">
      <pc:chgData name="신 유진" userId="6014c3e60fa709b7" providerId="LiveId" clId="{B0950313-925F-4EB7-8CAE-ED519D2A3E64}" dt="2023-05-03T08:18:48.391" v="8"/>
      <pc:docMkLst>
        <pc:docMk/>
      </pc:docMkLst>
      <pc:sldChg chg="addSp delSp modSp new mod">
        <pc:chgData name="신 유진" userId="6014c3e60fa709b7" providerId="LiveId" clId="{B0950313-925F-4EB7-8CAE-ED519D2A3E64}" dt="2023-05-03T08:18:48.391" v="8"/>
        <pc:sldMkLst>
          <pc:docMk/>
          <pc:sldMk cId="3218655187" sldId="321"/>
        </pc:sldMkLst>
        <pc:spChg chg="del">
          <ac:chgData name="신 유진" userId="6014c3e60fa709b7" providerId="LiveId" clId="{B0950313-925F-4EB7-8CAE-ED519D2A3E64}" dt="2023-05-03T08:17:37.912" v="1" actId="478"/>
          <ac:spMkLst>
            <pc:docMk/>
            <pc:sldMk cId="3218655187" sldId="321"/>
            <ac:spMk id="2" creationId="{EF8E4B55-F6DD-2644-3F48-1A8716CA2D04}"/>
          </ac:spMkLst>
        </pc:spChg>
        <pc:spChg chg="del">
          <ac:chgData name="신 유진" userId="6014c3e60fa709b7" providerId="LiveId" clId="{B0950313-925F-4EB7-8CAE-ED519D2A3E64}" dt="2023-05-03T08:17:37.912" v="1" actId="478"/>
          <ac:spMkLst>
            <pc:docMk/>
            <pc:sldMk cId="3218655187" sldId="321"/>
            <ac:spMk id="3" creationId="{15A4E153-9F10-ACD2-D65F-EE82450DC010}"/>
          </ac:spMkLst>
        </pc:spChg>
        <pc:spChg chg="add mod">
          <ac:chgData name="신 유진" userId="6014c3e60fa709b7" providerId="LiveId" clId="{B0950313-925F-4EB7-8CAE-ED519D2A3E64}" dt="2023-05-03T08:18:48.391" v="8"/>
          <ac:spMkLst>
            <pc:docMk/>
            <pc:sldMk cId="3218655187" sldId="321"/>
            <ac:spMk id="5" creationId="{1019DF60-D632-4545-E886-D94062B31C80}"/>
          </ac:spMkLst>
        </pc:spChg>
        <pc:picChg chg="add mod modCrop">
          <ac:chgData name="신 유진" userId="6014c3e60fa709b7" providerId="LiveId" clId="{B0950313-925F-4EB7-8CAE-ED519D2A3E64}" dt="2023-05-03T08:18:43.734" v="7" actId="732"/>
          <ac:picMkLst>
            <pc:docMk/>
            <pc:sldMk cId="3218655187" sldId="321"/>
            <ac:picMk id="4" creationId="{A0F7B96F-4911-DAE3-E7F2-F58D01C1FE4A}"/>
          </ac:picMkLst>
        </pc:pic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44BA4D76-0B30-4DDA-8198-76326D6DF1DE}" type="datetimeFigureOut">
              <a:rPr lang="ko-KR" altLang="en-US"/>
              <a:pPr>
                <a:defRPr/>
              </a:pPr>
              <a:t>2023-08-15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08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noProof="0"/>
              <a:t>마스터 텍스트 스타일을 편집합니다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latinLnBrk="1" hangingPunct="1">
              <a:defRPr kumimoji="0" sz="1200">
                <a:latin typeface="맑은 고딕" pitchFamily="50" charset="-127"/>
                <a:ea typeface="맑은 고딕" pitchFamily="50" charset="-127"/>
              </a:defRPr>
            </a:lvl1pPr>
          </a:lstStyle>
          <a:p>
            <a:fld id="{0C8B69D5-9BBC-4DCE-B851-C0AC2221F449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70759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8394" kern="1200">
        <a:solidFill>
          <a:schemeClr val="tx1"/>
        </a:solidFill>
        <a:latin typeface="+mn-lt"/>
        <a:ea typeface="+mn-ea"/>
        <a:cs typeface="+mn-cs"/>
      </a:defRPr>
    </a:lvl1pPr>
    <a:lvl2pPr marL="3199571" algn="l" rtl="0" eaLnBrk="0" fontAlgn="base" latinLnBrk="1" hangingPunct="0">
      <a:spcBef>
        <a:spcPct val="30000"/>
      </a:spcBef>
      <a:spcAft>
        <a:spcPct val="0"/>
      </a:spcAft>
      <a:defRPr sz="8394" kern="1200">
        <a:solidFill>
          <a:schemeClr val="tx1"/>
        </a:solidFill>
        <a:latin typeface="+mn-lt"/>
        <a:ea typeface="+mn-ea"/>
        <a:cs typeface="+mn-cs"/>
      </a:defRPr>
    </a:lvl2pPr>
    <a:lvl3pPr marL="6399135" algn="l" rtl="0" eaLnBrk="0" fontAlgn="base" latinLnBrk="1" hangingPunct="0">
      <a:spcBef>
        <a:spcPct val="30000"/>
      </a:spcBef>
      <a:spcAft>
        <a:spcPct val="0"/>
      </a:spcAft>
      <a:defRPr sz="8394" kern="1200">
        <a:solidFill>
          <a:schemeClr val="tx1"/>
        </a:solidFill>
        <a:latin typeface="+mn-lt"/>
        <a:ea typeface="+mn-ea"/>
        <a:cs typeface="+mn-cs"/>
      </a:defRPr>
    </a:lvl3pPr>
    <a:lvl4pPr marL="9598705" algn="l" rtl="0" eaLnBrk="0" fontAlgn="base" latinLnBrk="1" hangingPunct="0">
      <a:spcBef>
        <a:spcPct val="30000"/>
      </a:spcBef>
      <a:spcAft>
        <a:spcPct val="0"/>
      </a:spcAft>
      <a:defRPr sz="8394" kern="1200">
        <a:solidFill>
          <a:schemeClr val="tx1"/>
        </a:solidFill>
        <a:latin typeface="+mn-lt"/>
        <a:ea typeface="+mn-ea"/>
        <a:cs typeface="+mn-cs"/>
      </a:defRPr>
    </a:lvl4pPr>
    <a:lvl5pPr marL="12798269" algn="l" rtl="0" eaLnBrk="0" fontAlgn="base" latinLnBrk="1" hangingPunct="0">
      <a:spcBef>
        <a:spcPct val="30000"/>
      </a:spcBef>
      <a:spcAft>
        <a:spcPct val="0"/>
      </a:spcAft>
      <a:defRPr sz="8394" kern="1200">
        <a:solidFill>
          <a:schemeClr val="tx1"/>
        </a:solidFill>
        <a:latin typeface="+mn-lt"/>
        <a:ea typeface="+mn-ea"/>
        <a:cs typeface="+mn-cs"/>
      </a:defRPr>
    </a:lvl5pPr>
    <a:lvl6pPr marL="15997841" algn="l" defTabSz="6399135" rtl="0" eaLnBrk="1" latinLnBrk="1" hangingPunct="1">
      <a:defRPr sz="8394" kern="1200">
        <a:solidFill>
          <a:schemeClr val="tx1"/>
        </a:solidFill>
        <a:latin typeface="+mn-lt"/>
        <a:ea typeface="+mn-ea"/>
        <a:cs typeface="+mn-cs"/>
      </a:defRPr>
    </a:lvl6pPr>
    <a:lvl7pPr marL="19197402" algn="l" defTabSz="6399135" rtl="0" eaLnBrk="1" latinLnBrk="1" hangingPunct="1">
      <a:defRPr sz="8394" kern="1200">
        <a:solidFill>
          <a:schemeClr val="tx1"/>
        </a:solidFill>
        <a:latin typeface="+mn-lt"/>
        <a:ea typeface="+mn-ea"/>
        <a:cs typeface="+mn-cs"/>
      </a:defRPr>
    </a:lvl7pPr>
    <a:lvl8pPr marL="22396966" algn="l" defTabSz="6399135" rtl="0" eaLnBrk="1" latinLnBrk="1" hangingPunct="1">
      <a:defRPr sz="8394" kern="1200">
        <a:solidFill>
          <a:schemeClr val="tx1"/>
        </a:solidFill>
        <a:latin typeface="+mn-lt"/>
        <a:ea typeface="+mn-ea"/>
        <a:cs typeface="+mn-cs"/>
      </a:defRPr>
    </a:lvl8pPr>
    <a:lvl9pPr marL="25596537" algn="l" defTabSz="6399135" rtl="0" eaLnBrk="1" latinLnBrk="1" hangingPunct="1">
      <a:defRPr sz="839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702726" y="14926341"/>
            <a:ext cx="30630814" cy="102993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5405442" y="27227693"/>
            <a:ext cx="25225374" cy="1227915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01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037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055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074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0092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8111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6129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4148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12C27F-5037-4884-BD20-619A7C78A3B7}" type="datetimeFigureOut">
              <a:rPr lang="ko-KR" altLang="en-US"/>
              <a:pPr>
                <a:defRPr/>
              </a:pPr>
              <a:t>2023-08-15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8425CC-1890-4221-A2F1-607352470F83}" type="slidenum">
              <a:rPr lang="ko-KR" altLang="en-US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F9C0D7-0AC2-43FA-94E5-10D7BFD69A3E}" type="datetimeFigureOut">
              <a:rPr lang="ko-KR" altLang="en-US"/>
              <a:pPr>
                <a:defRPr/>
              </a:pPr>
              <a:t>2023-08-15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6BCAE9-0DB1-478D-9049-7E1C61D91398}" type="slidenum">
              <a:rPr lang="ko-KR" altLang="en-US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26126285" y="1445918"/>
            <a:ext cx="8108157" cy="307423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801818" y="1445918"/>
            <a:ext cx="23723864" cy="307423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5C58F-4169-42C5-8259-6F157E6555D6}" type="datetimeFigureOut">
              <a:rPr lang="ko-KR" altLang="en-US"/>
              <a:pPr>
                <a:defRPr/>
              </a:pPr>
              <a:t>2023-08-15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334F84-F941-4CF3-9FCB-369A31C7BA13}" type="slidenum">
              <a:rPr lang="ko-KR" altLang="en-US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90533C-ADEB-4A1E-883C-D27A5E7F2261}" type="datetimeFigureOut">
              <a:rPr lang="ko-KR" altLang="en-US"/>
              <a:pPr>
                <a:defRPr/>
              </a:pPr>
              <a:t>2023-08-15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F3DE6E-E392-4A65-9AA6-C4C66652E342}" type="slidenum">
              <a:rPr lang="ko-KR" altLang="en-US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846621" y="30875854"/>
            <a:ext cx="30630814" cy="9543039"/>
          </a:xfrm>
        </p:spPr>
        <p:txBody>
          <a:bodyPr anchor="t"/>
          <a:lstStyle>
            <a:lvl1pPr algn="l">
              <a:defRPr sz="15763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846621" y="20365163"/>
            <a:ext cx="30630814" cy="10510683"/>
          </a:xfrm>
        </p:spPr>
        <p:txBody>
          <a:bodyPr anchor="b"/>
          <a:lstStyle>
            <a:lvl1pPr marL="0" indent="0">
              <a:buNone/>
              <a:defRPr sz="7882">
                <a:solidFill>
                  <a:schemeClr val="tx1">
                    <a:tint val="75000"/>
                  </a:schemeClr>
                </a:solidFill>
              </a:defRPr>
            </a:lvl1pPr>
            <a:lvl2pPr marL="1801861" indent="0">
              <a:buNone/>
              <a:defRPr sz="7092">
                <a:solidFill>
                  <a:schemeClr val="tx1">
                    <a:tint val="75000"/>
                  </a:schemeClr>
                </a:solidFill>
              </a:defRPr>
            </a:lvl2pPr>
            <a:lvl3pPr marL="3603711" indent="0">
              <a:buNone/>
              <a:defRPr sz="6307">
                <a:solidFill>
                  <a:schemeClr val="tx1">
                    <a:tint val="75000"/>
                  </a:schemeClr>
                </a:solidFill>
              </a:defRPr>
            </a:lvl3pPr>
            <a:lvl4pPr marL="5405571" indent="0">
              <a:buNone/>
              <a:defRPr sz="5517">
                <a:solidFill>
                  <a:schemeClr val="tx1">
                    <a:tint val="75000"/>
                  </a:schemeClr>
                </a:solidFill>
              </a:defRPr>
            </a:lvl4pPr>
            <a:lvl5pPr marL="7207426" indent="0">
              <a:buNone/>
              <a:defRPr sz="5517">
                <a:solidFill>
                  <a:schemeClr val="tx1">
                    <a:tint val="75000"/>
                  </a:schemeClr>
                </a:solidFill>
              </a:defRPr>
            </a:lvl5pPr>
            <a:lvl6pPr marL="9009282" indent="0">
              <a:buNone/>
              <a:defRPr sz="5517">
                <a:solidFill>
                  <a:schemeClr val="tx1">
                    <a:tint val="75000"/>
                  </a:schemeClr>
                </a:solidFill>
              </a:defRPr>
            </a:lvl6pPr>
            <a:lvl7pPr marL="10811137" indent="0">
              <a:buNone/>
              <a:defRPr sz="5517">
                <a:solidFill>
                  <a:schemeClr val="tx1">
                    <a:tint val="75000"/>
                  </a:schemeClr>
                </a:solidFill>
              </a:defRPr>
            </a:lvl7pPr>
            <a:lvl8pPr marL="12612998" indent="0">
              <a:buNone/>
              <a:defRPr sz="5517">
                <a:solidFill>
                  <a:schemeClr val="tx1">
                    <a:tint val="75000"/>
                  </a:schemeClr>
                </a:solidFill>
              </a:defRPr>
            </a:lvl8pPr>
            <a:lvl9pPr marL="14414854" indent="0">
              <a:buNone/>
              <a:defRPr sz="551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B4784A-7BB7-4861-A97C-20748240E65D}" type="datetimeFigureOut">
              <a:rPr lang="ko-KR" altLang="en-US"/>
              <a:pPr>
                <a:defRPr/>
              </a:pPr>
              <a:t>2023-08-15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BE9D62-FC0B-410A-BB49-F4C5D9060234}" type="slidenum">
              <a:rPr lang="ko-KR" altLang="en-US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801818" y="8408565"/>
            <a:ext cx="15916011" cy="23779739"/>
          </a:xfrm>
        </p:spPr>
        <p:txBody>
          <a:bodyPr/>
          <a:lstStyle>
            <a:lvl1pPr>
              <a:defRPr sz="11038"/>
            </a:lvl1pPr>
            <a:lvl2pPr>
              <a:defRPr sz="9457"/>
            </a:lvl2pPr>
            <a:lvl3pPr>
              <a:defRPr sz="7882"/>
            </a:lvl3pPr>
            <a:lvl4pPr>
              <a:defRPr sz="7092"/>
            </a:lvl4pPr>
            <a:lvl5pPr>
              <a:defRPr sz="7092"/>
            </a:lvl5pPr>
            <a:lvl6pPr>
              <a:defRPr sz="7092"/>
            </a:lvl6pPr>
            <a:lvl7pPr>
              <a:defRPr sz="7092"/>
            </a:lvl7pPr>
            <a:lvl8pPr>
              <a:defRPr sz="7092"/>
            </a:lvl8pPr>
            <a:lvl9pPr>
              <a:defRPr sz="7092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18318433" y="8408565"/>
            <a:ext cx="15916011" cy="23779739"/>
          </a:xfrm>
        </p:spPr>
        <p:txBody>
          <a:bodyPr/>
          <a:lstStyle>
            <a:lvl1pPr>
              <a:defRPr sz="11038"/>
            </a:lvl1pPr>
            <a:lvl2pPr>
              <a:defRPr sz="9457"/>
            </a:lvl2pPr>
            <a:lvl3pPr>
              <a:defRPr sz="7882"/>
            </a:lvl3pPr>
            <a:lvl4pPr>
              <a:defRPr sz="7092"/>
            </a:lvl4pPr>
            <a:lvl5pPr>
              <a:defRPr sz="7092"/>
            </a:lvl5pPr>
            <a:lvl6pPr>
              <a:defRPr sz="7092"/>
            </a:lvl6pPr>
            <a:lvl7pPr>
              <a:defRPr sz="7092"/>
            </a:lvl7pPr>
            <a:lvl8pPr>
              <a:defRPr sz="7092"/>
            </a:lvl8pPr>
            <a:lvl9pPr>
              <a:defRPr sz="7092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AA01CB-9B93-4BA8-A70A-DC37536D5B55}" type="datetimeFigureOut">
              <a:rPr lang="ko-KR" altLang="en-US"/>
              <a:pPr>
                <a:defRPr/>
              </a:pPr>
              <a:t>2023-08-15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41F0AD-95D7-41C8-B7AF-17A841150766}" type="slidenum">
              <a:rPr lang="ko-KR" altLang="en-US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801816" y="1924185"/>
            <a:ext cx="32432625" cy="8008147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801818" y="10755395"/>
            <a:ext cx="15922267" cy="4482340"/>
          </a:xfrm>
        </p:spPr>
        <p:txBody>
          <a:bodyPr anchor="b"/>
          <a:lstStyle>
            <a:lvl1pPr marL="0" indent="0">
              <a:buNone/>
              <a:defRPr sz="9457" b="1"/>
            </a:lvl1pPr>
            <a:lvl2pPr marL="1801861" indent="0">
              <a:buNone/>
              <a:defRPr sz="7882" b="1"/>
            </a:lvl2pPr>
            <a:lvl3pPr marL="3603711" indent="0">
              <a:buNone/>
              <a:defRPr sz="7092" b="1"/>
            </a:lvl3pPr>
            <a:lvl4pPr marL="5405571" indent="0">
              <a:buNone/>
              <a:defRPr sz="6307" b="1"/>
            </a:lvl4pPr>
            <a:lvl5pPr marL="7207426" indent="0">
              <a:buNone/>
              <a:defRPr sz="6307" b="1"/>
            </a:lvl5pPr>
            <a:lvl6pPr marL="9009282" indent="0">
              <a:buNone/>
              <a:defRPr sz="6307" b="1"/>
            </a:lvl6pPr>
            <a:lvl7pPr marL="10811137" indent="0">
              <a:buNone/>
              <a:defRPr sz="6307" b="1"/>
            </a:lvl7pPr>
            <a:lvl8pPr marL="12612998" indent="0">
              <a:buNone/>
              <a:defRPr sz="6307" b="1"/>
            </a:lvl8pPr>
            <a:lvl9pPr marL="14414854" indent="0">
              <a:buNone/>
              <a:defRPr sz="6307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1801818" y="15237726"/>
            <a:ext cx="15922267" cy="27683712"/>
          </a:xfrm>
        </p:spPr>
        <p:txBody>
          <a:bodyPr/>
          <a:lstStyle>
            <a:lvl1pPr>
              <a:defRPr sz="9457"/>
            </a:lvl1pPr>
            <a:lvl2pPr>
              <a:defRPr sz="7882"/>
            </a:lvl2pPr>
            <a:lvl3pPr>
              <a:defRPr sz="7092"/>
            </a:lvl3pPr>
            <a:lvl4pPr>
              <a:defRPr sz="6307"/>
            </a:lvl4pPr>
            <a:lvl5pPr>
              <a:defRPr sz="6307"/>
            </a:lvl5pPr>
            <a:lvl6pPr>
              <a:defRPr sz="6307"/>
            </a:lvl6pPr>
            <a:lvl7pPr>
              <a:defRPr sz="6307"/>
            </a:lvl7pPr>
            <a:lvl8pPr>
              <a:defRPr sz="6307"/>
            </a:lvl8pPr>
            <a:lvl9pPr>
              <a:defRPr sz="6307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18305939" y="10755395"/>
            <a:ext cx="15928523" cy="4482340"/>
          </a:xfrm>
        </p:spPr>
        <p:txBody>
          <a:bodyPr anchor="b"/>
          <a:lstStyle>
            <a:lvl1pPr marL="0" indent="0">
              <a:buNone/>
              <a:defRPr sz="9457" b="1"/>
            </a:lvl1pPr>
            <a:lvl2pPr marL="1801861" indent="0">
              <a:buNone/>
              <a:defRPr sz="7882" b="1"/>
            </a:lvl2pPr>
            <a:lvl3pPr marL="3603711" indent="0">
              <a:buNone/>
              <a:defRPr sz="7092" b="1"/>
            </a:lvl3pPr>
            <a:lvl4pPr marL="5405571" indent="0">
              <a:buNone/>
              <a:defRPr sz="6307" b="1"/>
            </a:lvl4pPr>
            <a:lvl5pPr marL="7207426" indent="0">
              <a:buNone/>
              <a:defRPr sz="6307" b="1"/>
            </a:lvl5pPr>
            <a:lvl6pPr marL="9009282" indent="0">
              <a:buNone/>
              <a:defRPr sz="6307" b="1"/>
            </a:lvl6pPr>
            <a:lvl7pPr marL="10811137" indent="0">
              <a:buNone/>
              <a:defRPr sz="6307" b="1"/>
            </a:lvl7pPr>
            <a:lvl8pPr marL="12612998" indent="0">
              <a:buNone/>
              <a:defRPr sz="6307" b="1"/>
            </a:lvl8pPr>
            <a:lvl9pPr marL="14414854" indent="0">
              <a:buNone/>
              <a:defRPr sz="6307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18305939" y="15237726"/>
            <a:ext cx="15928523" cy="27683712"/>
          </a:xfrm>
        </p:spPr>
        <p:txBody>
          <a:bodyPr/>
          <a:lstStyle>
            <a:lvl1pPr>
              <a:defRPr sz="9457"/>
            </a:lvl1pPr>
            <a:lvl2pPr>
              <a:defRPr sz="7882"/>
            </a:lvl2pPr>
            <a:lvl3pPr>
              <a:defRPr sz="7092"/>
            </a:lvl3pPr>
            <a:lvl4pPr>
              <a:defRPr sz="6307"/>
            </a:lvl4pPr>
            <a:lvl5pPr>
              <a:defRPr sz="6307"/>
            </a:lvl5pPr>
            <a:lvl6pPr>
              <a:defRPr sz="6307"/>
            </a:lvl6pPr>
            <a:lvl7pPr>
              <a:defRPr sz="6307"/>
            </a:lvl7pPr>
            <a:lvl8pPr>
              <a:defRPr sz="6307"/>
            </a:lvl8pPr>
            <a:lvl9pPr>
              <a:defRPr sz="6307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1FFEE3-F619-42A8-AA3C-B2BE878490C7}" type="datetimeFigureOut">
              <a:rPr lang="ko-KR" altLang="en-US"/>
              <a:pPr>
                <a:defRPr/>
              </a:pPr>
              <a:t>2023-08-15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917B66-2035-451B-9151-13C4A04F4AE7}" type="slidenum">
              <a:rPr lang="ko-KR" altLang="en-US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D6840-8007-426B-9A2A-103EDC5D58FD}" type="datetimeFigureOut">
              <a:rPr lang="ko-KR" altLang="en-US"/>
              <a:pPr>
                <a:defRPr/>
              </a:pPr>
              <a:t>2023-08-15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96D22E-CC54-45E5-9C79-DE696DDC0CEC}" type="slidenum">
              <a:rPr lang="ko-KR" altLang="en-US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AD951-532A-4713-88A3-63D9BBF56AB7}" type="datetimeFigureOut">
              <a:rPr lang="ko-KR" altLang="en-US"/>
              <a:pPr>
                <a:defRPr/>
              </a:pPr>
              <a:t>2023-08-15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F410F-1080-43B9-A8D7-B57F4D16B2E6}" type="slidenum">
              <a:rPr lang="ko-KR" altLang="en-US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801839" y="1913056"/>
            <a:ext cx="11855678" cy="8141618"/>
          </a:xfrm>
        </p:spPr>
        <p:txBody>
          <a:bodyPr anchor="b"/>
          <a:lstStyle>
            <a:lvl1pPr algn="l">
              <a:defRPr sz="7882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4089187" y="1913115"/>
            <a:ext cx="20145268" cy="41008375"/>
          </a:xfrm>
        </p:spPr>
        <p:txBody>
          <a:bodyPr/>
          <a:lstStyle>
            <a:lvl1pPr>
              <a:defRPr sz="12613"/>
            </a:lvl1pPr>
            <a:lvl2pPr>
              <a:defRPr sz="11038"/>
            </a:lvl2pPr>
            <a:lvl3pPr>
              <a:defRPr sz="9457"/>
            </a:lvl3pPr>
            <a:lvl4pPr>
              <a:defRPr sz="7882"/>
            </a:lvl4pPr>
            <a:lvl5pPr>
              <a:defRPr sz="7882"/>
            </a:lvl5pPr>
            <a:lvl6pPr>
              <a:defRPr sz="7882"/>
            </a:lvl6pPr>
            <a:lvl7pPr>
              <a:defRPr sz="7882"/>
            </a:lvl7pPr>
            <a:lvl8pPr>
              <a:defRPr sz="7882"/>
            </a:lvl8pPr>
            <a:lvl9pPr>
              <a:defRPr sz="7882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801839" y="10054719"/>
            <a:ext cx="11855678" cy="32866757"/>
          </a:xfrm>
        </p:spPr>
        <p:txBody>
          <a:bodyPr/>
          <a:lstStyle>
            <a:lvl1pPr marL="0" indent="0">
              <a:buNone/>
              <a:defRPr sz="5517"/>
            </a:lvl1pPr>
            <a:lvl2pPr marL="1801861" indent="0">
              <a:buNone/>
              <a:defRPr sz="4731"/>
            </a:lvl2pPr>
            <a:lvl3pPr marL="3603711" indent="0">
              <a:buNone/>
              <a:defRPr sz="3942"/>
            </a:lvl3pPr>
            <a:lvl4pPr marL="5405571" indent="0">
              <a:buNone/>
              <a:defRPr sz="3547"/>
            </a:lvl4pPr>
            <a:lvl5pPr marL="7207426" indent="0">
              <a:buNone/>
              <a:defRPr sz="3547"/>
            </a:lvl5pPr>
            <a:lvl6pPr marL="9009282" indent="0">
              <a:buNone/>
              <a:defRPr sz="3547"/>
            </a:lvl6pPr>
            <a:lvl7pPr marL="10811137" indent="0">
              <a:buNone/>
              <a:defRPr sz="3547"/>
            </a:lvl7pPr>
            <a:lvl8pPr marL="12612998" indent="0">
              <a:buNone/>
              <a:defRPr sz="3547"/>
            </a:lvl8pPr>
            <a:lvl9pPr marL="14414854" indent="0">
              <a:buNone/>
              <a:defRPr sz="3547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37256E-4C61-4E83-AC92-AB7B259A92CF}" type="datetimeFigureOut">
              <a:rPr lang="ko-KR" altLang="en-US"/>
              <a:pPr>
                <a:defRPr/>
              </a:pPr>
              <a:t>2023-08-15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A56606-996C-4695-AD24-37ECF3246C01}" type="slidenum">
              <a:rPr lang="ko-KR" altLang="en-US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063361" y="33634207"/>
            <a:ext cx="21621750" cy="3970715"/>
          </a:xfrm>
        </p:spPr>
        <p:txBody>
          <a:bodyPr anchor="b"/>
          <a:lstStyle>
            <a:lvl1pPr algn="l">
              <a:defRPr sz="7882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7063361" y="4293264"/>
            <a:ext cx="21621750" cy="28829320"/>
          </a:xfrm>
        </p:spPr>
        <p:txBody>
          <a:bodyPr rtlCol="0">
            <a:normAutofit/>
          </a:bodyPr>
          <a:lstStyle>
            <a:lvl1pPr marL="0" indent="0">
              <a:buNone/>
              <a:defRPr sz="12613"/>
            </a:lvl1pPr>
            <a:lvl2pPr marL="1801861" indent="0">
              <a:buNone/>
              <a:defRPr sz="11038"/>
            </a:lvl2pPr>
            <a:lvl3pPr marL="3603711" indent="0">
              <a:buNone/>
              <a:defRPr sz="9457"/>
            </a:lvl3pPr>
            <a:lvl4pPr marL="5405571" indent="0">
              <a:buNone/>
              <a:defRPr sz="7882"/>
            </a:lvl4pPr>
            <a:lvl5pPr marL="7207426" indent="0">
              <a:buNone/>
              <a:defRPr sz="7882"/>
            </a:lvl5pPr>
            <a:lvl6pPr marL="9009282" indent="0">
              <a:buNone/>
              <a:defRPr sz="7882"/>
            </a:lvl6pPr>
            <a:lvl7pPr marL="10811137" indent="0">
              <a:buNone/>
              <a:defRPr sz="7882"/>
            </a:lvl7pPr>
            <a:lvl8pPr marL="12612998" indent="0">
              <a:buNone/>
              <a:defRPr sz="7882"/>
            </a:lvl8pPr>
            <a:lvl9pPr marL="14414854" indent="0">
              <a:buNone/>
              <a:defRPr sz="7882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7063361" y="37604961"/>
            <a:ext cx="21621750" cy="5639067"/>
          </a:xfrm>
        </p:spPr>
        <p:txBody>
          <a:bodyPr/>
          <a:lstStyle>
            <a:lvl1pPr marL="0" indent="0">
              <a:buNone/>
              <a:defRPr sz="5517"/>
            </a:lvl1pPr>
            <a:lvl2pPr marL="1801861" indent="0">
              <a:buNone/>
              <a:defRPr sz="4731"/>
            </a:lvl2pPr>
            <a:lvl3pPr marL="3603711" indent="0">
              <a:buNone/>
              <a:defRPr sz="3942"/>
            </a:lvl3pPr>
            <a:lvl4pPr marL="5405571" indent="0">
              <a:buNone/>
              <a:defRPr sz="3547"/>
            </a:lvl4pPr>
            <a:lvl5pPr marL="7207426" indent="0">
              <a:buNone/>
              <a:defRPr sz="3547"/>
            </a:lvl5pPr>
            <a:lvl6pPr marL="9009282" indent="0">
              <a:buNone/>
              <a:defRPr sz="3547"/>
            </a:lvl6pPr>
            <a:lvl7pPr marL="10811137" indent="0">
              <a:buNone/>
              <a:defRPr sz="3547"/>
            </a:lvl7pPr>
            <a:lvl8pPr marL="12612998" indent="0">
              <a:buNone/>
              <a:defRPr sz="3547"/>
            </a:lvl8pPr>
            <a:lvl9pPr marL="14414854" indent="0">
              <a:buNone/>
              <a:defRPr sz="3547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BD527-3E7A-493C-9417-BCE5A701766E}" type="datetimeFigureOut">
              <a:rPr lang="ko-KR" altLang="en-US"/>
              <a:pPr>
                <a:defRPr/>
              </a:pPr>
              <a:t>2023-08-15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54DA0B-1307-4497-A1D4-9EFB160AD92C}" type="slidenum">
              <a:rPr lang="ko-KR" altLang="en-US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1801816" y="1927885"/>
            <a:ext cx="32432625" cy="8008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1801816" y="11211432"/>
            <a:ext cx="32432625" cy="31706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1801812" y="44534212"/>
            <a:ext cx="8408458" cy="25655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kumimoji="0" sz="473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A0C3ADC-B653-42A8-A1EE-DAC6ABC76893}" type="datetimeFigureOut">
              <a:rPr lang="ko-KR" altLang="en-US"/>
              <a:pPr>
                <a:defRPr/>
              </a:pPr>
              <a:t>2023-08-15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12312393" y="44534212"/>
            <a:ext cx="11411480" cy="25655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latinLnBrk="1" hangingPunct="1">
              <a:spcBef>
                <a:spcPts val="0"/>
              </a:spcBef>
              <a:spcAft>
                <a:spcPts val="0"/>
              </a:spcAft>
              <a:defRPr kumimoji="0" sz="473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25825980" y="44534212"/>
            <a:ext cx="8408458" cy="256556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latinLnBrk="1" hangingPunct="1">
              <a:defRPr kumimoji="0" sz="4731">
                <a:solidFill>
                  <a:srgbClr val="898989"/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fld id="{346526AC-CF26-4DA2-9E09-1B0389680A13}" type="slidenum">
              <a:rPr lang="ko-KR" altLang="en-US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1734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1734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1734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1734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1734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1801861" algn="ctr" rtl="0" fontAlgn="base" latinLnBrk="1">
        <a:spcBef>
          <a:spcPct val="0"/>
        </a:spcBef>
        <a:spcAft>
          <a:spcPct val="0"/>
        </a:spcAft>
        <a:defRPr sz="1734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3603711" algn="ctr" rtl="0" fontAlgn="base" latinLnBrk="1">
        <a:spcBef>
          <a:spcPct val="0"/>
        </a:spcBef>
        <a:spcAft>
          <a:spcPct val="0"/>
        </a:spcAft>
        <a:defRPr sz="1734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5405571" algn="ctr" rtl="0" fontAlgn="base" latinLnBrk="1">
        <a:spcBef>
          <a:spcPct val="0"/>
        </a:spcBef>
        <a:spcAft>
          <a:spcPct val="0"/>
        </a:spcAft>
        <a:defRPr sz="1734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7207426" algn="ctr" rtl="0" fontAlgn="base" latinLnBrk="1">
        <a:spcBef>
          <a:spcPct val="0"/>
        </a:spcBef>
        <a:spcAft>
          <a:spcPct val="0"/>
        </a:spcAft>
        <a:defRPr sz="1734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1345173" indent="-1345173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2613" kern="1200">
          <a:solidFill>
            <a:schemeClr val="tx1"/>
          </a:solidFill>
          <a:latin typeface="+mn-lt"/>
          <a:ea typeface="+mn-ea"/>
          <a:cs typeface="+mn-cs"/>
        </a:defRPr>
      </a:lvl1pPr>
      <a:lvl2pPr marL="2921834" indent="-1119935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1038" kern="1200">
          <a:solidFill>
            <a:schemeClr val="tx1"/>
          </a:solidFill>
          <a:latin typeface="+mn-lt"/>
          <a:ea typeface="+mn-ea"/>
          <a:cs typeface="+mn-cs"/>
        </a:defRPr>
      </a:lvl2pPr>
      <a:lvl3pPr marL="4498501" indent="-894695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9457" kern="1200">
          <a:solidFill>
            <a:schemeClr val="tx1"/>
          </a:solidFill>
          <a:latin typeface="+mn-lt"/>
          <a:ea typeface="+mn-ea"/>
          <a:cs typeface="+mn-cs"/>
        </a:defRPr>
      </a:lvl3pPr>
      <a:lvl4pPr marL="6300403" indent="-894695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7882" kern="1200">
          <a:solidFill>
            <a:schemeClr val="tx1"/>
          </a:solidFill>
          <a:latin typeface="+mn-lt"/>
          <a:ea typeface="+mn-ea"/>
          <a:cs typeface="+mn-cs"/>
        </a:defRPr>
      </a:lvl4pPr>
      <a:lvl5pPr marL="8102301" indent="-894695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7882" kern="1200">
          <a:solidFill>
            <a:schemeClr val="tx1"/>
          </a:solidFill>
          <a:latin typeface="+mn-lt"/>
          <a:ea typeface="+mn-ea"/>
          <a:cs typeface="+mn-cs"/>
        </a:defRPr>
      </a:lvl5pPr>
      <a:lvl6pPr marL="9910210" indent="-900929" algn="l" defTabSz="3603711" rtl="0" eaLnBrk="1" latinLnBrk="1" hangingPunct="1">
        <a:spcBef>
          <a:spcPct val="20000"/>
        </a:spcBef>
        <a:buFont typeface="Arial" pitchFamily="34" charset="0"/>
        <a:buChar char="•"/>
        <a:defRPr sz="7882" kern="1200">
          <a:solidFill>
            <a:schemeClr val="tx1"/>
          </a:solidFill>
          <a:latin typeface="+mn-lt"/>
          <a:ea typeface="+mn-ea"/>
          <a:cs typeface="+mn-cs"/>
        </a:defRPr>
      </a:lvl6pPr>
      <a:lvl7pPr marL="11712072" indent="-900929" algn="l" defTabSz="3603711" rtl="0" eaLnBrk="1" latinLnBrk="1" hangingPunct="1">
        <a:spcBef>
          <a:spcPct val="20000"/>
        </a:spcBef>
        <a:buFont typeface="Arial" pitchFamily="34" charset="0"/>
        <a:buChar char="•"/>
        <a:defRPr sz="7882" kern="1200">
          <a:solidFill>
            <a:schemeClr val="tx1"/>
          </a:solidFill>
          <a:latin typeface="+mn-lt"/>
          <a:ea typeface="+mn-ea"/>
          <a:cs typeface="+mn-cs"/>
        </a:defRPr>
      </a:lvl7pPr>
      <a:lvl8pPr marL="13513919" indent="-900929" algn="l" defTabSz="3603711" rtl="0" eaLnBrk="1" latinLnBrk="1" hangingPunct="1">
        <a:spcBef>
          <a:spcPct val="20000"/>
        </a:spcBef>
        <a:buFont typeface="Arial" pitchFamily="34" charset="0"/>
        <a:buChar char="•"/>
        <a:defRPr sz="7882" kern="1200">
          <a:solidFill>
            <a:schemeClr val="tx1"/>
          </a:solidFill>
          <a:latin typeface="+mn-lt"/>
          <a:ea typeface="+mn-ea"/>
          <a:cs typeface="+mn-cs"/>
        </a:defRPr>
      </a:lvl8pPr>
      <a:lvl9pPr marL="15315781" indent="-900929" algn="l" defTabSz="3603711" rtl="0" eaLnBrk="1" latinLnBrk="1" hangingPunct="1">
        <a:spcBef>
          <a:spcPct val="20000"/>
        </a:spcBef>
        <a:buFont typeface="Arial" pitchFamily="34" charset="0"/>
        <a:buChar char="•"/>
        <a:defRPr sz="78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3603711" rtl="0" eaLnBrk="1" latinLnBrk="1" hangingPunct="1">
        <a:defRPr sz="7092" kern="1200">
          <a:solidFill>
            <a:schemeClr val="tx1"/>
          </a:solidFill>
          <a:latin typeface="+mn-lt"/>
          <a:ea typeface="+mn-ea"/>
          <a:cs typeface="+mn-cs"/>
        </a:defRPr>
      </a:lvl1pPr>
      <a:lvl2pPr marL="1801861" algn="l" defTabSz="3603711" rtl="0" eaLnBrk="1" latinLnBrk="1" hangingPunct="1">
        <a:defRPr sz="7092" kern="1200">
          <a:solidFill>
            <a:schemeClr val="tx1"/>
          </a:solidFill>
          <a:latin typeface="+mn-lt"/>
          <a:ea typeface="+mn-ea"/>
          <a:cs typeface="+mn-cs"/>
        </a:defRPr>
      </a:lvl2pPr>
      <a:lvl3pPr marL="3603711" algn="l" defTabSz="3603711" rtl="0" eaLnBrk="1" latinLnBrk="1" hangingPunct="1">
        <a:defRPr sz="7092" kern="1200">
          <a:solidFill>
            <a:schemeClr val="tx1"/>
          </a:solidFill>
          <a:latin typeface="+mn-lt"/>
          <a:ea typeface="+mn-ea"/>
          <a:cs typeface="+mn-cs"/>
        </a:defRPr>
      </a:lvl3pPr>
      <a:lvl4pPr marL="5405571" algn="l" defTabSz="3603711" rtl="0" eaLnBrk="1" latinLnBrk="1" hangingPunct="1">
        <a:defRPr sz="7092" kern="1200">
          <a:solidFill>
            <a:schemeClr val="tx1"/>
          </a:solidFill>
          <a:latin typeface="+mn-lt"/>
          <a:ea typeface="+mn-ea"/>
          <a:cs typeface="+mn-cs"/>
        </a:defRPr>
      </a:lvl4pPr>
      <a:lvl5pPr marL="7207426" algn="l" defTabSz="3603711" rtl="0" eaLnBrk="1" latinLnBrk="1" hangingPunct="1">
        <a:defRPr sz="7092" kern="1200">
          <a:solidFill>
            <a:schemeClr val="tx1"/>
          </a:solidFill>
          <a:latin typeface="+mn-lt"/>
          <a:ea typeface="+mn-ea"/>
          <a:cs typeface="+mn-cs"/>
        </a:defRPr>
      </a:lvl5pPr>
      <a:lvl6pPr marL="9009282" algn="l" defTabSz="3603711" rtl="0" eaLnBrk="1" latinLnBrk="1" hangingPunct="1">
        <a:defRPr sz="7092" kern="1200">
          <a:solidFill>
            <a:schemeClr val="tx1"/>
          </a:solidFill>
          <a:latin typeface="+mn-lt"/>
          <a:ea typeface="+mn-ea"/>
          <a:cs typeface="+mn-cs"/>
        </a:defRPr>
      </a:lvl6pPr>
      <a:lvl7pPr marL="10811137" algn="l" defTabSz="3603711" rtl="0" eaLnBrk="1" latinLnBrk="1" hangingPunct="1">
        <a:defRPr sz="7092" kern="1200">
          <a:solidFill>
            <a:schemeClr val="tx1"/>
          </a:solidFill>
          <a:latin typeface="+mn-lt"/>
          <a:ea typeface="+mn-ea"/>
          <a:cs typeface="+mn-cs"/>
        </a:defRPr>
      </a:lvl7pPr>
      <a:lvl8pPr marL="12612998" algn="l" defTabSz="3603711" rtl="0" eaLnBrk="1" latinLnBrk="1" hangingPunct="1">
        <a:defRPr sz="7092" kern="1200">
          <a:solidFill>
            <a:schemeClr val="tx1"/>
          </a:solidFill>
          <a:latin typeface="+mn-lt"/>
          <a:ea typeface="+mn-ea"/>
          <a:cs typeface="+mn-cs"/>
        </a:defRPr>
      </a:lvl8pPr>
      <a:lvl9pPr marL="14414854" algn="l" defTabSz="3603711" rtl="0" eaLnBrk="1" latinLnBrk="1" hangingPunct="1">
        <a:defRPr sz="709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13" Type="http://schemas.openxmlformats.org/officeDocument/2006/relationships/image" Target="../media/image8.Tif"/><Relationship Id="rId3" Type="http://schemas.openxmlformats.org/officeDocument/2006/relationships/image" Target="../media/image2.png"/><Relationship Id="rId7" Type="http://schemas.openxmlformats.org/officeDocument/2006/relationships/image" Target="../media/image5.Tif"/><Relationship Id="rId12" Type="http://schemas.microsoft.com/office/2007/relationships/hdphoto" Target="../media/hdphoto2.wdp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Tif"/><Relationship Id="rId10" Type="http://schemas.openxmlformats.org/officeDocument/2006/relationships/image" Target="../media/image6.Tif"/><Relationship Id="rId4" Type="http://schemas.microsoft.com/office/2007/relationships/hdphoto" Target="../media/hdphoto1.wdp"/><Relationship Id="rId9" Type="http://schemas.openxmlformats.org/officeDocument/2006/relationships/image" Target="../media/image1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tif"/><Relationship Id="rId3" Type="http://schemas.openxmlformats.org/officeDocument/2006/relationships/image" Target="../media/image10.tif"/><Relationship Id="rId7" Type="http://schemas.openxmlformats.org/officeDocument/2006/relationships/image" Target="../media/image14.tif"/><Relationship Id="rId2" Type="http://schemas.openxmlformats.org/officeDocument/2006/relationships/image" Target="../media/image9.t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tif"/><Relationship Id="rId5" Type="http://schemas.openxmlformats.org/officeDocument/2006/relationships/image" Target="../media/image12.tif"/><Relationship Id="rId4" Type="http://schemas.openxmlformats.org/officeDocument/2006/relationships/image" Target="../media/image11.tif"/><Relationship Id="rId9" Type="http://schemas.openxmlformats.org/officeDocument/2006/relationships/image" Target="../media/image16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BB117246-A529-8BFD-527A-D0FCCA51346A}"/>
              </a:ext>
            </a:extLst>
          </p:cNvPr>
          <p:cNvSpPr txBox="1"/>
          <p:nvPr/>
        </p:nvSpPr>
        <p:spPr>
          <a:xfrm>
            <a:off x="1382209" y="522515"/>
            <a:ext cx="33271832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1500" b="1" dirty="0">
                <a:latin typeface="Arial" panose="020B0604020202020204" pitchFamily="34" charset="0"/>
                <a:cs typeface="Arial" panose="020B0604020202020204" pitchFamily="34" charset="0"/>
              </a:rPr>
              <a:t>Supplement Figure </a:t>
            </a:r>
            <a:r>
              <a:rPr lang="en-US" altLang="ko-KR" sz="1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   </a:t>
            </a:r>
            <a:endParaRPr lang="ko-KR" altLang="en-US" sz="8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D4DCE639-AB41-A1F6-E0A1-B8A21C9FAA5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rcRect r="14771"/>
          <a:stretch/>
        </p:blipFill>
        <p:spPr>
          <a:xfrm>
            <a:off x="8430148" y="28460659"/>
            <a:ext cx="9988912" cy="7171169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C663920B-6DDE-A6F5-6946-4AA133CC72DD}"/>
              </a:ext>
            </a:extLst>
          </p:cNvPr>
          <p:cNvSpPr/>
          <p:nvPr/>
        </p:nvSpPr>
        <p:spPr>
          <a:xfrm>
            <a:off x="11052430" y="33213391"/>
            <a:ext cx="6781194" cy="778159"/>
          </a:xfrm>
          <a:prstGeom prst="rect">
            <a:avLst/>
          </a:prstGeom>
          <a:noFill/>
          <a:ln w="952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2" name="그림 41">
            <a:extLst>
              <a:ext uri="{FF2B5EF4-FFF2-40B4-BE49-F238E27FC236}">
                <a16:creationId xmlns:a16="http://schemas.microsoft.com/office/drawing/2014/main" id="{7202B283-63B5-40CE-4696-1A7B9F1E919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99"/>
          <a:stretch/>
        </p:blipFill>
        <p:spPr>
          <a:xfrm>
            <a:off x="7810915" y="39053723"/>
            <a:ext cx="13011857" cy="7418997"/>
          </a:xfrm>
          <a:prstGeom prst="rect">
            <a:avLst/>
          </a:prstGeom>
        </p:spPr>
      </p:pic>
      <p:sp>
        <p:nvSpPr>
          <p:cNvPr id="46" name="직사각형 45">
            <a:extLst>
              <a:ext uri="{FF2B5EF4-FFF2-40B4-BE49-F238E27FC236}">
                <a16:creationId xmlns:a16="http://schemas.microsoft.com/office/drawing/2014/main" id="{66CD21AB-3B35-8F7A-E9F4-3FBF0CE07875}"/>
              </a:ext>
            </a:extLst>
          </p:cNvPr>
          <p:cNvSpPr/>
          <p:nvPr/>
        </p:nvSpPr>
        <p:spPr>
          <a:xfrm>
            <a:off x="10754882" y="43779771"/>
            <a:ext cx="7051900" cy="1147620"/>
          </a:xfrm>
          <a:prstGeom prst="rect">
            <a:avLst/>
          </a:prstGeom>
          <a:noFill/>
          <a:ln w="952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7" name="그림 186">
            <a:extLst>
              <a:ext uri="{FF2B5EF4-FFF2-40B4-BE49-F238E27FC236}">
                <a16:creationId xmlns:a16="http://schemas.microsoft.com/office/drawing/2014/main" id="{D20B5A0A-A0A1-B790-1A2D-0D99F668CE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80224" y="5519541"/>
            <a:ext cx="11072126" cy="6480000"/>
          </a:xfrm>
          <a:prstGeom prst="rect">
            <a:avLst/>
          </a:prstGeom>
        </p:spPr>
      </p:pic>
      <p:sp>
        <p:nvSpPr>
          <p:cNvPr id="188" name="직사각형 187">
            <a:extLst>
              <a:ext uri="{FF2B5EF4-FFF2-40B4-BE49-F238E27FC236}">
                <a16:creationId xmlns:a16="http://schemas.microsoft.com/office/drawing/2014/main" id="{76E8CFD9-6B35-4676-4318-9693F2343D75}"/>
              </a:ext>
            </a:extLst>
          </p:cNvPr>
          <p:cNvSpPr/>
          <p:nvPr/>
        </p:nvSpPr>
        <p:spPr>
          <a:xfrm>
            <a:off x="10474496" y="8436485"/>
            <a:ext cx="6671219" cy="1005057"/>
          </a:xfrm>
          <a:prstGeom prst="rect">
            <a:avLst/>
          </a:prstGeom>
          <a:noFill/>
          <a:ln w="952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32" name="그룹 231">
            <a:extLst>
              <a:ext uri="{FF2B5EF4-FFF2-40B4-BE49-F238E27FC236}">
                <a16:creationId xmlns:a16="http://schemas.microsoft.com/office/drawing/2014/main" id="{748B12C4-ED52-E3C7-D19C-D20E1EC8534F}"/>
              </a:ext>
            </a:extLst>
          </p:cNvPr>
          <p:cNvGrpSpPr/>
          <p:nvPr/>
        </p:nvGrpSpPr>
        <p:grpSpPr>
          <a:xfrm>
            <a:off x="10854236" y="4420152"/>
            <a:ext cx="6521946" cy="1083358"/>
            <a:chOff x="6870072" y="4420152"/>
            <a:chExt cx="6521946" cy="1083358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AC086211-B83B-5E58-7339-FBCAB40CE483}"/>
                </a:ext>
              </a:extLst>
            </p:cNvPr>
            <p:cNvSpPr txBox="1"/>
            <p:nvPr/>
          </p:nvSpPr>
          <p:spPr>
            <a:xfrm>
              <a:off x="7036730" y="4847006"/>
              <a:ext cx="1466684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0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WTC11</a:t>
              </a: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F404EC73-A5F1-B227-D301-D91B579BED59}"/>
                </a:ext>
              </a:extLst>
            </p:cNvPr>
            <p:cNvSpPr txBox="1"/>
            <p:nvPr/>
          </p:nvSpPr>
          <p:spPr>
            <a:xfrm>
              <a:off x="9047745" y="4844011"/>
              <a:ext cx="171324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0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GLA KO</a:t>
              </a:r>
            </a:p>
          </p:txBody>
        </p:sp>
        <p:cxnSp>
          <p:nvCxnSpPr>
            <p:cNvPr id="111" name="직선 연결선 110">
              <a:extLst>
                <a:ext uri="{FF2B5EF4-FFF2-40B4-BE49-F238E27FC236}">
                  <a16:creationId xmlns:a16="http://schemas.microsoft.com/office/drawing/2014/main" id="{BA44591A-7270-71AE-DA40-0FD726A9C7F3}"/>
                </a:ext>
              </a:extLst>
            </p:cNvPr>
            <p:cNvCxnSpPr/>
            <p:nvPr/>
          </p:nvCxnSpPr>
          <p:spPr>
            <a:xfrm>
              <a:off x="6870072" y="5482557"/>
              <a:ext cx="1800000" cy="9364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DDE3D064-638D-4E47-6448-02B5A5CC9457}"/>
                </a:ext>
              </a:extLst>
            </p:cNvPr>
            <p:cNvSpPr txBox="1"/>
            <p:nvPr/>
          </p:nvSpPr>
          <p:spPr>
            <a:xfrm>
              <a:off x="10934438" y="4420152"/>
              <a:ext cx="245758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GLA/A4GALT</a:t>
              </a:r>
            </a:p>
            <a:p>
              <a:r>
                <a:rPr lang="en-US" altLang="ko-KR" sz="32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dual KO</a:t>
              </a:r>
            </a:p>
          </p:txBody>
        </p:sp>
        <p:cxnSp>
          <p:nvCxnSpPr>
            <p:cNvPr id="197" name="직선 연결선 196">
              <a:extLst>
                <a:ext uri="{FF2B5EF4-FFF2-40B4-BE49-F238E27FC236}">
                  <a16:creationId xmlns:a16="http://schemas.microsoft.com/office/drawing/2014/main" id="{3AC8CA43-88E0-C6F6-AA94-9B40315BFA4E}"/>
                </a:ext>
              </a:extLst>
            </p:cNvPr>
            <p:cNvCxnSpPr/>
            <p:nvPr/>
          </p:nvCxnSpPr>
          <p:spPr>
            <a:xfrm>
              <a:off x="8995198" y="5470260"/>
              <a:ext cx="1800000" cy="9364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직선 연결선 197">
              <a:extLst>
                <a:ext uri="{FF2B5EF4-FFF2-40B4-BE49-F238E27FC236}">
                  <a16:creationId xmlns:a16="http://schemas.microsoft.com/office/drawing/2014/main" id="{EB43E718-DC6F-9B4D-DE86-DC261079CB63}"/>
                </a:ext>
              </a:extLst>
            </p:cNvPr>
            <p:cNvCxnSpPr/>
            <p:nvPr/>
          </p:nvCxnSpPr>
          <p:spPr>
            <a:xfrm>
              <a:off x="11175083" y="5494146"/>
              <a:ext cx="1800000" cy="9364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3" name="그림 122" descr="흑백이(가) 표시된 사진&#10;&#10;중간 신뢰도로 자동 생성된 설명">
            <a:extLst>
              <a:ext uri="{FF2B5EF4-FFF2-40B4-BE49-F238E27FC236}">
                <a16:creationId xmlns:a16="http://schemas.microsoft.com/office/drawing/2014/main" id="{C2F76DA0-82E7-9885-4B4F-A8495D96BD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1907" y="16006591"/>
            <a:ext cx="11956504" cy="6514298"/>
          </a:xfrm>
          <a:prstGeom prst="rect">
            <a:avLst/>
          </a:prstGeom>
        </p:spPr>
      </p:pic>
      <p:sp>
        <p:nvSpPr>
          <p:cNvPr id="124" name="직사각형 123">
            <a:extLst>
              <a:ext uri="{FF2B5EF4-FFF2-40B4-BE49-F238E27FC236}">
                <a16:creationId xmlns:a16="http://schemas.microsoft.com/office/drawing/2014/main" id="{1A8CDFB8-943C-B5F0-9F8D-B8C5E18C5655}"/>
              </a:ext>
            </a:extLst>
          </p:cNvPr>
          <p:cNvSpPr/>
          <p:nvPr/>
        </p:nvSpPr>
        <p:spPr>
          <a:xfrm>
            <a:off x="10486013" y="19037684"/>
            <a:ext cx="6725670" cy="1000030"/>
          </a:xfrm>
          <a:prstGeom prst="rect">
            <a:avLst/>
          </a:prstGeom>
          <a:noFill/>
          <a:ln w="952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233" name="그룹 232">
            <a:extLst>
              <a:ext uri="{FF2B5EF4-FFF2-40B4-BE49-F238E27FC236}">
                <a16:creationId xmlns:a16="http://schemas.microsoft.com/office/drawing/2014/main" id="{C9DB1D1D-FA73-34ED-3F60-6C2C3A1D9016}"/>
              </a:ext>
            </a:extLst>
          </p:cNvPr>
          <p:cNvGrpSpPr/>
          <p:nvPr/>
        </p:nvGrpSpPr>
        <p:grpSpPr>
          <a:xfrm>
            <a:off x="10757984" y="14466761"/>
            <a:ext cx="6521946" cy="1083358"/>
            <a:chOff x="6773820" y="14466761"/>
            <a:chExt cx="6521946" cy="1083358"/>
          </a:xfrm>
        </p:grpSpPr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87ABE0C0-60B5-CF2C-BC6E-34C64E1526BC}"/>
                </a:ext>
              </a:extLst>
            </p:cNvPr>
            <p:cNvSpPr txBox="1"/>
            <p:nvPr/>
          </p:nvSpPr>
          <p:spPr>
            <a:xfrm>
              <a:off x="6940478" y="14893615"/>
              <a:ext cx="1466684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0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WTC11</a:t>
              </a:r>
            </a:p>
          </p:txBody>
        </p:sp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F1AE298A-BC71-258E-E1FF-95CB21B055A3}"/>
                </a:ext>
              </a:extLst>
            </p:cNvPr>
            <p:cNvSpPr txBox="1"/>
            <p:nvPr/>
          </p:nvSpPr>
          <p:spPr>
            <a:xfrm>
              <a:off x="8951493" y="14890620"/>
              <a:ext cx="171324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0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GLA KO</a:t>
              </a:r>
            </a:p>
          </p:txBody>
        </p:sp>
        <p:cxnSp>
          <p:nvCxnSpPr>
            <p:cNvPr id="213" name="직선 연결선 212">
              <a:extLst>
                <a:ext uri="{FF2B5EF4-FFF2-40B4-BE49-F238E27FC236}">
                  <a16:creationId xmlns:a16="http://schemas.microsoft.com/office/drawing/2014/main" id="{0751E978-2884-012C-4B7F-488BF2BC059F}"/>
                </a:ext>
              </a:extLst>
            </p:cNvPr>
            <p:cNvCxnSpPr/>
            <p:nvPr/>
          </p:nvCxnSpPr>
          <p:spPr>
            <a:xfrm>
              <a:off x="6773820" y="15529166"/>
              <a:ext cx="1800000" cy="9364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4" name="TextBox 213">
              <a:extLst>
                <a:ext uri="{FF2B5EF4-FFF2-40B4-BE49-F238E27FC236}">
                  <a16:creationId xmlns:a16="http://schemas.microsoft.com/office/drawing/2014/main" id="{446B27AD-BC57-D85B-2679-34CBA63788F3}"/>
                </a:ext>
              </a:extLst>
            </p:cNvPr>
            <p:cNvSpPr txBox="1"/>
            <p:nvPr/>
          </p:nvSpPr>
          <p:spPr>
            <a:xfrm>
              <a:off x="10838186" y="14466761"/>
              <a:ext cx="245758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GLA/A4GALT</a:t>
              </a:r>
            </a:p>
            <a:p>
              <a:r>
                <a:rPr lang="en-US" altLang="ko-KR" sz="32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dual KO</a:t>
              </a:r>
            </a:p>
          </p:txBody>
        </p:sp>
        <p:cxnSp>
          <p:nvCxnSpPr>
            <p:cNvPr id="215" name="직선 연결선 214">
              <a:extLst>
                <a:ext uri="{FF2B5EF4-FFF2-40B4-BE49-F238E27FC236}">
                  <a16:creationId xmlns:a16="http://schemas.microsoft.com/office/drawing/2014/main" id="{0318D8A7-585E-71C3-5ACB-D64DF0D7474D}"/>
                </a:ext>
              </a:extLst>
            </p:cNvPr>
            <p:cNvCxnSpPr/>
            <p:nvPr/>
          </p:nvCxnSpPr>
          <p:spPr>
            <a:xfrm>
              <a:off x="8898946" y="15516869"/>
              <a:ext cx="1800000" cy="9364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직선 연결선 215">
              <a:extLst>
                <a:ext uri="{FF2B5EF4-FFF2-40B4-BE49-F238E27FC236}">
                  <a16:creationId xmlns:a16="http://schemas.microsoft.com/office/drawing/2014/main" id="{92F458A8-E0FC-AEE0-46B8-D73EBC9CD6A9}"/>
                </a:ext>
              </a:extLst>
            </p:cNvPr>
            <p:cNvCxnSpPr/>
            <p:nvPr/>
          </p:nvCxnSpPr>
          <p:spPr>
            <a:xfrm>
              <a:off x="11078831" y="15540755"/>
              <a:ext cx="1800000" cy="9364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6" name="그룹 235">
            <a:extLst>
              <a:ext uri="{FF2B5EF4-FFF2-40B4-BE49-F238E27FC236}">
                <a16:creationId xmlns:a16="http://schemas.microsoft.com/office/drawing/2014/main" id="{9A77CF6E-3805-4FEB-8BD1-F3F7D73C4B62}"/>
              </a:ext>
            </a:extLst>
          </p:cNvPr>
          <p:cNvGrpSpPr/>
          <p:nvPr/>
        </p:nvGrpSpPr>
        <p:grpSpPr>
          <a:xfrm>
            <a:off x="11182054" y="27147884"/>
            <a:ext cx="6570072" cy="1083358"/>
            <a:chOff x="6870072" y="4420152"/>
            <a:chExt cx="6570072" cy="1083358"/>
          </a:xfrm>
        </p:grpSpPr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9F7AB68E-08DB-213C-F7B6-2C1015BD710F}"/>
                </a:ext>
              </a:extLst>
            </p:cNvPr>
            <p:cNvSpPr txBox="1"/>
            <p:nvPr/>
          </p:nvSpPr>
          <p:spPr>
            <a:xfrm>
              <a:off x="7036730" y="4847006"/>
              <a:ext cx="1466684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0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WTC11</a:t>
              </a:r>
            </a:p>
          </p:txBody>
        </p:sp>
        <p:sp>
          <p:nvSpPr>
            <p:cNvPr id="238" name="TextBox 237">
              <a:extLst>
                <a:ext uri="{FF2B5EF4-FFF2-40B4-BE49-F238E27FC236}">
                  <a16:creationId xmlns:a16="http://schemas.microsoft.com/office/drawing/2014/main" id="{2A1931B1-378D-383F-53F4-D52D7E11B2AD}"/>
                </a:ext>
              </a:extLst>
            </p:cNvPr>
            <p:cNvSpPr txBox="1"/>
            <p:nvPr/>
          </p:nvSpPr>
          <p:spPr>
            <a:xfrm>
              <a:off x="9047745" y="4844011"/>
              <a:ext cx="171324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0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GLA KO</a:t>
              </a:r>
            </a:p>
          </p:txBody>
        </p:sp>
        <p:cxnSp>
          <p:nvCxnSpPr>
            <p:cNvPr id="239" name="직선 연결선 238">
              <a:extLst>
                <a:ext uri="{FF2B5EF4-FFF2-40B4-BE49-F238E27FC236}">
                  <a16:creationId xmlns:a16="http://schemas.microsoft.com/office/drawing/2014/main" id="{C91BD246-F139-29BD-7B57-3534554F349F}"/>
                </a:ext>
              </a:extLst>
            </p:cNvPr>
            <p:cNvCxnSpPr/>
            <p:nvPr/>
          </p:nvCxnSpPr>
          <p:spPr>
            <a:xfrm>
              <a:off x="6870072" y="5482557"/>
              <a:ext cx="1800000" cy="9364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0" name="TextBox 239">
              <a:extLst>
                <a:ext uri="{FF2B5EF4-FFF2-40B4-BE49-F238E27FC236}">
                  <a16:creationId xmlns:a16="http://schemas.microsoft.com/office/drawing/2014/main" id="{DC0D1DD5-A333-6306-7181-83BDE3539FFD}"/>
                </a:ext>
              </a:extLst>
            </p:cNvPr>
            <p:cNvSpPr txBox="1"/>
            <p:nvPr/>
          </p:nvSpPr>
          <p:spPr>
            <a:xfrm>
              <a:off x="10982564" y="4420152"/>
              <a:ext cx="245758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GLA/A4GALT</a:t>
              </a:r>
            </a:p>
            <a:p>
              <a:r>
                <a:rPr lang="en-US" altLang="ko-KR" sz="32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dual KO</a:t>
              </a:r>
            </a:p>
          </p:txBody>
        </p:sp>
        <p:cxnSp>
          <p:nvCxnSpPr>
            <p:cNvPr id="241" name="직선 연결선 240">
              <a:extLst>
                <a:ext uri="{FF2B5EF4-FFF2-40B4-BE49-F238E27FC236}">
                  <a16:creationId xmlns:a16="http://schemas.microsoft.com/office/drawing/2014/main" id="{6DA70B39-4828-F8AA-A6AA-C77962B21446}"/>
                </a:ext>
              </a:extLst>
            </p:cNvPr>
            <p:cNvCxnSpPr/>
            <p:nvPr/>
          </p:nvCxnSpPr>
          <p:spPr>
            <a:xfrm>
              <a:off x="8995198" y="5470260"/>
              <a:ext cx="1800000" cy="9364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직선 연결선 241">
              <a:extLst>
                <a:ext uri="{FF2B5EF4-FFF2-40B4-BE49-F238E27FC236}">
                  <a16:creationId xmlns:a16="http://schemas.microsoft.com/office/drawing/2014/main" id="{DB214119-A65D-F888-DC8B-C7DF5397C68A}"/>
                </a:ext>
              </a:extLst>
            </p:cNvPr>
            <p:cNvCxnSpPr/>
            <p:nvPr/>
          </p:nvCxnSpPr>
          <p:spPr>
            <a:xfrm>
              <a:off x="11223209" y="5494146"/>
              <a:ext cx="1800000" cy="9364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8C2768E3-6BD7-65D2-1F76-B7F4BC8549AF}"/>
              </a:ext>
            </a:extLst>
          </p:cNvPr>
          <p:cNvGrpSpPr/>
          <p:nvPr/>
        </p:nvGrpSpPr>
        <p:grpSpPr>
          <a:xfrm>
            <a:off x="11182054" y="39120701"/>
            <a:ext cx="6570072" cy="1083358"/>
            <a:chOff x="6870072" y="4420152"/>
            <a:chExt cx="6570072" cy="1083358"/>
          </a:xfrm>
        </p:grpSpPr>
        <p:sp>
          <p:nvSpPr>
            <p:cNvPr id="249" name="TextBox 248">
              <a:extLst>
                <a:ext uri="{FF2B5EF4-FFF2-40B4-BE49-F238E27FC236}">
                  <a16:creationId xmlns:a16="http://schemas.microsoft.com/office/drawing/2014/main" id="{4B3C5879-53AA-F60A-6220-173FD1EFD503}"/>
                </a:ext>
              </a:extLst>
            </p:cNvPr>
            <p:cNvSpPr txBox="1"/>
            <p:nvPr/>
          </p:nvSpPr>
          <p:spPr>
            <a:xfrm>
              <a:off x="7036730" y="4847006"/>
              <a:ext cx="1466684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0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WTC11</a:t>
              </a:r>
            </a:p>
          </p:txBody>
        </p:sp>
        <p:sp>
          <p:nvSpPr>
            <p:cNvPr id="250" name="TextBox 249">
              <a:extLst>
                <a:ext uri="{FF2B5EF4-FFF2-40B4-BE49-F238E27FC236}">
                  <a16:creationId xmlns:a16="http://schemas.microsoft.com/office/drawing/2014/main" id="{495443E7-9AAE-A635-7D75-4D419F258A9E}"/>
                </a:ext>
              </a:extLst>
            </p:cNvPr>
            <p:cNvSpPr txBox="1"/>
            <p:nvPr/>
          </p:nvSpPr>
          <p:spPr>
            <a:xfrm>
              <a:off x="9047745" y="4844011"/>
              <a:ext cx="171324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0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GLA KO</a:t>
              </a:r>
            </a:p>
          </p:txBody>
        </p:sp>
        <p:cxnSp>
          <p:nvCxnSpPr>
            <p:cNvPr id="251" name="직선 연결선 250">
              <a:extLst>
                <a:ext uri="{FF2B5EF4-FFF2-40B4-BE49-F238E27FC236}">
                  <a16:creationId xmlns:a16="http://schemas.microsoft.com/office/drawing/2014/main" id="{80B40A2F-0B55-420C-01FE-A74FDB52019B}"/>
                </a:ext>
              </a:extLst>
            </p:cNvPr>
            <p:cNvCxnSpPr/>
            <p:nvPr/>
          </p:nvCxnSpPr>
          <p:spPr>
            <a:xfrm>
              <a:off x="6870072" y="5482557"/>
              <a:ext cx="1800000" cy="9364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2" name="TextBox 251">
              <a:extLst>
                <a:ext uri="{FF2B5EF4-FFF2-40B4-BE49-F238E27FC236}">
                  <a16:creationId xmlns:a16="http://schemas.microsoft.com/office/drawing/2014/main" id="{4929D51D-962D-267F-D5DC-53174C14312A}"/>
                </a:ext>
              </a:extLst>
            </p:cNvPr>
            <p:cNvSpPr txBox="1"/>
            <p:nvPr/>
          </p:nvSpPr>
          <p:spPr>
            <a:xfrm>
              <a:off x="10982564" y="4420152"/>
              <a:ext cx="245758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GLA/A4GALT</a:t>
              </a:r>
            </a:p>
            <a:p>
              <a:r>
                <a:rPr lang="en-US" altLang="ko-KR" sz="32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dual KO</a:t>
              </a:r>
            </a:p>
          </p:txBody>
        </p:sp>
        <p:cxnSp>
          <p:nvCxnSpPr>
            <p:cNvPr id="253" name="직선 연결선 252">
              <a:extLst>
                <a:ext uri="{FF2B5EF4-FFF2-40B4-BE49-F238E27FC236}">
                  <a16:creationId xmlns:a16="http://schemas.microsoft.com/office/drawing/2014/main" id="{1737C4FC-B997-146B-4B5B-B6D5165B8747}"/>
                </a:ext>
              </a:extLst>
            </p:cNvPr>
            <p:cNvCxnSpPr/>
            <p:nvPr/>
          </p:nvCxnSpPr>
          <p:spPr>
            <a:xfrm>
              <a:off x="8995198" y="5470260"/>
              <a:ext cx="1800000" cy="9364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직선 연결선 253">
              <a:extLst>
                <a:ext uri="{FF2B5EF4-FFF2-40B4-BE49-F238E27FC236}">
                  <a16:creationId xmlns:a16="http://schemas.microsoft.com/office/drawing/2014/main" id="{8616F488-463C-536D-ACD0-FDCBB4959694}"/>
                </a:ext>
              </a:extLst>
            </p:cNvPr>
            <p:cNvCxnSpPr/>
            <p:nvPr/>
          </p:nvCxnSpPr>
          <p:spPr>
            <a:xfrm>
              <a:off x="11223209" y="5494146"/>
              <a:ext cx="1800000" cy="9364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87" name="개체 86">
            <a:extLst>
              <a:ext uri="{FF2B5EF4-FFF2-40B4-BE49-F238E27FC236}">
                <a16:creationId xmlns:a16="http://schemas.microsoft.com/office/drawing/2014/main" id="{B90C8538-985E-E2D7-B7FD-AEA429111EF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304379"/>
              </p:ext>
            </p:extLst>
          </p:nvPr>
        </p:nvGraphicFramePr>
        <p:xfrm>
          <a:off x="18169514" y="5402866"/>
          <a:ext cx="11782249" cy="6405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Image" r:id="rId8" imgW="5676120" imgH="3085560" progId="Photoshop.Image.13">
                  <p:embed/>
                </p:oleObj>
              </mc:Choice>
              <mc:Fallback>
                <p:oleObj name="Image" r:id="rId8" imgW="5676120" imgH="3085560" progId="Photoshop.Image.13">
                  <p:embed/>
                  <p:pic>
                    <p:nvPicPr>
                      <p:cNvPr id="87" name="개체 86">
                        <a:extLst>
                          <a:ext uri="{FF2B5EF4-FFF2-40B4-BE49-F238E27FC236}">
                            <a16:creationId xmlns:a16="http://schemas.microsoft.com/office/drawing/2014/main" id="{B90C8538-985E-E2D7-B7FD-AEA429111EF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8169514" y="5402866"/>
                        <a:ext cx="11782249" cy="64051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4" name="그림 133" descr="흑백, 모노크롬, 나사이(가) 표시된 사진&#10;&#10;자동 생성된 설명">
            <a:extLst>
              <a:ext uri="{FF2B5EF4-FFF2-40B4-BE49-F238E27FC236}">
                <a16:creationId xmlns:a16="http://schemas.microsoft.com/office/drawing/2014/main" id="{EACBFEEB-4422-5408-8CBF-FB4526BA618B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12" b="24767"/>
          <a:stretch/>
        </p:blipFill>
        <p:spPr>
          <a:xfrm>
            <a:off x="17799045" y="16788399"/>
            <a:ext cx="13023677" cy="5498575"/>
          </a:xfrm>
          <a:prstGeom prst="rect">
            <a:avLst/>
          </a:prstGeom>
        </p:spPr>
      </p:pic>
      <p:sp>
        <p:nvSpPr>
          <p:cNvPr id="136" name="직사각형 135">
            <a:extLst>
              <a:ext uri="{FF2B5EF4-FFF2-40B4-BE49-F238E27FC236}">
                <a16:creationId xmlns:a16="http://schemas.microsoft.com/office/drawing/2014/main" id="{B471E65F-2A7C-1B0B-F26E-E23DC5F0A35E}"/>
              </a:ext>
            </a:extLst>
          </p:cNvPr>
          <p:cNvSpPr/>
          <p:nvPr/>
        </p:nvSpPr>
        <p:spPr>
          <a:xfrm>
            <a:off x="23728022" y="19105500"/>
            <a:ext cx="4719102" cy="1051632"/>
          </a:xfrm>
          <a:prstGeom prst="rect">
            <a:avLst/>
          </a:prstGeom>
          <a:noFill/>
          <a:ln w="952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/>
          </a:p>
        </p:txBody>
      </p:sp>
      <p:sp>
        <p:nvSpPr>
          <p:cNvPr id="89" name="직사각형 88">
            <a:extLst>
              <a:ext uri="{FF2B5EF4-FFF2-40B4-BE49-F238E27FC236}">
                <a16:creationId xmlns:a16="http://schemas.microsoft.com/office/drawing/2014/main" id="{25DD1B74-DD67-F433-E19B-BAFAC6064CF3}"/>
              </a:ext>
            </a:extLst>
          </p:cNvPr>
          <p:cNvSpPr/>
          <p:nvPr/>
        </p:nvSpPr>
        <p:spPr>
          <a:xfrm>
            <a:off x="23827953" y="8682520"/>
            <a:ext cx="4501410" cy="835129"/>
          </a:xfrm>
          <a:prstGeom prst="rect">
            <a:avLst/>
          </a:prstGeom>
          <a:noFill/>
          <a:ln w="952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34" name="그룹 233">
            <a:extLst>
              <a:ext uri="{FF2B5EF4-FFF2-40B4-BE49-F238E27FC236}">
                <a16:creationId xmlns:a16="http://schemas.microsoft.com/office/drawing/2014/main" id="{F05FE027-E3E1-2B89-A013-A8CE602D65E1}"/>
              </a:ext>
            </a:extLst>
          </p:cNvPr>
          <p:cNvGrpSpPr/>
          <p:nvPr/>
        </p:nvGrpSpPr>
        <p:grpSpPr>
          <a:xfrm>
            <a:off x="19430740" y="4343933"/>
            <a:ext cx="8865608" cy="1015663"/>
            <a:chOff x="20279823" y="4343933"/>
            <a:chExt cx="8865608" cy="1015663"/>
          </a:xfrm>
        </p:grpSpPr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51CF7BEB-B8E8-F086-F724-483692354769}"/>
                </a:ext>
              </a:extLst>
            </p:cNvPr>
            <p:cNvSpPr txBox="1"/>
            <p:nvPr/>
          </p:nvSpPr>
          <p:spPr>
            <a:xfrm>
              <a:off x="24533655" y="4796621"/>
              <a:ext cx="2154086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0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CMC-Fb02</a:t>
              </a: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1B389D8A-92B0-7EE6-C413-1EF742897219}"/>
                </a:ext>
              </a:extLst>
            </p:cNvPr>
            <p:cNvSpPr txBox="1"/>
            <p:nvPr/>
          </p:nvSpPr>
          <p:spPr>
            <a:xfrm>
              <a:off x="26637693" y="4343933"/>
              <a:ext cx="2507738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/>
              <a:r>
                <a:rPr lang="en-US" altLang="ko-KR" sz="30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CMC-Fb02</a:t>
              </a:r>
            </a:p>
            <a:p>
              <a:pPr algn="just"/>
              <a:r>
                <a:rPr lang="en-US" altLang="ko-KR" sz="30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-A4GALT KO</a:t>
              </a: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7421D606-3BC6-7D9F-42E0-FB738F3A4917}"/>
                </a:ext>
              </a:extLst>
            </p:cNvPr>
            <p:cNvSpPr txBox="1"/>
            <p:nvPr/>
          </p:nvSpPr>
          <p:spPr>
            <a:xfrm>
              <a:off x="20279823" y="4714967"/>
              <a:ext cx="2154086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0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PC1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3343F5A3-7F0B-8E53-8E39-D4A6EF3F1204}"/>
                </a:ext>
              </a:extLst>
            </p:cNvPr>
            <p:cNvSpPr txBox="1"/>
            <p:nvPr/>
          </p:nvSpPr>
          <p:spPr>
            <a:xfrm>
              <a:off x="22359952" y="4695966"/>
              <a:ext cx="2154086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0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PC2</a:t>
              </a:r>
            </a:p>
          </p:txBody>
        </p:sp>
        <p:cxnSp>
          <p:nvCxnSpPr>
            <p:cNvPr id="206" name="직선 연결선 205">
              <a:extLst>
                <a:ext uri="{FF2B5EF4-FFF2-40B4-BE49-F238E27FC236}">
                  <a16:creationId xmlns:a16="http://schemas.microsoft.com/office/drawing/2014/main" id="{CE58313D-2AF1-78CB-D42F-34B386CDA4E1}"/>
                </a:ext>
              </a:extLst>
            </p:cNvPr>
            <p:cNvCxnSpPr/>
            <p:nvPr/>
          </p:nvCxnSpPr>
          <p:spPr>
            <a:xfrm>
              <a:off x="20433700" y="5307425"/>
              <a:ext cx="1800000" cy="9364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직선 연결선 206">
              <a:extLst>
                <a:ext uri="{FF2B5EF4-FFF2-40B4-BE49-F238E27FC236}">
                  <a16:creationId xmlns:a16="http://schemas.microsoft.com/office/drawing/2014/main" id="{F2220B90-6CC8-5C73-EC9F-6ED81A4364E5}"/>
                </a:ext>
              </a:extLst>
            </p:cNvPr>
            <p:cNvCxnSpPr/>
            <p:nvPr/>
          </p:nvCxnSpPr>
          <p:spPr>
            <a:xfrm>
              <a:off x="22509326" y="5329534"/>
              <a:ext cx="1800000" cy="9364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직선 연결선 207">
              <a:extLst>
                <a:ext uri="{FF2B5EF4-FFF2-40B4-BE49-F238E27FC236}">
                  <a16:creationId xmlns:a16="http://schemas.microsoft.com/office/drawing/2014/main" id="{CCD5DEF2-400F-3B8A-FC23-A57D2B41B97A}"/>
                </a:ext>
              </a:extLst>
            </p:cNvPr>
            <p:cNvCxnSpPr/>
            <p:nvPr/>
          </p:nvCxnSpPr>
          <p:spPr>
            <a:xfrm>
              <a:off x="24685674" y="5318827"/>
              <a:ext cx="1800000" cy="9364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직선 연결선 208">
              <a:extLst>
                <a:ext uri="{FF2B5EF4-FFF2-40B4-BE49-F238E27FC236}">
                  <a16:creationId xmlns:a16="http://schemas.microsoft.com/office/drawing/2014/main" id="{02F6E561-DD01-9550-C2A2-A94599B4D805}"/>
                </a:ext>
              </a:extLst>
            </p:cNvPr>
            <p:cNvCxnSpPr/>
            <p:nvPr/>
          </p:nvCxnSpPr>
          <p:spPr>
            <a:xfrm>
              <a:off x="26894679" y="5307825"/>
              <a:ext cx="1800000" cy="9364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5" name="그룹 234">
            <a:extLst>
              <a:ext uri="{FF2B5EF4-FFF2-40B4-BE49-F238E27FC236}">
                <a16:creationId xmlns:a16="http://schemas.microsoft.com/office/drawing/2014/main" id="{BA4538EC-112A-B700-9FAB-1D94CEF1E80F}"/>
              </a:ext>
            </a:extLst>
          </p:cNvPr>
          <p:cNvGrpSpPr/>
          <p:nvPr/>
        </p:nvGrpSpPr>
        <p:grpSpPr>
          <a:xfrm>
            <a:off x="19508008" y="14515412"/>
            <a:ext cx="8865608" cy="1015663"/>
            <a:chOff x="20357091" y="14515412"/>
            <a:chExt cx="8865608" cy="1015663"/>
          </a:xfrm>
        </p:grpSpPr>
        <p:sp>
          <p:nvSpPr>
            <p:cNvPr id="218" name="TextBox 217">
              <a:extLst>
                <a:ext uri="{FF2B5EF4-FFF2-40B4-BE49-F238E27FC236}">
                  <a16:creationId xmlns:a16="http://schemas.microsoft.com/office/drawing/2014/main" id="{775CE7FD-8792-A9FB-941C-DED7547AF9E5}"/>
                </a:ext>
              </a:extLst>
            </p:cNvPr>
            <p:cNvSpPr txBox="1"/>
            <p:nvPr/>
          </p:nvSpPr>
          <p:spPr>
            <a:xfrm>
              <a:off x="24610923" y="14968100"/>
              <a:ext cx="2154086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0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CMC-Fb02</a:t>
              </a:r>
            </a:p>
          </p:txBody>
        </p:sp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8A907951-9ABC-E538-7526-3D0DE3C234B7}"/>
                </a:ext>
              </a:extLst>
            </p:cNvPr>
            <p:cNvSpPr txBox="1"/>
            <p:nvPr/>
          </p:nvSpPr>
          <p:spPr>
            <a:xfrm>
              <a:off x="26714961" y="14515412"/>
              <a:ext cx="2507738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/>
              <a:r>
                <a:rPr lang="en-US" altLang="ko-KR" sz="30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CMC-Fb02</a:t>
              </a:r>
            </a:p>
            <a:p>
              <a:pPr algn="just"/>
              <a:r>
                <a:rPr lang="en-US" altLang="ko-KR" sz="30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-A4GALT KO</a:t>
              </a: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7882B459-1C7D-6A33-6E42-7A8B618C9A20}"/>
                </a:ext>
              </a:extLst>
            </p:cNvPr>
            <p:cNvSpPr txBox="1"/>
            <p:nvPr/>
          </p:nvSpPr>
          <p:spPr>
            <a:xfrm>
              <a:off x="20357091" y="14886446"/>
              <a:ext cx="2154086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0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PC1</a:t>
              </a:r>
            </a:p>
          </p:txBody>
        </p:sp>
        <p:sp>
          <p:nvSpPr>
            <p:cNvPr id="221" name="TextBox 220">
              <a:extLst>
                <a:ext uri="{FF2B5EF4-FFF2-40B4-BE49-F238E27FC236}">
                  <a16:creationId xmlns:a16="http://schemas.microsoft.com/office/drawing/2014/main" id="{CCF373AB-595B-6EE4-2231-E196F06CB4CC}"/>
                </a:ext>
              </a:extLst>
            </p:cNvPr>
            <p:cNvSpPr txBox="1"/>
            <p:nvPr/>
          </p:nvSpPr>
          <p:spPr>
            <a:xfrm>
              <a:off x="22437220" y="14867445"/>
              <a:ext cx="2154086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0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PC2</a:t>
              </a:r>
            </a:p>
          </p:txBody>
        </p:sp>
        <p:cxnSp>
          <p:nvCxnSpPr>
            <p:cNvPr id="224" name="직선 연결선 223">
              <a:extLst>
                <a:ext uri="{FF2B5EF4-FFF2-40B4-BE49-F238E27FC236}">
                  <a16:creationId xmlns:a16="http://schemas.microsoft.com/office/drawing/2014/main" id="{4E00C984-B1A7-0CFA-C683-E9AD7D0EFB60}"/>
                </a:ext>
              </a:extLst>
            </p:cNvPr>
            <p:cNvCxnSpPr/>
            <p:nvPr/>
          </p:nvCxnSpPr>
          <p:spPr>
            <a:xfrm>
              <a:off x="20510968" y="15478904"/>
              <a:ext cx="1800000" cy="9364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직선 연결선 224">
              <a:extLst>
                <a:ext uri="{FF2B5EF4-FFF2-40B4-BE49-F238E27FC236}">
                  <a16:creationId xmlns:a16="http://schemas.microsoft.com/office/drawing/2014/main" id="{045F2D21-98E4-00D9-AE6C-0B9E13209467}"/>
                </a:ext>
              </a:extLst>
            </p:cNvPr>
            <p:cNvCxnSpPr/>
            <p:nvPr/>
          </p:nvCxnSpPr>
          <p:spPr>
            <a:xfrm>
              <a:off x="22586594" y="15501013"/>
              <a:ext cx="1800000" cy="9364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직선 연결선 225">
              <a:extLst>
                <a:ext uri="{FF2B5EF4-FFF2-40B4-BE49-F238E27FC236}">
                  <a16:creationId xmlns:a16="http://schemas.microsoft.com/office/drawing/2014/main" id="{F088334C-A6FB-213B-7757-ADEC85700B87}"/>
                </a:ext>
              </a:extLst>
            </p:cNvPr>
            <p:cNvCxnSpPr/>
            <p:nvPr/>
          </p:nvCxnSpPr>
          <p:spPr>
            <a:xfrm>
              <a:off x="24762942" y="15490306"/>
              <a:ext cx="1800000" cy="9364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직선 연결선 226">
              <a:extLst>
                <a:ext uri="{FF2B5EF4-FFF2-40B4-BE49-F238E27FC236}">
                  <a16:creationId xmlns:a16="http://schemas.microsoft.com/office/drawing/2014/main" id="{7C9BC4A5-863B-8DAB-0E78-998BC9E7D263}"/>
                </a:ext>
              </a:extLst>
            </p:cNvPr>
            <p:cNvCxnSpPr/>
            <p:nvPr/>
          </p:nvCxnSpPr>
          <p:spPr>
            <a:xfrm>
              <a:off x="26971947" y="15479304"/>
              <a:ext cx="1800000" cy="9364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5" name="그림 14">
            <a:extLst>
              <a:ext uri="{FF2B5EF4-FFF2-40B4-BE49-F238E27FC236}">
                <a16:creationId xmlns:a16="http://schemas.microsoft.com/office/drawing/2014/main" id="{B1E982C9-C052-F390-EF3D-070F1F452F18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r="13384"/>
          <a:stretch/>
        </p:blipFill>
        <p:spPr>
          <a:xfrm>
            <a:off x="18649209" y="27562049"/>
            <a:ext cx="9932852" cy="8315386"/>
          </a:xfrm>
          <a:prstGeom prst="rect">
            <a:avLst/>
          </a:prstGeom>
        </p:spPr>
      </p:pic>
      <p:sp>
        <p:nvSpPr>
          <p:cNvPr id="16" name="직사각형 15">
            <a:extLst>
              <a:ext uri="{FF2B5EF4-FFF2-40B4-BE49-F238E27FC236}">
                <a16:creationId xmlns:a16="http://schemas.microsoft.com/office/drawing/2014/main" id="{4B97DCFD-25A5-B375-E939-732E9D44E87C}"/>
              </a:ext>
            </a:extLst>
          </p:cNvPr>
          <p:cNvSpPr/>
          <p:nvPr/>
        </p:nvSpPr>
        <p:spPr>
          <a:xfrm>
            <a:off x="22442787" y="33125676"/>
            <a:ext cx="4735430" cy="851039"/>
          </a:xfrm>
          <a:prstGeom prst="rect">
            <a:avLst/>
          </a:prstGeom>
          <a:noFill/>
          <a:ln w="952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3" name="그림 42">
            <a:extLst>
              <a:ext uri="{FF2B5EF4-FFF2-40B4-BE49-F238E27FC236}">
                <a16:creationId xmlns:a16="http://schemas.microsoft.com/office/drawing/2014/main" id="{8C6D7E85-3787-F8E2-AB6A-465B005C090F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640"/>
          <a:stretch/>
        </p:blipFill>
        <p:spPr>
          <a:xfrm>
            <a:off x="18602950" y="39571859"/>
            <a:ext cx="12258183" cy="6941297"/>
          </a:xfrm>
          <a:prstGeom prst="rect">
            <a:avLst/>
          </a:prstGeom>
        </p:spPr>
      </p:pic>
      <p:sp>
        <p:nvSpPr>
          <p:cNvPr id="53" name="직사각형 52">
            <a:extLst>
              <a:ext uri="{FF2B5EF4-FFF2-40B4-BE49-F238E27FC236}">
                <a16:creationId xmlns:a16="http://schemas.microsoft.com/office/drawing/2014/main" id="{3D3C855F-77F3-A39C-A438-10F08E3ED080}"/>
              </a:ext>
            </a:extLst>
          </p:cNvPr>
          <p:cNvSpPr/>
          <p:nvPr/>
        </p:nvSpPr>
        <p:spPr>
          <a:xfrm>
            <a:off x="22253581" y="43686659"/>
            <a:ext cx="4736894" cy="1175949"/>
          </a:xfrm>
          <a:prstGeom prst="rect">
            <a:avLst/>
          </a:prstGeom>
          <a:noFill/>
          <a:ln w="952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247" name="그룹 246">
            <a:extLst>
              <a:ext uri="{FF2B5EF4-FFF2-40B4-BE49-F238E27FC236}">
                <a16:creationId xmlns:a16="http://schemas.microsoft.com/office/drawing/2014/main" id="{C6D2D5BF-91D4-C269-EC19-AC5090D8D2F5}"/>
              </a:ext>
            </a:extLst>
          </p:cNvPr>
          <p:cNvGrpSpPr/>
          <p:nvPr/>
        </p:nvGrpSpPr>
        <p:grpSpPr>
          <a:xfrm>
            <a:off x="22515402" y="27134259"/>
            <a:ext cx="4611776" cy="1015663"/>
            <a:chOff x="24082903" y="27182329"/>
            <a:chExt cx="4611776" cy="1015663"/>
          </a:xfrm>
        </p:grpSpPr>
        <p:sp>
          <p:nvSpPr>
            <p:cNvPr id="243" name="TextBox 242">
              <a:extLst>
                <a:ext uri="{FF2B5EF4-FFF2-40B4-BE49-F238E27FC236}">
                  <a16:creationId xmlns:a16="http://schemas.microsoft.com/office/drawing/2014/main" id="{6F01E462-A9E6-0F3E-3981-3F6745DA33F7}"/>
                </a:ext>
              </a:extLst>
            </p:cNvPr>
            <p:cNvSpPr txBox="1"/>
            <p:nvPr/>
          </p:nvSpPr>
          <p:spPr>
            <a:xfrm>
              <a:off x="24082903" y="27635017"/>
              <a:ext cx="2154086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0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CMC-Fb02</a:t>
              </a:r>
            </a:p>
          </p:txBody>
        </p:sp>
        <p:sp>
          <p:nvSpPr>
            <p:cNvPr id="244" name="TextBox 243">
              <a:extLst>
                <a:ext uri="{FF2B5EF4-FFF2-40B4-BE49-F238E27FC236}">
                  <a16:creationId xmlns:a16="http://schemas.microsoft.com/office/drawing/2014/main" id="{46F4228F-52FC-4DA5-5679-0DB9D49CC490}"/>
                </a:ext>
              </a:extLst>
            </p:cNvPr>
            <p:cNvSpPr txBox="1"/>
            <p:nvPr/>
          </p:nvSpPr>
          <p:spPr>
            <a:xfrm>
              <a:off x="26186941" y="27182329"/>
              <a:ext cx="2507738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/>
              <a:r>
                <a:rPr lang="en-US" altLang="ko-KR" sz="30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CMC-Fb02</a:t>
              </a:r>
            </a:p>
            <a:p>
              <a:pPr algn="just"/>
              <a:r>
                <a:rPr lang="en-US" altLang="ko-KR" sz="30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-A4GALT KO</a:t>
              </a:r>
            </a:p>
          </p:txBody>
        </p:sp>
        <p:cxnSp>
          <p:nvCxnSpPr>
            <p:cNvPr id="245" name="직선 연결선 244">
              <a:extLst>
                <a:ext uri="{FF2B5EF4-FFF2-40B4-BE49-F238E27FC236}">
                  <a16:creationId xmlns:a16="http://schemas.microsoft.com/office/drawing/2014/main" id="{8C77C24A-4B70-4DB4-D818-242661CB4EA0}"/>
                </a:ext>
              </a:extLst>
            </p:cNvPr>
            <p:cNvCxnSpPr/>
            <p:nvPr/>
          </p:nvCxnSpPr>
          <p:spPr>
            <a:xfrm>
              <a:off x="24234922" y="28157223"/>
              <a:ext cx="1800000" cy="9364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직선 연결선 245">
              <a:extLst>
                <a:ext uri="{FF2B5EF4-FFF2-40B4-BE49-F238E27FC236}">
                  <a16:creationId xmlns:a16="http://schemas.microsoft.com/office/drawing/2014/main" id="{3C537864-7415-8E7B-F487-6AF432A1DEDA}"/>
                </a:ext>
              </a:extLst>
            </p:cNvPr>
            <p:cNvCxnSpPr/>
            <p:nvPr/>
          </p:nvCxnSpPr>
          <p:spPr>
            <a:xfrm>
              <a:off x="26443927" y="28146221"/>
              <a:ext cx="1800000" cy="9364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5" name="그룹 254">
            <a:extLst>
              <a:ext uri="{FF2B5EF4-FFF2-40B4-BE49-F238E27FC236}">
                <a16:creationId xmlns:a16="http://schemas.microsoft.com/office/drawing/2014/main" id="{28661CDA-44F3-AB02-12AF-718D1C9E46A8}"/>
              </a:ext>
            </a:extLst>
          </p:cNvPr>
          <p:cNvGrpSpPr/>
          <p:nvPr/>
        </p:nvGrpSpPr>
        <p:grpSpPr>
          <a:xfrm>
            <a:off x="22411088" y="39089029"/>
            <a:ext cx="4611776" cy="1015663"/>
            <a:chOff x="24082903" y="27182329"/>
            <a:chExt cx="4611776" cy="1015663"/>
          </a:xfrm>
        </p:grpSpPr>
        <p:sp>
          <p:nvSpPr>
            <p:cNvPr id="256" name="TextBox 255">
              <a:extLst>
                <a:ext uri="{FF2B5EF4-FFF2-40B4-BE49-F238E27FC236}">
                  <a16:creationId xmlns:a16="http://schemas.microsoft.com/office/drawing/2014/main" id="{0CD836A5-CA48-FBC5-19E5-BAE6CD85383E}"/>
                </a:ext>
              </a:extLst>
            </p:cNvPr>
            <p:cNvSpPr txBox="1"/>
            <p:nvPr/>
          </p:nvSpPr>
          <p:spPr>
            <a:xfrm>
              <a:off x="24082903" y="27635017"/>
              <a:ext cx="2154086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0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CMC-Fb02</a:t>
              </a:r>
            </a:p>
          </p:txBody>
        </p:sp>
        <p:sp>
          <p:nvSpPr>
            <p:cNvPr id="257" name="TextBox 256">
              <a:extLst>
                <a:ext uri="{FF2B5EF4-FFF2-40B4-BE49-F238E27FC236}">
                  <a16:creationId xmlns:a16="http://schemas.microsoft.com/office/drawing/2014/main" id="{8FAE1627-01B0-92B1-08B9-D8786A46F896}"/>
                </a:ext>
              </a:extLst>
            </p:cNvPr>
            <p:cNvSpPr txBox="1"/>
            <p:nvPr/>
          </p:nvSpPr>
          <p:spPr>
            <a:xfrm>
              <a:off x="26186941" y="27182329"/>
              <a:ext cx="2507738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/>
              <a:r>
                <a:rPr lang="en-US" altLang="ko-KR" sz="30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CMC-Fb02</a:t>
              </a:r>
            </a:p>
            <a:p>
              <a:pPr algn="just"/>
              <a:r>
                <a:rPr lang="en-US" altLang="ko-KR" sz="30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-A4GALT KO</a:t>
              </a:r>
            </a:p>
          </p:txBody>
        </p:sp>
        <p:cxnSp>
          <p:nvCxnSpPr>
            <p:cNvPr id="258" name="직선 연결선 257">
              <a:extLst>
                <a:ext uri="{FF2B5EF4-FFF2-40B4-BE49-F238E27FC236}">
                  <a16:creationId xmlns:a16="http://schemas.microsoft.com/office/drawing/2014/main" id="{348B86B4-3F01-109B-7DBA-2028F2201D6F}"/>
                </a:ext>
              </a:extLst>
            </p:cNvPr>
            <p:cNvCxnSpPr/>
            <p:nvPr/>
          </p:nvCxnSpPr>
          <p:spPr>
            <a:xfrm>
              <a:off x="24234922" y="28157223"/>
              <a:ext cx="1800000" cy="9364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직선 연결선 258">
              <a:extLst>
                <a:ext uri="{FF2B5EF4-FFF2-40B4-BE49-F238E27FC236}">
                  <a16:creationId xmlns:a16="http://schemas.microsoft.com/office/drawing/2014/main" id="{0021A361-48CF-AD8B-B192-BBDEDA7FFE93}"/>
                </a:ext>
              </a:extLst>
            </p:cNvPr>
            <p:cNvCxnSpPr/>
            <p:nvPr/>
          </p:nvCxnSpPr>
          <p:spPr>
            <a:xfrm>
              <a:off x="26443927" y="28146221"/>
              <a:ext cx="1800000" cy="9364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D76020A4-8A79-FEC7-5651-ED45078DA5AB}"/>
              </a:ext>
            </a:extLst>
          </p:cNvPr>
          <p:cNvGrpSpPr/>
          <p:nvPr/>
        </p:nvGrpSpPr>
        <p:grpSpPr>
          <a:xfrm>
            <a:off x="28688072" y="7074250"/>
            <a:ext cx="2087432" cy="2512229"/>
            <a:chOff x="-113219" y="1975657"/>
            <a:chExt cx="767076" cy="923178"/>
          </a:xfrm>
        </p:grpSpPr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DDAE2C80-3EFA-BE24-9DF9-E0F915169845}"/>
                </a:ext>
              </a:extLst>
            </p:cNvPr>
            <p:cNvSpPr txBox="1"/>
            <p:nvPr/>
          </p:nvSpPr>
          <p:spPr>
            <a:xfrm>
              <a:off x="-113219" y="1975657"/>
              <a:ext cx="767076" cy="2148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200" b="1" dirty="0"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― </a:t>
              </a:r>
              <a:r>
                <a:rPr lang="en-US" altLang="ko-KR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75KDa </a:t>
              </a:r>
              <a:endParaRPr lang="en-US" altLang="ko-KR" sz="3200" b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813F3E4A-7754-79C4-6D77-92DA148338F8}"/>
                </a:ext>
              </a:extLst>
            </p:cNvPr>
            <p:cNvSpPr txBox="1"/>
            <p:nvPr/>
          </p:nvSpPr>
          <p:spPr>
            <a:xfrm>
              <a:off x="-111661" y="2391765"/>
              <a:ext cx="725252" cy="2148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200" b="1" dirty="0"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― </a:t>
              </a:r>
              <a:r>
                <a:rPr lang="en-US" altLang="ko-KR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50KDa</a:t>
              </a:r>
              <a:endParaRPr lang="en-US" altLang="ko-KR" sz="3200" b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235E46CE-E474-5D79-014F-0432FFC68E2D}"/>
                </a:ext>
              </a:extLst>
            </p:cNvPr>
            <p:cNvSpPr txBox="1"/>
            <p:nvPr/>
          </p:nvSpPr>
          <p:spPr>
            <a:xfrm>
              <a:off x="-106229" y="2683946"/>
              <a:ext cx="725252" cy="2148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200" b="1" dirty="0"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― </a:t>
              </a:r>
              <a:r>
                <a:rPr lang="en-US" altLang="ko-KR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37KDa</a:t>
              </a:r>
              <a:endParaRPr lang="en-US" altLang="ko-KR" sz="3200" b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endParaRPr>
            </a:p>
          </p:txBody>
        </p:sp>
      </p:grpSp>
      <p:sp>
        <p:nvSpPr>
          <p:cNvPr id="184" name="TextBox 183">
            <a:extLst>
              <a:ext uri="{FF2B5EF4-FFF2-40B4-BE49-F238E27FC236}">
                <a16:creationId xmlns:a16="http://schemas.microsoft.com/office/drawing/2014/main" id="{406ED2F8-2372-F61B-08C2-D0C723A8F14E}"/>
              </a:ext>
            </a:extLst>
          </p:cNvPr>
          <p:cNvSpPr txBox="1"/>
          <p:nvPr/>
        </p:nvSpPr>
        <p:spPr>
          <a:xfrm>
            <a:off x="8362111" y="8524651"/>
            <a:ext cx="190949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4400" b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α-GLA</a:t>
            </a:r>
          </a:p>
        </p:txBody>
      </p:sp>
      <p:grpSp>
        <p:nvGrpSpPr>
          <p:cNvPr id="152" name="그룹 151">
            <a:extLst>
              <a:ext uri="{FF2B5EF4-FFF2-40B4-BE49-F238E27FC236}">
                <a16:creationId xmlns:a16="http://schemas.microsoft.com/office/drawing/2014/main" id="{10F435E5-B7F6-8A53-B830-6CB4D881A6CA}"/>
              </a:ext>
            </a:extLst>
          </p:cNvPr>
          <p:cNvGrpSpPr/>
          <p:nvPr/>
        </p:nvGrpSpPr>
        <p:grpSpPr>
          <a:xfrm>
            <a:off x="28738942" y="17634834"/>
            <a:ext cx="2036969" cy="2750129"/>
            <a:chOff x="201810" y="1961723"/>
            <a:chExt cx="563679" cy="777853"/>
          </a:xfrm>
        </p:grpSpPr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1461A459-AFD9-659D-DBD5-869FDB25070A}"/>
                </a:ext>
              </a:extLst>
            </p:cNvPr>
            <p:cNvSpPr txBox="1"/>
            <p:nvPr/>
          </p:nvSpPr>
          <p:spPr>
            <a:xfrm>
              <a:off x="212719" y="1961723"/>
              <a:ext cx="546148" cy="165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3200" b="1" dirty="0"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― </a:t>
              </a:r>
              <a:r>
                <a:rPr lang="en-US" altLang="ko-KR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75KDa</a:t>
              </a:r>
              <a:endParaRPr lang="en-US" altLang="ko-KR" sz="3200" b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FCE90340-4B51-096C-D1DA-05590AED493C}"/>
                </a:ext>
              </a:extLst>
            </p:cNvPr>
            <p:cNvSpPr txBox="1"/>
            <p:nvPr/>
          </p:nvSpPr>
          <p:spPr>
            <a:xfrm>
              <a:off x="219341" y="2252059"/>
              <a:ext cx="546148" cy="165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3200" b="1" dirty="0"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― </a:t>
              </a:r>
              <a:r>
                <a:rPr lang="en-US" altLang="ko-KR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50KDa</a:t>
              </a:r>
              <a:endParaRPr lang="en-US" altLang="ko-KR" sz="3200" b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039F1E69-DF31-AAA4-A1B3-518848517B7C}"/>
                </a:ext>
              </a:extLst>
            </p:cNvPr>
            <p:cNvSpPr txBox="1"/>
            <p:nvPr/>
          </p:nvSpPr>
          <p:spPr>
            <a:xfrm>
              <a:off x="201810" y="2574177"/>
              <a:ext cx="546148" cy="165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3200" b="1" dirty="0"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― </a:t>
              </a:r>
              <a:r>
                <a:rPr lang="en-US" altLang="ko-KR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37KDa</a:t>
              </a:r>
              <a:endParaRPr lang="en-US" altLang="ko-KR" sz="3200" b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endParaRPr>
            </a:p>
          </p:txBody>
        </p: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A32F9C4A-3231-669E-D030-BB7F10FD906F}"/>
              </a:ext>
            </a:extLst>
          </p:cNvPr>
          <p:cNvSpPr txBox="1"/>
          <p:nvPr/>
        </p:nvSpPr>
        <p:spPr>
          <a:xfrm>
            <a:off x="8404671" y="19111796"/>
            <a:ext cx="20345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l-GR" altLang="ko-KR" sz="44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β</a:t>
            </a:r>
            <a:r>
              <a:rPr lang="en-US" altLang="ko-KR" sz="44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-actin</a:t>
            </a:r>
            <a:endParaRPr lang="en-US" altLang="ko-KR" sz="4400" b="1" dirty="0"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59DB7CAD-1A98-07EC-70D8-85F011AABF95}"/>
              </a:ext>
            </a:extLst>
          </p:cNvPr>
          <p:cNvGrpSpPr/>
          <p:nvPr/>
        </p:nvGrpSpPr>
        <p:grpSpPr>
          <a:xfrm>
            <a:off x="27932039" y="30311352"/>
            <a:ext cx="2046151" cy="3119765"/>
            <a:chOff x="-11518" y="2232137"/>
            <a:chExt cx="728362" cy="111053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CE10899-EA82-3CB8-1EE5-2533742BC09D}"/>
                </a:ext>
              </a:extLst>
            </p:cNvPr>
            <p:cNvSpPr txBox="1"/>
            <p:nvPr/>
          </p:nvSpPr>
          <p:spPr>
            <a:xfrm>
              <a:off x="5499" y="2232137"/>
              <a:ext cx="702542" cy="2081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200" b="1" dirty="0"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― </a:t>
              </a:r>
              <a:r>
                <a:rPr lang="en-US" altLang="ko-KR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75KDa</a:t>
              </a:r>
              <a:endParaRPr lang="en-US" altLang="ko-KR" sz="3200" b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0E34E6E-F5DC-8054-98AE-64B3F5486990}"/>
                </a:ext>
              </a:extLst>
            </p:cNvPr>
            <p:cNvSpPr txBox="1"/>
            <p:nvPr/>
          </p:nvSpPr>
          <p:spPr>
            <a:xfrm>
              <a:off x="14302" y="2748475"/>
              <a:ext cx="702542" cy="2081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200" b="1" dirty="0"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― </a:t>
              </a:r>
              <a:r>
                <a:rPr lang="en-US" altLang="ko-KR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50KDa</a:t>
              </a:r>
              <a:endParaRPr lang="en-US" altLang="ko-KR" sz="3200" b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CC69F73-662D-6F2C-A8B0-4EB89747F59A}"/>
                </a:ext>
              </a:extLst>
            </p:cNvPr>
            <p:cNvSpPr txBox="1"/>
            <p:nvPr/>
          </p:nvSpPr>
          <p:spPr>
            <a:xfrm>
              <a:off x="-11518" y="3134509"/>
              <a:ext cx="702542" cy="2081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200" b="1" dirty="0"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― </a:t>
              </a:r>
              <a:r>
                <a:rPr lang="en-US" altLang="ko-KR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37KDa</a:t>
              </a:r>
              <a:endParaRPr lang="en-US" altLang="ko-KR" sz="3200" b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ED4D1785-1F7C-BBFD-167F-81A71F52C380}"/>
              </a:ext>
            </a:extLst>
          </p:cNvPr>
          <p:cNvSpPr txBox="1"/>
          <p:nvPr/>
        </p:nvSpPr>
        <p:spPr>
          <a:xfrm>
            <a:off x="8081504" y="33166474"/>
            <a:ext cx="239982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4400" b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A4GALT</a:t>
            </a: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C17804BF-8DF8-FC27-F885-C7B4E2E5FBC8}"/>
              </a:ext>
            </a:extLst>
          </p:cNvPr>
          <p:cNvGrpSpPr/>
          <p:nvPr/>
        </p:nvGrpSpPr>
        <p:grpSpPr>
          <a:xfrm>
            <a:off x="27922864" y="42505521"/>
            <a:ext cx="2042939" cy="3019613"/>
            <a:chOff x="248856" y="1961723"/>
            <a:chExt cx="516633" cy="759547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ED11DA82-C5DA-6976-E222-7CD78115193A}"/>
                </a:ext>
              </a:extLst>
            </p:cNvPr>
            <p:cNvSpPr txBox="1"/>
            <p:nvPr/>
          </p:nvSpPr>
          <p:spPr>
            <a:xfrm>
              <a:off x="259765" y="1961723"/>
              <a:ext cx="499102" cy="1470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200" b="1" dirty="0"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― </a:t>
              </a:r>
              <a:r>
                <a:rPr lang="en-US" altLang="ko-KR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75KDa</a:t>
              </a:r>
              <a:endParaRPr lang="en-US" altLang="ko-KR" sz="3200" b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94EE37F-3EED-01CE-C19A-1A5C8173389E}"/>
                </a:ext>
              </a:extLst>
            </p:cNvPr>
            <p:cNvSpPr txBox="1"/>
            <p:nvPr/>
          </p:nvSpPr>
          <p:spPr>
            <a:xfrm>
              <a:off x="266387" y="2252059"/>
              <a:ext cx="499102" cy="1470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200" b="1" dirty="0"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― </a:t>
              </a:r>
              <a:r>
                <a:rPr lang="en-US" altLang="ko-KR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50KDa</a:t>
              </a:r>
              <a:endParaRPr lang="en-US" altLang="ko-KR" sz="3200" b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5C42451-BB53-90AA-B2A7-B1212CA51E87}"/>
                </a:ext>
              </a:extLst>
            </p:cNvPr>
            <p:cNvSpPr txBox="1"/>
            <p:nvPr/>
          </p:nvSpPr>
          <p:spPr>
            <a:xfrm>
              <a:off x="248856" y="2574177"/>
              <a:ext cx="499102" cy="1470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200" b="1" dirty="0"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― </a:t>
              </a:r>
              <a:r>
                <a:rPr lang="en-US" altLang="ko-KR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37KDa</a:t>
              </a:r>
              <a:endParaRPr lang="en-US" altLang="ko-KR" sz="3200" b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58D08E09-B844-235F-6DC2-3F9191E0C4C5}"/>
              </a:ext>
            </a:extLst>
          </p:cNvPr>
          <p:cNvSpPr txBox="1"/>
          <p:nvPr/>
        </p:nvSpPr>
        <p:spPr>
          <a:xfrm>
            <a:off x="8404670" y="43889912"/>
            <a:ext cx="20345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l-GR" altLang="ko-KR" sz="44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β</a:t>
            </a:r>
            <a:r>
              <a:rPr lang="en-US" altLang="ko-KR" sz="44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-actin</a:t>
            </a:r>
            <a:endParaRPr lang="en-US" altLang="ko-KR" sz="4400" b="1" dirty="0"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61657" y="4343933"/>
            <a:ext cx="29391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(A)</a:t>
            </a:r>
            <a:endParaRPr lang="ko-KR" altLang="en-US" sz="9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3461656" y="26279082"/>
            <a:ext cx="29391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(B)</a:t>
            </a:r>
            <a:endParaRPr lang="ko-KR" altLang="en-US" sz="9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64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그림 39" descr="화이트, 흑백, 스케치, 모노크롬이(가) 표시된 사진&#10;&#10;자동 생성된 설명">
            <a:extLst>
              <a:ext uri="{FF2B5EF4-FFF2-40B4-BE49-F238E27FC236}">
                <a16:creationId xmlns:a16="http://schemas.microsoft.com/office/drawing/2014/main" id="{6C99F223-3892-A356-9900-F3BF0FF4B0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9140" y="39754736"/>
            <a:ext cx="12435552" cy="7173682"/>
          </a:xfrm>
          <a:prstGeom prst="rect">
            <a:avLst/>
          </a:prstGeom>
        </p:spPr>
      </p:pic>
      <p:pic>
        <p:nvPicPr>
          <p:cNvPr id="6" name="그림 5" descr="흑백, 블랙, 모노크롬, 스케치이(가) 표시된 사진&#10;&#10;자동 생성된 설명">
            <a:extLst>
              <a:ext uri="{FF2B5EF4-FFF2-40B4-BE49-F238E27FC236}">
                <a16:creationId xmlns:a16="http://schemas.microsoft.com/office/drawing/2014/main" id="{68B8B7AE-C970-D2E7-6A4E-AB84C3DC94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6637" y="40181057"/>
            <a:ext cx="9564198" cy="5503964"/>
          </a:xfrm>
          <a:prstGeom prst="rect">
            <a:avLst/>
          </a:prstGeom>
        </p:spPr>
      </p:pic>
      <p:pic>
        <p:nvPicPr>
          <p:cNvPr id="115" name="그림 114" descr="스크린샷, 흑백, 블랙, 가전용품이(가) 표시된 사진&#10;&#10;자동 생성된 설명">
            <a:extLst>
              <a:ext uri="{FF2B5EF4-FFF2-40B4-BE49-F238E27FC236}">
                <a16:creationId xmlns:a16="http://schemas.microsoft.com/office/drawing/2014/main" id="{496731B9-A25E-4989-7219-984E76BCC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5703" y="27972381"/>
            <a:ext cx="8951807" cy="5371084"/>
          </a:xfrm>
          <a:prstGeom prst="rect">
            <a:avLst/>
          </a:prstGeom>
        </p:spPr>
      </p:pic>
      <p:pic>
        <p:nvPicPr>
          <p:cNvPr id="70" name="그림 69" descr="흑백, 모노크롬, 흑백 사진, 블랙이(가) 표시된 사진&#10;&#10;자동 생성된 설명">
            <a:extLst>
              <a:ext uri="{FF2B5EF4-FFF2-40B4-BE49-F238E27FC236}">
                <a16:creationId xmlns:a16="http://schemas.microsoft.com/office/drawing/2014/main" id="{6F900793-A11F-3D3A-D583-4DC2D9238D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188" y="27972381"/>
            <a:ext cx="9153206" cy="5246350"/>
          </a:xfrm>
          <a:prstGeom prst="rect">
            <a:avLst/>
          </a:prstGeom>
        </p:spPr>
      </p:pic>
      <p:pic>
        <p:nvPicPr>
          <p:cNvPr id="48" name="그림 47" descr="흑백, 흑백 사진, 모노크롬이(가) 표시된 사진&#10;&#10;자동 생성된 설명">
            <a:extLst>
              <a:ext uri="{FF2B5EF4-FFF2-40B4-BE49-F238E27FC236}">
                <a16:creationId xmlns:a16="http://schemas.microsoft.com/office/drawing/2014/main" id="{65351279-4EF4-B66C-2233-71BD996B382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899"/>
          <a:stretch/>
        </p:blipFill>
        <p:spPr>
          <a:xfrm>
            <a:off x="18855740" y="15499347"/>
            <a:ext cx="10322353" cy="7617724"/>
          </a:xfrm>
          <a:prstGeom prst="rect">
            <a:avLst/>
          </a:prstGeom>
        </p:spPr>
      </p:pic>
      <p:pic>
        <p:nvPicPr>
          <p:cNvPr id="37" name="그림 36" descr="흑백, 화이트, 모노크롬, 스크린샷이(가) 표시된 사진&#10;&#10;자동 생성된 설명">
            <a:extLst>
              <a:ext uri="{FF2B5EF4-FFF2-40B4-BE49-F238E27FC236}">
                <a16:creationId xmlns:a16="http://schemas.microsoft.com/office/drawing/2014/main" id="{511DF449-44B1-96D2-0A83-0D91F2F8977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752" y="15417475"/>
            <a:ext cx="11842506" cy="7530711"/>
          </a:xfrm>
          <a:prstGeom prst="rect">
            <a:avLst/>
          </a:prstGeom>
        </p:spPr>
      </p:pic>
      <p:pic>
        <p:nvPicPr>
          <p:cNvPr id="12" name="그림 11" descr="화이트, 스크린샷, 블랙, 흑백이(가) 표시된 사진&#10;&#10;자동 생성된 설명">
            <a:extLst>
              <a:ext uri="{FF2B5EF4-FFF2-40B4-BE49-F238E27FC236}">
                <a16:creationId xmlns:a16="http://schemas.microsoft.com/office/drawing/2014/main" id="{021B3AF0-003D-902F-70A2-BDBEE99E0F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5740" y="5327394"/>
            <a:ext cx="11554300" cy="8173235"/>
          </a:xfrm>
          <a:prstGeom prst="rect">
            <a:avLst/>
          </a:prstGeom>
        </p:spPr>
      </p:pic>
      <p:pic>
        <p:nvPicPr>
          <p:cNvPr id="3" name="그림 2" descr="스크린샷, 화이트, 흑백, 블랙이(가) 표시된 사진&#10;&#10;자동 생성된 설명">
            <a:extLst>
              <a:ext uri="{FF2B5EF4-FFF2-40B4-BE49-F238E27FC236}">
                <a16:creationId xmlns:a16="http://schemas.microsoft.com/office/drawing/2014/main" id="{DD2FFB5B-C3E0-E9F8-53E8-8B8AD3A067B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595" y="5519298"/>
            <a:ext cx="11554301" cy="7605991"/>
          </a:xfrm>
          <a:prstGeom prst="rect">
            <a:avLst/>
          </a:prstGeom>
        </p:spPr>
      </p:pic>
      <p:sp>
        <p:nvSpPr>
          <p:cNvPr id="18" name="직사각형 17">
            <a:extLst>
              <a:ext uri="{FF2B5EF4-FFF2-40B4-BE49-F238E27FC236}">
                <a16:creationId xmlns:a16="http://schemas.microsoft.com/office/drawing/2014/main" id="{9C1F00CC-FB9D-911C-CB5A-38E6225E97D6}"/>
              </a:ext>
            </a:extLst>
          </p:cNvPr>
          <p:cNvSpPr/>
          <p:nvPr/>
        </p:nvSpPr>
        <p:spPr>
          <a:xfrm>
            <a:off x="9831915" y="9585261"/>
            <a:ext cx="5148000" cy="712274"/>
          </a:xfrm>
          <a:prstGeom prst="rect">
            <a:avLst/>
          </a:prstGeom>
          <a:noFill/>
          <a:ln w="952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117246-A529-8BFD-527A-D0FCCA51346A}"/>
              </a:ext>
            </a:extLst>
          </p:cNvPr>
          <p:cNvSpPr txBox="1"/>
          <p:nvPr/>
        </p:nvSpPr>
        <p:spPr>
          <a:xfrm>
            <a:off x="1382209" y="522515"/>
            <a:ext cx="33271832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1500" b="1" dirty="0">
                <a:latin typeface="Arial" panose="020B0604020202020204" pitchFamily="34" charset="0"/>
                <a:cs typeface="Arial" panose="020B0604020202020204" pitchFamily="34" charset="0"/>
              </a:rPr>
              <a:t>Supplement Figure </a:t>
            </a:r>
            <a:r>
              <a:rPr lang="en-US" altLang="ko-KR" sz="1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   </a:t>
            </a:r>
            <a:endParaRPr lang="ko-KR" altLang="en-US" sz="8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42E612ED-0261-8BB2-7955-BB1F700E93AD}"/>
              </a:ext>
            </a:extLst>
          </p:cNvPr>
          <p:cNvSpPr txBox="1"/>
          <p:nvPr/>
        </p:nvSpPr>
        <p:spPr>
          <a:xfrm>
            <a:off x="4395418" y="30022728"/>
            <a:ext cx="366478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4400" b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SOD/MNSOD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E38341B-A8D4-EF44-269F-1729A5918F49}"/>
              </a:ext>
            </a:extLst>
          </p:cNvPr>
          <p:cNvSpPr txBox="1"/>
          <p:nvPr/>
        </p:nvSpPr>
        <p:spPr>
          <a:xfrm>
            <a:off x="7544879" y="42266819"/>
            <a:ext cx="250741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44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Catalase</a:t>
            </a:r>
            <a:endParaRPr lang="en-US" altLang="ko-KR" sz="4400" b="1" dirty="0"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406ED2F8-2372-F61B-08C2-D0C723A8F14E}"/>
              </a:ext>
            </a:extLst>
          </p:cNvPr>
          <p:cNvSpPr txBox="1"/>
          <p:nvPr/>
        </p:nvSpPr>
        <p:spPr>
          <a:xfrm>
            <a:off x="6221471" y="9659228"/>
            <a:ext cx="35076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4400" b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p-p38 MAPK</a:t>
            </a: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1B1A315B-7023-423E-15A9-627F2AAF66E2}"/>
              </a:ext>
            </a:extLst>
          </p:cNvPr>
          <p:cNvSpPr/>
          <p:nvPr/>
        </p:nvSpPr>
        <p:spPr>
          <a:xfrm>
            <a:off x="21274656" y="9575513"/>
            <a:ext cx="5148000" cy="706714"/>
          </a:xfrm>
          <a:prstGeom prst="rect">
            <a:avLst/>
          </a:prstGeom>
          <a:noFill/>
          <a:ln w="952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3D1E9B4D-C56B-BA11-F0A0-36ECD7EF5775}"/>
              </a:ext>
            </a:extLst>
          </p:cNvPr>
          <p:cNvSpPr txBox="1"/>
          <p:nvPr/>
        </p:nvSpPr>
        <p:spPr>
          <a:xfrm>
            <a:off x="18101445" y="9523840"/>
            <a:ext cx="29754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4400" b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p38 MAPK</a:t>
            </a:r>
          </a:p>
        </p:txBody>
      </p: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2C0A9F77-5854-26E1-1642-CA4B8F698C5B}"/>
              </a:ext>
            </a:extLst>
          </p:cNvPr>
          <p:cNvSpPr/>
          <p:nvPr/>
        </p:nvSpPr>
        <p:spPr>
          <a:xfrm>
            <a:off x="9934415" y="18144953"/>
            <a:ext cx="4860000" cy="448007"/>
          </a:xfrm>
          <a:prstGeom prst="rect">
            <a:avLst/>
          </a:prstGeom>
          <a:noFill/>
          <a:ln w="952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직사각형 101">
            <a:extLst>
              <a:ext uri="{FF2B5EF4-FFF2-40B4-BE49-F238E27FC236}">
                <a16:creationId xmlns:a16="http://schemas.microsoft.com/office/drawing/2014/main" id="{6D8CCAF2-16C0-6FAC-DE8F-69F3962EDF56}"/>
              </a:ext>
            </a:extLst>
          </p:cNvPr>
          <p:cNvSpPr/>
          <p:nvPr/>
        </p:nvSpPr>
        <p:spPr>
          <a:xfrm>
            <a:off x="21539960" y="18171226"/>
            <a:ext cx="4860000" cy="475438"/>
          </a:xfrm>
          <a:prstGeom prst="rect">
            <a:avLst/>
          </a:prstGeom>
          <a:noFill/>
          <a:ln w="952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4F314348-2BF6-10C4-32C3-6144572AD026}"/>
              </a:ext>
            </a:extLst>
          </p:cNvPr>
          <p:cNvSpPr txBox="1"/>
          <p:nvPr/>
        </p:nvSpPr>
        <p:spPr>
          <a:xfrm>
            <a:off x="7773513" y="18068963"/>
            <a:ext cx="18758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4400" b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p-AKT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6A4ED139-8091-6533-66C4-9206EAF68081}"/>
              </a:ext>
            </a:extLst>
          </p:cNvPr>
          <p:cNvSpPr txBox="1"/>
          <p:nvPr/>
        </p:nvSpPr>
        <p:spPr>
          <a:xfrm>
            <a:off x="19741347" y="18080119"/>
            <a:ext cx="134363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4400" b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AKT</a:t>
            </a:r>
          </a:p>
        </p:txBody>
      </p:sp>
      <p:sp>
        <p:nvSpPr>
          <p:cNvPr id="128" name="직사각형 127">
            <a:extLst>
              <a:ext uri="{FF2B5EF4-FFF2-40B4-BE49-F238E27FC236}">
                <a16:creationId xmlns:a16="http://schemas.microsoft.com/office/drawing/2014/main" id="{4E611A10-A777-F775-6490-02A6F581BBCC}"/>
              </a:ext>
            </a:extLst>
          </p:cNvPr>
          <p:cNvSpPr/>
          <p:nvPr/>
        </p:nvSpPr>
        <p:spPr>
          <a:xfrm>
            <a:off x="10223040" y="30089482"/>
            <a:ext cx="4752000" cy="907369"/>
          </a:xfrm>
          <a:prstGeom prst="rect">
            <a:avLst/>
          </a:prstGeom>
          <a:noFill/>
          <a:ln w="952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8" name="직사각형 147">
            <a:extLst>
              <a:ext uri="{FF2B5EF4-FFF2-40B4-BE49-F238E27FC236}">
                <a16:creationId xmlns:a16="http://schemas.microsoft.com/office/drawing/2014/main" id="{11776940-DA18-0902-2BC2-7E36AE1A307B}"/>
              </a:ext>
            </a:extLst>
          </p:cNvPr>
          <p:cNvSpPr/>
          <p:nvPr/>
        </p:nvSpPr>
        <p:spPr>
          <a:xfrm>
            <a:off x="21472656" y="28951871"/>
            <a:ext cx="4752000" cy="1012241"/>
          </a:xfrm>
          <a:prstGeom prst="rect">
            <a:avLst/>
          </a:prstGeom>
          <a:noFill/>
          <a:ln w="952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3782F514-4C61-57BC-2D21-15EC819C0064}"/>
              </a:ext>
            </a:extLst>
          </p:cNvPr>
          <p:cNvSpPr txBox="1"/>
          <p:nvPr/>
        </p:nvSpPr>
        <p:spPr>
          <a:xfrm>
            <a:off x="19179761" y="29073270"/>
            <a:ext cx="20345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l-GR" altLang="ko-KR" sz="44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β</a:t>
            </a:r>
            <a:r>
              <a:rPr lang="en-US" altLang="ko-KR" sz="44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-actin</a:t>
            </a:r>
            <a:endParaRPr lang="en-US" altLang="ko-KR" sz="4400" b="1" dirty="0"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77" name="직사각형 176">
            <a:extLst>
              <a:ext uri="{FF2B5EF4-FFF2-40B4-BE49-F238E27FC236}">
                <a16:creationId xmlns:a16="http://schemas.microsoft.com/office/drawing/2014/main" id="{C0B3861A-53BB-3875-4D76-BA8477D1EC6C}"/>
              </a:ext>
            </a:extLst>
          </p:cNvPr>
          <p:cNvSpPr/>
          <p:nvPr/>
        </p:nvSpPr>
        <p:spPr>
          <a:xfrm>
            <a:off x="10084942" y="42257921"/>
            <a:ext cx="5429718" cy="871754"/>
          </a:xfrm>
          <a:prstGeom prst="rect">
            <a:avLst/>
          </a:prstGeom>
          <a:noFill/>
          <a:ln w="952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559051B0-8355-A572-7742-C63C62F729C7}"/>
              </a:ext>
            </a:extLst>
          </p:cNvPr>
          <p:cNvGrpSpPr/>
          <p:nvPr/>
        </p:nvGrpSpPr>
        <p:grpSpPr>
          <a:xfrm>
            <a:off x="10348915" y="3835306"/>
            <a:ext cx="5472701" cy="1667502"/>
            <a:chOff x="9482642" y="3835306"/>
            <a:chExt cx="5472701" cy="1667502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AC086211-B83B-5E58-7339-FBCAB40CE483}"/>
                </a:ext>
              </a:extLst>
            </p:cNvPr>
            <p:cNvSpPr txBox="1"/>
            <p:nvPr/>
          </p:nvSpPr>
          <p:spPr>
            <a:xfrm rot="18900000">
              <a:off x="9583986" y="4585750"/>
              <a:ext cx="1466684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0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WTC11</a:t>
              </a: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F404EC73-A5F1-B227-D301-D91B579BED59}"/>
                </a:ext>
              </a:extLst>
            </p:cNvPr>
            <p:cNvSpPr txBox="1"/>
            <p:nvPr/>
          </p:nvSpPr>
          <p:spPr>
            <a:xfrm rot="18900000">
              <a:off x="11076904" y="4548823"/>
              <a:ext cx="171324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0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GLA KO</a:t>
              </a:r>
            </a:p>
          </p:txBody>
        </p:sp>
        <p:cxnSp>
          <p:nvCxnSpPr>
            <p:cNvPr id="111" name="직선 연결선 110">
              <a:extLst>
                <a:ext uri="{FF2B5EF4-FFF2-40B4-BE49-F238E27FC236}">
                  <a16:creationId xmlns:a16="http://schemas.microsoft.com/office/drawing/2014/main" id="{BA44591A-7270-71AE-DA40-0FD726A9C7F3}"/>
                </a:ext>
              </a:extLst>
            </p:cNvPr>
            <p:cNvCxnSpPr/>
            <p:nvPr/>
          </p:nvCxnSpPr>
          <p:spPr>
            <a:xfrm>
              <a:off x="9482642" y="5482557"/>
              <a:ext cx="1152000" cy="9364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DDE3D064-638D-4E47-6448-02B5A5CC9457}"/>
                </a:ext>
              </a:extLst>
            </p:cNvPr>
            <p:cNvSpPr txBox="1"/>
            <p:nvPr/>
          </p:nvSpPr>
          <p:spPr>
            <a:xfrm rot="18900000">
              <a:off x="12497763" y="3835306"/>
              <a:ext cx="245758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GLA/A4GALT</a:t>
              </a:r>
            </a:p>
            <a:p>
              <a:r>
                <a:rPr lang="en-US" altLang="ko-KR" sz="32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dual KO</a:t>
              </a:r>
            </a:p>
          </p:txBody>
        </p:sp>
        <p:cxnSp>
          <p:nvCxnSpPr>
            <p:cNvPr id="4" name="직선 연결선 3">
              <a:extLst>
                <a:ext uri="{FF2B5EF4-FFF2-40B4-BE49-F238E27FC236}">
                  <a16:creationId xmlns:a16="http://schemas.microsoft.com/office/drawing/2014/main" id="{4D3F9C7A-EF9C-BAD4-5CF9-0CBDCFF576B3}"/>
                </a:ext>
              </a:extLst>
            </p:cNvPr>
            <p:cNvCxnSpPr/>
            <p:nvPr/>
          </p:nvCxnSpPr>
          <p:spPr>
            <a:xfrm>
              <a:off x="11071954" y="5471672"/>
              <a:ext cx="1152000" cy="9364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직선 연결선 4">
              <a:extLst>
                <a:ext uri="{FF2B5EF4-FFF2-40B4-BE49-F238E27FC236}">
                  <a16:creationId xmlns:a16="http://schemas.microsoft.com/office/drawing/2014/main" id="{DF8D1470-D18D-9997-C7D9-764D6B3EA5C5}"/>
                </a:ext>
              </a:extLst>
            </p:cNvPr>
            <p:cNvCxnSpPr/>
            <p:nvPr/>
          </p:nvCxnSpPr>
          <p:spPr>
            <a:xfrm>
              <a:off x="12595953" y="5493444"/>
              <a:ext cx="1152000" cy="9364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DFFAB2F6-E782-50B6-2474-96B135C1D8F3}"/>
              </a:ext>
            </a:extLst>
          </p:cNvPr>
          <p:cNvGrpSpPr/>
          <p:nvPr/>
        </p:nvGrpSpPr>
        <p:grpSpPr>
          <a:xfrm>
            <a:off x="27288263" y="7469029"/>
            <a:ext cx="2384087" cy="3125875"/>
            <a:chOff x="81394" y="1961723"/>
            <a:chExt cx="722984" cy="94793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EEF17B6-26BB-2ED5-7B88-0C68B11A1E21}"/>
                </a:ext>
              </a:extLst>
            </p:cNvPr>
            <p:cNvSpPr txBox="1"/>
            <p:nvPr/>
          </p:nvSpPr>
          <p:spPr>
            <a:xfrm>
              <a:off x="92303" y="1961723"/>
              <a:ext cx="705453" cy="1960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b="1" dirty="0"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― </a:t>
              </a:r>
              <a:r>
                <a:rPr lang="en-US" altLang="ko-KR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75 </a:t>
              </a:r>
              <a:r>
                <a:rPr lang="en-US" altLang="ko-KR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altLang="ko-KR" sz="3600" b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C68E71A-223A-345A-398C-3367665B8A9D}"/>
                </a:ext>
              </a:extLst>
            </p:cNvPr>
            <p:cNvSpPr txBox="1"/>
            <p:nvPr/>
          </p:nvSpPr>
          <p:spPr>
            <a:xfrm>
              <a:off x="98925" y="2391765"/>
              <a:ext cx="705453" cy="1960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b="1" dirty="0"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― </a:t>
              </a:r>
              <a:r>
                <a:rPr lang="en-US" altLang="ko-KR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50 </a:t>
              </a:r>
              <a:r>
                <a:rPr lang="en-US" altLang="ko-KR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altLang="ko-KR" sz="3600" b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DD8455D-C93A-81BE-F4AB-7EC8DCEB4FAB}"/>
                </a:ext>
              </a:extLst>
            </p:cNvPr>
            <p:cNvSpPr txBox="1"/>
            <p:nvPr/>
          </p:nvSpPr>
          <p:spPr>
            <a:xfrm>
              <a:off x="81394" y="2713655"/>
              <a:ext cx="705453" cy="1960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b="1" dirty="0"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― </a:t>
              </a:r>
              <a:r>
                <a:rPr lang="en-US" altLang="ko-KR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37 </a:t>
              </a:r>
              <a:r>
                <a:rPr lang="en-US" altLang="ko-KR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altLang="ko-KR" sz="3600" b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endParaRP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3D468543-3065-2832-09B4-780BDEF32978}"/>
              </a:ext>
            </a:extLst>
          </p:cNvPr>
          <p:cNvGrpSpPr/>
          <p:nvPr/>
        </p:nvGrpSpPr>
        <p:grpSpPr>
          <a:xfrm>
            <a:off x="21656295" y="3824421"/>
            <a:ext cx="5472701" cy="1667502"/>
            <a:chOff x="9482642" y="3835306"/>
            <a:chExt cx="5472701" cy="166750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538684D-38B6-366D-6D33-D32EA2469DD7}"/>
                </a:ext>
              </a:extLst>
            </p:cNvPr>
            <p:cNvSpPr txBox="1"/>
            <p:nvPr/>
          </p:nvSpPr>
          <p:spPr>
            <a:xfrm rot="18900000">
              <a:off x="9583986" y="4585750"/>
              <a:ext cx="1466684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0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WTC11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7A91DD4-4055-A63E-C2B3-A74566F707B3}"/>
                </a:ext>
              </a:extLst>
            </p:cNvPr>
            <p:cNvSpPr txBox="1"/>
            <p:nvPr/>
          </p:nvSpPr>
          <p:spPr>
            <a:xfrm rot="18900000">
              <a:off x="11076904" y="4548823"/>
              <a:ext cx="171324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0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GLA KO</a:t>
              </a:r>
            </a:p>
          </p:txBody>
        </p:sp>
        <p:cxnSp>
          <p:nvCxnSpPr>
            <p:cNvPr id="27" name="직선 연결선 26">
              <a:extLst>
                <a:ext uri="{FF2B5EF4-FFF2-40B4-BE49-F238E27FC236}">
                  <a16:creationId xmlns:a16="http://schemas.microsoft.com/office/drawing/2014/main" id="{BD4E6143-DA24-042C-0A11-D9CE9C3763B5}"/>
                </a:ext>
              </a:extLst>
            </p:cNvPr>
            <p:cNvCxnSpPr/>
            <p:nvPr/>
          </p:nvCxnSpPr>
          <p:spPr>
            <a:xfrm>
              <a:off x="9482642" y="5482557"/>
              <a:ext cx="1152000" cy="9364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6A84D91-E298-F837-583E-0ACC4BE4CEC7}"/>
                </a:ext>
              </a:extLst>
            </p:cNvPr>
            <p:cNvSpPr txBox="1"/>
            <p:nvPr/>
          </p:nvSpPr>
          <p:spPr>
            <a:xfrm rot="18900000">
              <a:off x="12497763" y="3835306"/>
              <a:ext cx="245758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GLA/A4GALT</a:t>
              </a:r>
            </a:p>
            <a:p>
              <a:r>
                <a:rPr lang="en-US" altLang="ko-KR" sz="32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dual KO</a:t>
              </a:r>
            </a:p>
          </p:txBody>
        </p:sp>
        <p:cxnSp>
          <p:nvCxnSpPr>
            <p:cNvPr id="29" name="직선 연결선 28">
              <a:extLst>
                <a:ext uri="{FF2B5EF4-FFF2-40B4-BE49-F238E27FC236}">
                  <a16:creationId xmlns:a16="http://schemas.microsoft.com/office/drawing/2014/main" id="{A1C80699-3E88-CFAD-593F-86C33447F7BB}"/>
                </a:ext>
              </a:extLst>
            </p:cNvPr>
            <p:cNvCxnSpPr/>
            <p:nvPr/>
          </p:nvCxnSpPr>
          <p:spPr>
            <a:xfrm>
              <a:off x="11071954" y="5471672"/>
              <a:ext cx="1152000" cy="9364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직선 연결선 29">
              <a:extLst>
                <a:ext uri="{FF2B5EF4-FFF2-40B4-BE49-F238E27FC236}">
                  <a16:creationId xmlns:a16="http://schemas.microsoft.com/office/drawing/2014/main" id="{00E1928A-2125-8923-ECB3-99C6CA9CE8A8}"/>
                </a:ext>
              </a:extLst>
            </p:cNvPr>
            <p:cNvCxnSpPr/>
            <p:nvPr/>
          </p:nvCxnSpPr>
          <p:spPr>
            <a:xfrm>
              <a:off x="12595953" y="5493444"/>
              <a:ext cx="1152000" cy="9364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B86D78B0-563C-5F09-AEA3-1DD41D05DF45}"/>
              </a:ext>
            </a:extLst>
          </p:cNvPr>
          <p:cNvGrpSpPr/>
          <p:nvPr/>
        </p:nvGrpSpPr>
        <p:grpSpPr>
          <a:xfrm>
            <a:off x="10356937" y="13661096"/>
            <a:ext cx="5472701" cy="1667502"/>
            <a:chOff x="9482642" y="3835306"/>
            <a:chExt cx="5472701" cy="1667502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E31C401-5A51-BA56-69FA-78DD51B222FA}"/>
                </a:ext>
              </a:extLst>
            </p:cNvPr>
            <p:cNvSpPr txBox="1"/>
            <p:nvPr/>
          </p:nvSpPr>
          <p:spPr>
            <a:xfrm rot="18900000">
              <a:off x="9583986" y="4585750"/>
              <a:ext cx="1466684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0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WTC11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2ACF2AB-FAF2-B639-28E7-2F69F82F6690}"/>
                </a:ext>
              </a:extLst>
            </p:cNvPr>
            <p:cNvSpPr txBox="1"/>
            <p:nvPr/>
          </p:nvSpPr>
          <p:spPr>
            <a:xfrm rot="18900000">
              <a:off x="11076904" y="4548823"/>
              <a:ext cx="171324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0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GLA KO</a:t>
              </a:r>
            </a:p>
          </p:txBody>
        </p:sp>
        <p:cxnSp>
          <p:nvCxnSpPr>
            <p:cNvPr id="43" name="직선 연결선 42">
              <a:extLst>
                <a:ext uri="{FF2B5EF4-FFF2-40B4-BE49-F238E27FC236}">
                  <a16:creationId xmlns:a16="http://schemas.microsoft.com/office/drawing/2014/main" id="{D9157310-EBBD-2810-8332-5EC5F3330522}"/>
                </a:ext>
              </a:extLst>
            </p:cNvPr>
            <p:cNvCxnSpPr/>
            <p:nvPr/>
          </p:nvCxnSpPr>
          <p:spPr>
            <a:xfrm>
              <a:off x="9482642" y="5482557"/>
              <a:ext cx="1152000" cy="9364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27A63ABD-0FEF-7CF5-DB3C-AC7817747E95}"/>
                </a:ext>
              </a:extLst>
            </p:cNvPr>
            <p:cNvSpPr txBox="1"/>
            <p:nvPr/>
          </p:nvSpPr>
          <p:spPr>
            <a:xfrm rot="18900000">
              <a:off x="12497763" y="3835306"/>
              <a:ext cx="245758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GLA/A4GALT</a:t>
              </a:r>
            </a:p>
            <a:p>
              <a:r>
                <a:rPr lang="en-US" altLang="ko-KR" sz="32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dual KO</a:t>
              </a:r>
            </a:p>
          </p:txBody>
        </p:sp>
        <p:cxnSp>
          <p:nvCxnSpPr>
            <p:cNvPr id="45" name="직선 연결선 44">
              <a:extLst>
                <a:ext uri="{FF2B5EF4-FFF2-40B4-BE49-F238E27FC236}">
                  <a16:creationId xmlns:a16="http://schemas.microsoft.com/office/drawing/2014/main" id="{43CC9EB3-5226-5771-9980-9C7D61D37750}"/>
                </a:ext>
              </a:extLst>
            </p:cNvPr>
            <p:cNvCxnSpPr/>
            <p:nvPr/>
          </p:nvCxnSpPr>
          <p:spPr>
            <a:xfrm>
              <a:off x="11071954" y="5471672"/>
              <a:ext cx="1152000" cy="9364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직선 연결선 45">
              <a:extLst>
                <a:ext uri="{FF2B5EF4-FFF2-40B4-BE49-F238E27FC236}">
                  <a16:creationId xmlns:a16="http://schemas.microsoft.com/office/drawing/2014/main" id="{FB727807-908B-4B3A-A1CD-F07181F6C297}"/>
                </a:ext>
              </a:extLst>
            </p:cNvPr>
            <p:cNvCxnSpPr/>
            <p:nvPr/>
          </p:nvCxnSpPr>
          <p:spPr>
            <a:xfrm>
              <a:off x="12595953" y="5493444"/>
              <a:ext cx="1152000" cy="9364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1B7A062D-0153-AC3D-73C3-6FA5ADC8E455}"/>
              </a:ext>
            </a:extLst>
          </p:cNvPr>
          <p:cNvGrpSpPr/>
          <p:nvPr/>
        </p:nvGrpSpPr>
        <p:grpSpPr>
          <a:xfrm>
            <a:off x="21663998" y="13650209"/>
            <a:ext cx="5472701" cy="1667502"/>
            <a:chOff x="9482642" y="3835306"/>
            <a:chExt cx="5472701" cy="1667502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3BACB82-2D8D-C170-D185-D363633DA758}"/>
                </a:ext>
              </a:extLst>
            </p:cNvPr>
            <p:cNvSpPr txBox="1"/>
            <p:nvPr/>
          </p:nvSpPr>
          <p:spPr>
            <a:xfrm rot="18900000">
              <a:off x="9583986" y="4585750"/>
              <a:ext cx="1466684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0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WTC11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1F5BBFE-0D74-2D27-225B-11CBC378DD4C}"/>
                </a:ext>
              </a:extLst>
            </p:cNvPr>
            <p:cNvSpPr txBox="1"/>
            <p:nvPr/>
          </p:nvSpPr>
          <p:spPr>
            <a:xfrm rot="18900000">
              <a:off x="11076904" y="4548823"/>
              <a:ext cx="171324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0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GLA KO</a:t>
              </a:r>
            </a:p>
          </p:txBody>
        </p:sp>
        <p:cxnSp>
          <p:nvCxnSpPr>
            <p:cNvPr id="52" name="직선 연결선 51">
              <a:extLst>
                <a:ext uri="{FF2B5EF4-FFF2-40B4-BE49-F238E27FC236}">
                  <a16:creationId xmlns:a16="http://schemas.microsoft.com/office/drawing/2014/main" id="{5FA296CE-46A5-E0D0-B069-E9326CDD73B8}"/>
                </a:ext>
              </a:extLst>
            </p:cNvPr>
            <p:cNvCxnSpPr/>
            <p:nvPr/>
          </p:nvCxnSpPr>
          <p:spPr>
            <a:xfrm>
              <a:off x="9482642" y="5482557"/>
              <a:ext cx="1152000" cy="9364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51069016-880A-D914-3885-3CD1F6FD02DE}"/>
                </a:ext>
              </a:extLst>
            </p:cNvPr>
            <p:cNvSpPr txBox="1"/>
            <p:nvPr/>
          </p:nvSpPr>
          <p:spPr>
            <a:xfrm rot="18900000">
              <a:off x="12497763" y="3835306"/>
              <a:ext cx="245758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GLA/A4GALT</a:t>
              </a:r>
            </a:p>
            <a:p>
              <a:r>
                <a:rPr lang="en-US" altLang="ko-KR" sz="32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dual KO</a:t>
              </a:r>
            </a:p>
          </p:txBody>
        </p:sp>
        <p:cxnSp>
          <p:nvCxnSpPr>
            <p:cNvPr id="54" name="직선 연결선 53">
              <a:extLst>
                <a:ext uri="{FF2B5EF4-FFF2-40B4-BE49-F238E27FC236}">
                  <a16:creationId xmlns:a16="http://schemas.microsoft.com/office/drawing/2014/main" id="{65A32EEA-030B-DDFB-EEE9-2C2E2844EFC1}"/>
                </a:ext>
              </a:extLst>
            </p:cNvPr>
            <p:cNvCxnSpPr/>
            <p:nvPr/>
          </p:nvCxnSpPr>
          <p:spPr>
            <a:xfrm>
              <a:off x="11071954" y="5471672"/>
              <a:ext cx="1152000" cy="9364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직선 연결선 54">
              <a:extLst>
                <a:ext uri="{FF2B5EF4-FFF2-40B4-BE49-F238E27FC236}">
                  <a16:creationId xmlns:a16="http://schemas.microsoft.com/office/drawing/2014/main" id="{10F7D9CC-3543-EE1D-74FC-0DC796211673}"/>
                </a:ext>
              </a:extLst>
            </p:cNvPr>
            <p:cNvCxnSpPr/>
            <p:nvPr/>
          </p:nvCxnSpPr>
          <p:spPr>
            <a:xfrm>
              <a:off x="12595953" y="5493444"/>
              <a:ext cx="1152000" cy="9364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A43AFDE8-30CC-D21B-9D13-FB34070E761E}"/>
              </a:ext>
            </a:extLst>
          </p:cNvPr>
          <p:cNvGrpSpPr/>
          <p:nvPr/>
        </p:nvGrpSpPr>
        <p:grpSpPr>
          <a:xfrm>
            <a:off x="27296285" y="17246693"/>
            <a:ext cx="2384087" cy="3125875"/>
            <a:chOff x="81394" y="1961723"/>
            <a:chExt cx="722984" cy="947934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7F65C713-7540-FA2A-172B-51B0DFFB7D28}"/>
                </a:ext>
              </a:extLst>
            </p:cNvPr>
            <p:cNvSpPr txBox="1"/>
            <p:nvPr/>
          </p:nvSpPr>
          <p:spPr>
            <a:xfrm>
              <a:off x="92303" y="1961723"/>
              <a:ext cx="705453" cy="1960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b="1" dirty="0"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― </a:t>
              </a:r>
              <a:r>
                <a:rPr lang="en-US" altLang="ko-KR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75 </a:t>
              </a:r>
              <a:r>
                <a:rPr lang="en-US" altLang="ko-KR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altLang="ko-KR" sz="3600" b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C25E7D30-B30B-95A3-4950-990E57466B3F}"/>
                </a:ext>
              </a:extLst>
            </p:cNvPr>
            <p:cNvSpPr txBox="1"/>
            <p:nvPr/>
          </p:nvSpPr>
          <p:spPr>
            <a:xfrm>
              <a:off x="98925" y="2391765"/>
              <a:ext cx="705453" cy="1960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b="1" dirty="0"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― </a:t>
              </a:r>
              <a:r>
                <a:rPr lang="en-US" altLang="ko-KR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50 </a:t>
              </a:r>
              <a:r>
                <a:rPr lang="en-US" altLang="ko-KR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altLang="ko-KR" sz="3600" b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0D41A371-61B2-BAED-7FBF-FF324AAD3586}"/>
                </a:ext>
              </a:extLst>
            </p:cNvPr>
            <p:cNvSpPr txBox="1"/>
            <p:nvPr/>
          </p:nvSpPr>
          <p:spPr>
            <a:xfrm>
              <a:off x="81394" y="2713655"/>
              <a:ext cx="705453" cy="1960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b="1" dirty="0"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― </a:t>
              </a:r>
              <a:r>
                <a:rPr lang="en-US" altLang="ko-KR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37 </a:t>
              </a:r>
              <a:r>
                <a:rPr lang="en-US" altLang="ko-KR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altLang="ko-KR" sz="3600" b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endParaRPr>
            </a:p>
          </p:txBody>
        </p:sp>
      </p:grpSp>
      <p:grpSp>
        <p:nvGrpSpPr>
          <p:cNvPr id="71" name="그룹 70">
            <a:extLst>
              <a:ext uri="{FF2B5EF4-FFF2-40B4-BE49-F238E27FC236}">
                <a16:creationId xmlns:a16="http://schemas.microsoft.com/office/drawing/2014/main" id="{5A0CD1DA-4C5A-701E-B978-4FD82A43389E}"/>
              </a:ext>
            </a:extLst>
          </p:cNvPr>
          <p:cNvGrpSpPr/>
          <p:nvPr/>
        </p:nvGrpSpPr>
        <p:grpSpPr>
          <a:xfrm>
            <a:off x="10469182" y="26132445"/>
            <a:ext cx="5472701" cy="1667502"/>
            <a:chOff x="9482642" y="3835306"/>
            <a:chExt cx="5472701" cy="1667502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FDE81226-CA2C-8876-4F5C-59B3A9725188}"/>
                </a:ext>
              </a:extLst>
            </p:cNvPr>
            <p:cNvSpPr txBox="1"/>
            <p:nvPr/>
          </p:nvSpPr>
          <p:spPr>
            <a:xfrm rot="18900000">
              <a:off x="9583986" y="4585750"/>
              <a:ext cx="1466684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0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WTC11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22594DC5-FECB-D1E8-6A77-C0488E4CB142}"/>
                </a:ext>
              </a:extLst>
            </p:cNvPr>
            <p:cNvSpPr txBox="1"/>
            <p:nvPr/>
          </p:nvSpPr>
          <p:spPr>
            <a:xfrm rot="18900000">
              <a:off x="11076904" y="4548823"/>
              <a:ext cx="171324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0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GLA KO</a:t>
              </a:r>
            </a:p>
          </p:txBody>
        </p:sp>
        <p:cxnSp>
          <p:nvCxnSpPr>
            <p:cNvPr id="89" name="직선 연결선 88">
              <a:extLst>
                <a:ext uri="{FF2B5EF4-FFF2-40B4-BE49-F238E27FC236}">
                  <a16:creationId xmlns:a16="http://schemas.microsoft.com/office/drawing/2014/main" id="{22761AB3-DF32-6FAE-B095-5BFEEE710046}"/>
                </a:ext>
              </a:extLst>
            </p:cNvPr>
            <p:cNvCxnSpPr/>
            <p:nvPr/>
          </p:nvCxnSpPr>
          <p:spPr>
            <a:xfrm>
              <a:off x="9482642" y="5482557"/>
              <a:ext cx="1152000" cy="9364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0B0E3D16-8982-34F1-2A03-EF79F70AE39A}"/>
                </a:ext>
              </a:extLst>
            </p:cNvPr>
            <p:cNvSpPr txBox="1"/>
            <p:nvPr/>
          </p:nvSpPr>
          <p:spPr>
            <a:xfrm rot="18900000">
              <a:off x="12497763" y="3835306"/>
              <a:ext cx="245758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GLA/A4GALT</a:t>
              </a:r>
            </a:p>
            <a:p>
              <a:r>
                <a:rPr lang="en-US" altLang="ko-KR" sz="32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dual KO</a:t>
              </a:r>
            </a:p>
          </p:txBody>
        </p:sp>
        <p:cxnSp>
          <p:nvCxnSpPr>
            <p:cNvPr id="103" name="직선 연결선 102">
              <a:extLst>
                <a:ext uri="{FF2B5EF4-FFF2-40B4-BE49-F238E27FC236}">
                  <a16:creationId xmlns:a16="http://schemas.microsoft.com/office/drawing/2014/main" id="{D3C8BC52-0DD7-CB10-EB06-4583DC2CBF88}"/>
                </a:ext>
              </a:extLst>
            </p:cNvPr>
            <p:cNvCxnSpPr/>
            <p:nvPr/>
          </p:nvCxnSpPr>
          <p:spPr>
            <a:xfrm>
              <a:off x="11071954" y="5471672"/>
              <a:ext cx="1152000" cy="9364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직선 연결선 105">
              <a:extLst>
                <a:ext uri="{FF2B5EF4-FFF2-40B4-BE49-F238E27FC236}">
                  <a16:creationId xmlns:a16="http://schemas.microsoft.com/office/drawing/2014/main" id="{5D9216E2-F0A2-56F7-4AF0-586D5B3C8317}"/>
                </a:ext>
              </a:extLst>
            </p:cNvPr>
            <p:cNvCxnSpPr/>
            <p:nvPr/>
          </p:nvCxnSpPr>
          <p:spPr>
            <a:xfrm>
              <a:off x="12595953" y="5493444"/>
              <a:ext cx="1152000" cy="9364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7" name="그룹 116">
            <a:extLst>
              <a:ext uri="{FF2B5EF4-FFF2-40B4-BE49-F238E27FC236}">
                <a16:creationId xmlns:a16="http://schemas.microsoft.com/office/drawing/2014/main" id="{0932CBD7-03C3-4B75-1601-1E1E4B83AACD}"/>
              </a:ext>
            </a:extLst>
          </p:cNvPr>
          <p:cNvGrpSpPr/>
          <p:nvPr/>
        </p:nvGrpSpPr>
        <p:grpSpPr>
          <a:xfrm>
            <a:off x="21668959" y="26121558"/>
            <a:ext cx="5472701" cy="1667502"/>
            <a:chOff x="9482642" y="3835306"/>
            <a:chExt cx="5472701" cy="1667502"/>
          </a:xfrm>
        </p:grpSpPr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1CF0DEFE-CAB1-AC57-E324-19232AA9B387}"/>
                </a:ext>
              </a:extLst>
            </p:cNvPr>
            <p:cNvSpPr txBox="1"/>
            <p:nvPr/>
          </p:nvSpPr>
          <p:spPr>
            <a:xfrm rot="18900000">
              <a:off x="9583986" y="4585750"/>
              <a:ext cx="1466684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0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WTC11</a:t>
              </a: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49F9025F-44C2-CDCD-AC5C-113537AC48F4}"/>
                </a:ext>
              </a:extLst>
            </p:cNvPr>
            <p:cNvSpPr txBox="1"/>
            <p:nvPr/>
          </p:nvSpPr>
          <p:spPr>
            <a:xfrm rot="18900000">
              <a:off x="11076904" y="4548823"/>
              <a:ext cx="171324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0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GLA KO</a:t>
              </a:r>
            </a:p>
          </p:txBody>
        </p:sp>
        <p:cxnSp>
          <p:nvCxnSpPr>
            <p:cNvPr id="122" name="직선 연결선 121">
              <a:extLst>
                <a:ext uri="{FF2B5EF4-FFF2-40B4-BE49-F238E27FC236}">
                  <a16:creationId xmlns:a16="http://schemas.microsoft.com/office/drawing/2014/main" id="{F4BF10C5-B7A5-540B-9421-E7003579BC6E}"/>
                </a:ext>
              </a:extLst>
            </p:cNvPr>
            <p:cNvCxnSpPr/>
            <p:nvPr/>
          </p:nvCxnSpPr>
          <p:spPr>
            <a:xfrm>
              <a:off x="9482642" y="5482557"/>
              <a:ext cx="1152000" cy="9364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FB641EE9-CFF0-E550-947A-EBE23755E0DE}"/>
                </a:ext>
              </a:extLst>
            </p:cNvPr>
            <p:cNvSpPr txBox="1"/>
            <p:nvPr/>
          </p:nvSpPr>
          <p:spPr>
            <a:xfrm rot="18900000">
              <a:off x="12497763" y="3835306"/>
              <a:ext cx="245758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GLA/A4GALT</a:t>
              </a:r>
            </a:p>
            <a:p>
              <a:r>
                <a:rPr lang="en-US" altLang="ko-KR" sz="32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dual KO</a:t>
              </a:r>
            </a:p>
          </p:txBody>
        </p:sp>
        <p:cxnSp>
          <p:nvCxnSpPr>
            <p:cNvPr id="124" name="직선 연결선 123">
              <a:extLst>
                <a:ext uri="{FF2B5EF4-FFF2-40B4-BE49-F238E27FC236}">
                  <a16:creationId xmlns:a16="http://schemas.microsoft.com/office/drawing/2014/main" id="{427AFC5A-4552-4921-B2CA-083676C084E4}"/>
                </a:ext>
              </a:extLst>
            </p:cNvPr>
            <p:cNvCxnSpPr/>
            <p:nvPr/>
          </p:nvCxnSpPr>
          <p:spPr>
            <a:xfrm>
              <a:off x="11071954" y="5471672"/>
              <a:ext cx="1152000" cy="9364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직선 연결선 125">
              <a:extLst>
                <a:ext uri="{FF2B5EF4-FFF2-40B4-BE49-F238E27FC236}">
                  <a16:creationId xmlns:a16="http://schemas.microsoft.com/office/drawing/2014/main" id="{4FDC3911-E5B7-381D-D828-40D69D5B23AC}"/>
                </a:ext>
              </a:extLst>
            </p:cNvPr>
            <p:cNvCxnSpPr/>
            <p:nvPr/>
          </p:nvCxnSpPr>
          <p:spPr>
            <a:xfrm>
              <a:off x="12595953" y="5493444"/>
              <a:ext cx="1152000" cy="9364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4" name="그룹 133">
            <a:extLst>
              <a:ext uri="{FF2B5EF4-FFF2-40B4-BE49-F238E27FC236}">
                <a16:creationId xmlns:a16="http://schemas.microsoft.com/office/drawing/2014/main" id="{81E9B109-F5BE-1DA6-B4CC-2AAE03F36F00}"/>
              </a:ext>
            </a:extLst>
          </p:cNvPr>
          <p:cNvGrpSpPr/>
          <p:nvPr/>
        </p:nvGrpSpPr>
        <p:grpSpPr>
          <a:xfrm>
            <a:off x="27780872" y="28855622"/>
            <a:ext cx="2396911" cy="1826456"/>
            <a:chOff x="81394" y="1932535"/>
            <a:chExt cx="726873" cy="553880"/>
          </a:xfrm>
        </p:grpSpPr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CF030723-A415-2A9E-4826-0E4DDD869F68}"/>
                </a:ext>
              </a:extLst>
            </p:cNvPr>
            <p:cNvSpPr txBox="1"/>
            <p:nvPr/>
          </p:nvSpPr>
          <p:spPr>
            <a:xfrm>
              <a:off x="92303" y="1932535"/>
              <a:ext cx="709342" cy="1960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dirty="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―</a:t>
              </a:r>
              <a:r>
                <a:rPr lang="en-US" altLang="ko-KR" sz="3600" b="1" dirty="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 50 </a:t>
              </a:r>
              <a:r>
                <a:rPr lang="en-US" altLang="ko-KR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altLang="ko-KR" sz="3600" b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BA76F496-3AEC-405C-5A60-E1511B588799}"/>
                </a:ext>
              </a:extLst>
            </p:cNvPr>
            <p:cNvSpPr txBox="1"/>
            <p:nvPr/>
          </p:nvSpPr>
          <p:spPr>
            <a:xfrm>
              <a:off x="98925" y="2085282"/>
              <a:ext cx="709342" cy="1960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dirty="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―</a:t>
              </a:r>
              <a:r>
                <a:rPr lang="en-US" altLang="ko-KR" sz="3600" b="1" dirty="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 37 </a:t>
              </a:r>
              <a:r>
                <a:rPr lang="en-US" altLang="ko-KR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altLang="ko-KR" sz="3600" b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3676556D-EC1E-6C97-F7B0-2447CB497A0D}"/>
                </a:ext>
              </a:extLst>
            </p:cNvPr>
            <p:cNvSpPr txBox="1"/>
            <p:nvPr/>
          </p:nvSpPr>
          <p:spPr>
            <a:xfrm>
              <a:off x="81394" y="2290413"/>
              <a:ext cx="709342" cy="1960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dirty="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―</a:t>
              </a:r>
              <a:r>
                <a:rPr lang="en-US" altLang="ko-KR" sz="3600" b="1" dirty="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 25 </a:t>
              </a:r>
              <a:r>
                <a:rPr lang="en-US" altLang="ko-KR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altLang="ko-KR" sz="3600" b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endParaRPr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98CF73AC-9B6C-2A22-13B0-7292EDB735F0}"/>
              </a:ext>
            </a:extLst>
          </p:cNvPr>
          <p:cNvGrpSpPr/>
          <p:nvPr/>
        </p:nvGrpSpPr>
        <p:grpSpPr>
          <a:xfrm>
            <a:off x="10477204" y="38388948"/>
            <a:ext cx="5472701" cy="1667502"/>
            <a:chOff x="9482642" y="3835306"/>
            <a:chExt cx="5472701" cy="166750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628A982-1A7F-AF93-3297-272CDB4F3E41}"/>
                </a:ext>
              </a:extLst>
            </p:cNvPr>
            <p:cNvSpPr txBox="1"/>
            <p:nvPr/>
          </p:nvSpPr>
          <p:spPr>
            <a:xfrm rot="18900000">
              <a:off x="9583986" y="4585750"/>
              <a:ext cx="1466684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0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WTC11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52DD757-51C2-7E66-142B-5BE1D42C04D2}"/>
                </a:ext>
              </a:extLst>
            </p:cNvPr>
            <p:cNvSpPr txBox="1"/>
            <p:nvPr/>
          </p:nvSpPr>
          <p:spPr>
            <a:xfrm rot="18900000">
              <a:off x="11076904" y="4548823"/>
              <a:ext cx="171324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0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GLA KO</a:t>
              </a:r>
            </a:p>
          </p:txBody>
        </p:sp>
        <p:cxnSp>
          <p:nvCxnSpPr>
            <p:cNvPr id="11" name="직선 연결선 10">
              <a:extLst>
                <a:ext uri="{FF2B5EF4-FFF2-40B4-BE49-F238E27FC236}">
                  <a16:creationId xmlns:a16="http://schemas.microsoft.com/office/drawing/2014/main" id="{BFB63861-C4FE-0AFF-4188-BAE5B4CE375B}"/>
                </a:ext>
              </a:extLst>
            </p:cNvPr>
            <p:cNvCxnSpPr/>
            <p:nvPr/>
          </p:nvCxnSpPr>
          <p:spPr>
            <a:xfrm>
              <a:off x="9482642" y="5482557"/>
              <a:ext cx="1152000" cy="9364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7E0E85A-E250-F3A1-0114-37BEA5DCA9A8}"/>
                </a:ext>
              </a:extLst>
            </p:cNvPr>
            <p:cNvSpPr txBox="1"/>
            <p:nvPr/>
          </p:nvSpPr>
          <p:spPr>
            <a:xfrm rot="18900000">
              <a:off x="12497763" y="3835306"/>
              <a:ext cx="245758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GLA/A4GALT</a:t>
              </a:r>
            </a:p>
            <a:p>
              <a:r>
                <a:rPr lang="en-US" altLang="ko-KR" sz="32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dual KO</a:t>
              </a:r>
            </a:p>
          </p:txBody>
        </p:sp>
        <p:cxnSp>
          <p:nvCxnSpPr>
            <p:cNvPr id="14" name="직선 연결선 13">
              <a:extLst>
                <a:ext uri="{FF2B5EF4-FFF2-40B4-BE49-F238E27FC236}">
                  <a16:creationId xmlns:a16="http://schemas.microsoft.com/office/drawing/2014/main" id="{91A47505-9606-28C1-BD40-640AB2FCBB16}"/>
                </a:ext>
              </a:extLst>
            </p:cNvPr>
            <p:cNvCxnSpPr/>
            <p:nvPr/>
          </p:nvCxnSpPr>
          <p:spPr>
            <a:xfrm>
              <a:off x="11071954" y="5471672"/>
              <a:ext cx="1152000" cy="9364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>
              <a:extLst>
                <a:ext uri="{FF2B5EF4-FFF2-40B4-BE49-F238E27FC236}">
                  <a16:creationId xmlns:a16="http://schemas.microsoft.com/office/drawing/2014/main" id="{DF6D17C2-55DB-6B77-342D-581CFF600C73}"/>
                </a:ext>
              </a:extLst>
            </p:cNvPr>
            <p:cNvCxnSpPr/>
            <p:nvPr/>
          </p:nvCxnSpPr>
          <p:spPr>
            <a:xfrm>
              <a:off x="12595953" y="5493444"/>
              <a:ext cx="1152000" cy="9364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8236BD5F-EAA2-D8FD-6AA4-4A538C88054F}"/>
              </a:ext>
            </a:extLst>
          </p:cNvPr>
          <p:cNvGrpSpPr/>
          <p:nvPr/>
        </p:nvGrpSpPr>
        <p:grpSpPr>
          <a:xfrm>
            <a:off x="21651704" y="38376819"/>
            <a:ext cx="5472701" cy="1667502"/>
            <a:chOff x="9482642" y="3835306"/>
            <a:chExt cx="5472701" cy="166750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331937E-D8FE-66DC-C2DF-74E6FE79E7F9}"/>
                </a:ext>
              </a:extLst>
            </p:cNvPr>
            <p:cNvSpPr txBox="1"/>
            <p:nvPr/>
          </p:nvSpPr>
          <p:spPr>
            <a:xfrm rot="18900000">
              <a:off x="9583986" y="4585750"/>
              <a:ext cx="1466684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0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WTC11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0376D23-172C-B87B-7ABA-CDB7E4DCE5C8}"/>
                </a:ext>
              </a:extLst>
            </p:cNvPr>
            <p:cNvSpPr txBox="1"/>
            <p:nvPr/>
          </p:nvSpPr>
          <p:spPr>
            <a:xfrm rot="18900000">
              <a:off x="11076904" y="4548823"/>
              <a:ext cx="171324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0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GLA KO</a:t>
              </a:r>
            </a:p>
          </p:txBody>
        </p:sp>
        <p:cxnSp>
          <p:nvCxnSpPr>
            <p:cNvPr id="31" name="직선 연결선 30">
              <a:extLst>
                <a:ext uri="{FF2B5EF4-FFF2-40B4-BE49-F238E27FC236}">
                  <a16:creationId xmlns:a16="http://schemas.microsoft.com/office/drawing/2014/main" id="{94E99453-E14F-8C08-D02D-9E95BB86FAF1}"/>
                </a:ext>
              </a:extLst>
            </p:cNvPr>
            <p:cNvCxnSpPr/>
            <p:nvPr/>
          </p:nvCxnSpPr>
          <p:spPr>
            <a:xfrm>
              <a:off x="9482642" y="5482557"/>
              <a:ext cx="1152000" cy="9364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FA1BEF0-BA3A-D3AE-3C21-823E3879ABE0}"/>
                </a:ext>
              </a:extLst>
            </p:cNvPr>
            <p:cNvSpPr txBox="1"/>
            <p:nvPr/>
          </p:nvSpPr>
          <p:spPr>
            <a:xfrm rot="18900000">
              <a:off x="12497763" y="3835306"/>
              <a:ext cx="245758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GLA/A4GALT</a:t>
              </a:r>
            </a:p>
            <a:p>
              <a:r>
                <a:rPr lang="en-US" altLang="ko-KR" sz="3200" b="1" dirty="0"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dual KO</a:t>
              </a:r>
            </a:p>
          </p:txBody>
        </p:sp>
        <p:cxnSp>
          <p:nvCxnSpPr>
            <p:cNvPr id="34" name="직선 연결선 33">
              <a:extLst>
                <a:ext uri="{FF2B5EF4-FFF2-40B4-BE49-F238E27FC236}">
                  <a16:creationId xmlns:a16="http://schemas.microsoft.com/office/drawing/2014/main" id="{8E1C2D36-FEBE-2615-8F52-79781F3B6A68}"/>
                </a:ext>
              </a:extLst>
            </p:cNvPr>
            <p:cNvCxnSpPr/>
            <p:nvPr/>
          </p:nvCxnSpPr>
          <p:spPr>
            <a:xfrm>
              <a:off x="11071954" y="5471672"/>
              <a:ext cx="1152000" cy="9364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직선 연결선 34">
              <a:extLst>
                <a:ext uri="{FF2B5EF4-FFF2-40B4-BE49-F238E27FC236}">
                  <a16:creationId xmlns:a16="http://schemas.microsoft.com/office/drawing/2014/main" id="{67340E9C-6375-49A1-89C6-FCC61FC4565A}"/>
                </a:ext>
              </a:extLst>
            </p:cNvPr>
            <p:cNvCxnSpPr/>
            <p:nvPr/>
          </p:nvCxnSpPr>
          <p:spPr>
            <a:xfrm>
              <a:off x="12595953" y="5493444"/>
              <a:ext cx="1152000" cy="9364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그룹 61">
            <a:extLst>
              <a:ext uri="{FF2B5EF4-FFF2-40B4-BE49-F238E27FC236}">
                <a16:creationId xmlns:a16="http://schemas.microsoft.com/office/drawing/2014/main" id="{6B8668CF-420A-00B2-646E-AF683E32D91F}"/>
              </a:ext>
            </a:extLst>
          </p:cNvPr>
          <p:cNvGrpSpPr/>
          <p:nvPr/>
        </p:nvGrpSpPr>
        <p:grpSpPr>
          <a:xfrm>
            <a:off x="27787939" y="41813029"/>
            <a:ext cx="2396911" cy="2620530"/>
            <a:chOff x="81394" y="1932535"/>
            <a:chExt cx="726873" cy="794687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164095AF-4300-1679-AF0E-CBF1934D6086}"/>
                </a:ext>
              </a:extLst>
            </p:cNvPr>
            <p:cNvSpPr txBox="1"/>
            <p:nvPr/>
          </p:nvSpPr>
          <p:spPr>
            <a:xfrm>
              <a:off x="92303" y="1932535"/>
              <a:ext cx="709342" cy="1960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dirty="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―</a:t>
              </a:r>
              <a:r>
                <a:rPr lang="en-US" altLang="ko-KR" sz="3600" b="1" dirty="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 75 </a:t>
              </a:r>
              <a:r>
                <a:rPr lang="en-US" altLang="ko-KR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altLang="ko-KR" sz="3600" b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6FB9B98F-536E-A65D-DC43-0CF717D7F950}"/>
                </a:ext>
              </a:extLst>
            </p:cNvPr>
            <p:cNvSpPr txBox="1"/>
            <p:nvPr/>
          </p:nvSpPr>
          <p:spPr>
            <a:xfrm>
              <a:off x="98925" y="2289603"/>
              <a:ext cx="709342" cy="1960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dirty="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―</a:t>
              </a:r>
              <a:r>
                <a:rPr lang="en-US" altLang="ko-KR" sz="3600" b="1" dirty="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 50 </a:t>
              </a:r>
              <a:r>
                <a:rPr lang="en-US" altLang="ko-KR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altLang="ko-KR" sz="3600" b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F20F0603-DF70-0E3C-86D2-26667FF28459}"/>
                </a:ext>
              </a:extLst>
            </p:cNvPr>
            <p:cNvSpPr txBox="1"/>
            <p:nvPr/>
          </p:nvSpPr>
          <p:spPr>
            <a:xfrm>
              <a:off x="81394" y="2531219"/>
              <a:ext cx="709342" cy="1960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dirty="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―</a:t>
              </a:r>
              <a:r>
                <a:rPr lang="en-US" altLang="ko-KR" sz="3600" b="1" dirty="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 37 </a:t>
              </a:r>
              <a:r>
                <a:rPr lang="en-US" altLang="ko-KR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altLang="ko-KR" sz="3600" b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endParaRPr>
            </a:p>
          </p:txBody>
        </p: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E89BC733-B108-5108-81E6-6F8D90EC2202}"/>
              </a:ext>
            </a:extLst>
          </p:cNvPr>
          <p:cNvSpPr txBox="1"/>
          <p:nvPr/>
        </p:nvSpPr>
        <p:spPr>
          <a:xfrm>
            <a:off x="18991614" y="43201378"/>
            <a:ext cx="20345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l-GR" altLang="ko-KR" sz="44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β</a:t>
            </a:r>
            <a:r>
              <a:rPr lang="en-US" altLang="ko-KR" sz="44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-actin</a:t>
            </a:r>
            <a:endParaRPr lang="en-US" altLang="ko-KR" sz="4400" b="1" dirty="0"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7A613658-55BF-3CDC-546C-2DF473155935}"/>
              </a:ext>
            </a:extLst>
          </p:cNvPr>
          <p:cNvSpPr/>
          <p:nvPr/>
        </p:nvSpPr>
        <p:spPr>
          <a:xfrm>
            <a:off x="21133797" y="43150222"/>
            <a:ext cx="5429718" cy="871754"/>
          </a:xfrm>
          <a:prstGeom prst="rect">
            <a:avLst/>
          </a:prstGeom>
          <a:noFill/>
          <a:ln w="952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9" name="TextBox 98"/>
          <p:cNvSpPr txBox="1"/>
          <p:nvPr/>
        </p:nvSpPr>
        <p:spPr>
          <a:xfrm>
            <a:off x="3461657" y="4343933"/>
            <a:ext cx="29391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(A)</a:t>
            </a:r>
            <a:endParaRPr lang="ko-KR" altLang="en-US" sz="9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3697333" y="25985675"/>
            <a:ext cx="29391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(B)</a:t>
            </a:r>
            <a:endParaRPr lang="ko-KR" altLang="en-US" sz="9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6159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3996</TotalTime>
  <Words>194</Words>
  <Application>Microsoft Office PowerPoint</Application>
  <PresentationFormat>사용자 지정</PresentationFormat>
  <Paragraphs>106</Paragraphs>
  <Slides>2</Slides>
  <Notes>0</Notes>
  <HiddenSlides>0</HiddenSlides>
  <MMClips>0</MMClips>
  <ScaleCrop>false</ScaleCrop>
  <HeadingPairs>
    <vt:vector size="8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9" baseType="lpstr">
      <vt:lpstr>굴림</vt:lpstr>
      <vt:lpstr>맑은 고딕</vt:lpstr>
      <vt:lpstr>Arial</vt:lpstr>
      <vt:lpstr>Times New Roman</vt:lpstr>
      <vt:lpstr>Wingdings</vt:lpstr>
      <vt:lpstr>Office 테마</vt:lpstr>
      <vt:lpstr>Image</vt:lpstr>
      <vt:lpstr>PowerPoint 프레젠테이션</vt:lpstr>
      <vt:lpstr>PowerPoint 프레젠테이션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Registered User</dc:creator>
  <cp:lastModifiedBy>정병하</cp:lastModifiedBy>
  <cp:revision>13</cp:revision>
  <cp:lastPrinted>2021-03-08T03:09:54Z</cp:lastPrinted>
  <dcterms:created xsi:type="dcterms:W3CDTF">2019-10-30T07:42:41Z</dcterms:created>
  <dcterms:modified xsi:type="dcterms:W3CDTF">2023-08-15T05:18:11Z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Fasoo_Trace_ID" pid="2">
    <vt:lpwstr>eyJub2RlMSI6eyJkc2QiOiIwMTAwMDAwMDAwMDAzMTk0IiwibG9nVGltZSI6IjIwMjMtMDgtMTVUMDU6MTA6NTZaIiwicElEIjoxLCJ0cmFjZUlkIjoiMTY0RjQ1RUI0OTg5NEExQ0I4NDAyREU0RkI3MjFBNzciLCJ1c2VyQ29kZSI6IjEwMTA1MzQ1In0sIm5vZGUyIjp7ImRzZCI6IjAxMDAwMDAwMDAwMDMxOTQiLCJsb2dUaW1lIjoiMjAyMy0wOC0xNVQwNToxMDo1NloiLCJwSUQiOjEsInRyYWNlSWQiOiIxNjRGNDVFQjQ5ODk0QTFDQjg0MDJERTRGQjcyMUE3NyIsInVzZXJDb2RlIjoiMTAxMDUzNDUifSwibm9kZTMiOnsiZHNkIjoiMDEwMDAwMDAwMDAwMzE5NCIsImxvZ1RpbWUiOiIyMDIzLTA4LTE1VDA1OjEwOjU2WiIsInBJRCI6MSwidHJhY2VJZCI6IjE2NEY0NUVCNDk4OTRBMUNCODQwMkRFNEZCNzIxQTc3IiwidXNlckNvZGUiOiIxMDEwNTM0NSJ9LCJub2RlNCI6eyJkc2QiOiIwMTAwMDAwMDAwMDAzMTk0IiwibG9nVGltZSI6IjIwMjMtMDgtMTVUMDU6MTA6NTZaIiwicElEIjoxLCJ0cmFjZUlkIjoiMTY0RjQ1RUI0OTg5NEExQ0I4NDAyREU0RkI3MjFBNzciLCJ1c2VyQ29kZSI6IjEwMTA1MzQ1In0sIm5vZGU1Ijp7ImRzZCI6IjAwMDAwMDAwMDAwMDAwMDAiLCJsb2dUaW1lIjoiMjAyMy0wOC0xNVQwNToxODo0M1oiLCJwSUQiOjIwNDgsInRyYWNlSWQiOiJENkU1N0UyMjYwQjU0OUFEQUU3RDlFQUU2OUQ3MDVEOSIsInVzZXJDb2RlIjoiMTAxMDUzNDUifSwibm9kZUNvdW50IjoyfQ==</vt:lpwstr>
  </property>
</Properties>
</file>