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3"/>
    <p:sldId id="275" r:id="rId4"/>
  </p:sldIdLst>
  <p:sldSz cx="6858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3672" y="-102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2B487-0724-4958-9E21-D4C8E8E9C1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0DB1B-F5DA-4C87-92D7-F328E25192D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7015327"/>
            <a:ext cx="66579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1. Correlation between MTMR14 expression and patient survival in multiple of cancers</a:t>
            </a:r>
            <a:endParaRPr lang="zh-CN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Kaplan-Meier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survival curves comparing the overall survival and disease free survival of the higher (red) and lower (blue) expression of MTMR14 in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cholangiocarcinoma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ACC, BLCA, BRCA, CESC, CHOL, COAD, DLBC, ESCA, GBM, HNSC, KIRC, KIRP, LUAD, LUSC, MESO, OV, PAAD, PCPG, READ, SARC, CKCM, STAD, TGCT, UCEC and UCS.</a:t>
            </a:r>
            <a:endParaRPr lang="zh-CN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C:\Users\lulu\AppData\Local\Temp\360zip$Temp\360$5\Fig 1.eps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266700"/>
            <a:ext cx="68453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6" y="357286"/>
            <a:ext cx="4415872" cy="15639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2195677"/>
            <a:ext cx="6657975" cy="612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Sup Figure 2. MTMR14 CNV was significantly correlated with the infiltration levels of CD8 + T cells and neutrophils 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524</Words>
  <Application>WPS 演示</Application>
  <PresentationFormat>自定义</PresentationFormat>
  <Paragraphs>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Yu-feng</dc:creator>
  <cp:lastModifiedBy>Tianyu大王</cp:lastModifiedBy>
  <cp:revision>43</cp:revision>
  <dcterms:created xsi:type="dcterms:W3CDTF">2020-03-13T06:54:00Z</dcterms:created>
  <dcterms:modified xsi:type="dcterms:W3CDTF">2023-07-31T01:45:40Z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1808B29560644A168DA07C819C7466BA_13</vt:lpwstr>
  </property>
  <property fmtid="{D5CDD505-2E9C-101B-9397-08002B2CF9AE}" pid="3" name="KSOProductBuildVer">
    <vt:lpwstr>2052-12.1.0.15066</vt:lpwstr>
  </property>
</Properties>
</file>