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3"/>
    <p:sldId id="282" r:id="rId4"/>
    <p:sldId id="284" r:id="rId5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韩天富" initials="韩" lastIdx="3" clrIdx="0"/>
  <p:cmAuthor id="2" name="hanti" initials="h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ommentAuthors" Target="commentAuthors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&#30424;\2020&#24180;&#26149;&#33410;\temperature%20&#25991;&#31456;\&#25968;&#25454;\&#34920;&#22411;\&#26377;&#29992;\&#28201;&#2423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86928443155"/>
          <c:y val="0.218067220764071"/>
          <c:w val="0.757100212391214"/>
          <c:h val="0.619656605424322"/>
        </c:manualLayout>
      </c:layout>
      <c:lineChart>
        <c:grouping val="standard"/>
        <c:varyColors val="0"/>
        <c:ser>
          <c:idx val="0"/>
          <c:order val="0"/>
          <c:tx>
            <c:strRef>
              <c:f>折线图!$F$190</c:f>
              <c:strCache>
                <c:ptCount val="1"/>
                <c:pt idx="0">
                  <c:v>Beijing_2017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numRef>
              <c:f>折线图!$G$189:$GS$189</c:f>
              <c:numCache>
                <c:formatCode>m/d;@</c:formatCode>
                <c:ptCount val="195"/>
                <c:pt idx="0" c:formatCode="m/d;@">
                  <c:v>42845</c:v>
                </c:pt>
                <c:pt idx="1" c:formatCode="m/d;@">
                  <c:v>42846</c:v>
                </c:pt>
                <c:pt idx="2" c:formatCode="m/d;@">
                  <c:v>42847</c:v>
                </c:pt>
                <c:pt idx="3" c:formatCode="m/d;@">
                  <c:v>42848</c:v>
                </c:pt>
                <c:pt idx="4" c:formatCode="m/d;@">
                  <c:v>42849</c:v>
                </c:pt>
                <c:pt idx="5" c:formatCode="m/d;@">
                  <c:v>42850</c:v>
                </c:pt>
                <c:pt idx="6" c:formatCode="m/d;@">
                  <c:v>42851</c:v>
                </c:pt>
                <c:pt idx="7" c:formatCode="m/d;@">
                  <c:v>42852</c:v>
                </c:pt>
                <c:pt idx="8" c:formatCode="m/d;@">
                  <c:v>42853</c:v>
                </c:pt>
                <c:pt idx="9" c:formatCode="m/d;@">
                  <c:v>42854</c:v>
                </c:pt>
                <c:pt idx="10" c:formatCode="m/d;@">
                  <c:v>42855</c:v>
                </c:pt>
                <c:pt idx="11" c:formatCode="m/d;@">
                  <c:v>42856</c:v>
                </c:pt>
                <c:pt idx="12" c:formatCode="m/d;@">
                  <c:v>42857</c:v>
                </c:pt>
                <c:pt idx="13" c:formatCode="m/d;@">
                  <c:v>42858</c:v>
                </c:pt>
                <c:pt idx="14" c:formatCode="m/d;@">
                  <c:v>42859</c:v>
                </c:pt>
                <c:pt idx="15" c:formatCode="m/d;@">
                  <c:v>42860</c:v>
                </c:pt>
                <c:pt idx="16" c:formatCode="m/d;@">
                  <c:v>42861</c:v>
                </c:pt>
                <c:pt idx="17" c:formatCode="m/d;@">
                  <c:v>42862</c:v>
                </c:pt>
                <c:pt idx="18" c:formatCode="m/d;@">
                  <c:v>42863</c:v>
                </c:pt>
                <c:pt idx="19" c:formatCode="m/d;@">
                  <c:v>42864</c:v>
                </c:pt>
                <c:pt idx="20" c:formatCode="m/d;@">
                  <c:v>42865</c:v>
                </c:pt>
                <c:pt idx="21" c:formatCode="m/d;@">
                  <c:v>42866</c:v>
                </c:pt>
                <c:pt idx="22" c:formatCode="m/d;@">
                  <c:v>42867</c:v>
                </c:pt>
                <c:pt idx="23" c:formatCode="m/d;@">
                  <c:v>42868</c:v>
                </c:pt>
                <c:pt idx="24" c:formatCode="m/d;@">
                  <c:v>42869</c:v>
                </c:pt>
                <c:pt idx="25" c:formatCode="m/d;@">
                  <c:v>42870</c:v>
                </c:pt>
                <c:pt idx="26" c:formatCode="m/d;@">
                  <c:v>42871</c:v>
                </c:pt>
                <c:pt idx="27" c:formatCode="m/d;@">
                  <c:v>42872</c:v>
                </c:pt>
                <c:pt idx="28" c:formatCode="m/d;@">
                  <c:v>42873</c:v>
                </c:pt>
                <c:pt idx="29" c:formatCode="m/d;@">
                  <c:v>42874</c:v>
                </c:pt>
                <c:pt idx="30" c:formatCode="m/d;@">
                  <c:v>42875</c:v>
                </c:pt>
                <c:pt idx="31" c:formatCode="m/d;@">
                  <c:v>42876</c:v>
                </c:pt>
                <c:pt idx="32" c:formatCode="m/d;@">
                  <c:v>42877</c:v>
                </c:pt>
                <c:pt idx="33" c:formatCode="m/d;@">
                  <c:v>42878</c:v>
                </c:pt>
                <c:pt idx="34" c:formatCode="m/d;@">
                  <c:v>42879</c:v>
                </c:pt>
                <c:pt idx="35" c:formatCode="m/d;@">
                  <c:v>42880</c:v>
                </c:pt>
                <c:pt idx="36" c:formatCode="m/d;@">
                  <c:v>42881</c:v>
                </c:pt>
                <c:pt idx="37" c:formatCode="m/d;@">
                  <c:v>42882</c:v>
                </c:pt>
                <c:pt idx="38" c:formatCode="m/d;@">
                  <c:v>42883</c:v>
                </c:pt>
                <c:pt idx="39" c:formatCode="m/d;@">
                  <c:v>42884</c:v>
                </c:pt>
                <c:pt idx="40" c:formatCode="m/d;@">
                  <c:v>42885</c:v>
                </c:pt>
                <c:pt idx="41" c:formatCode="m/d;@">
                  <c:v>42886</c:v>
                </c:pt>
                <c:pt idx="42" c:formatCode="m/d;@">
                  <c:v>42887</c:v>
                </c:pt>
                <c:pt idx="43" c:formatCode="m/d;@">
                  <c:v>42888</c:v>
                </c:pt>
                <c:pt idx="44" c:formatCode="m/d;@">
                  <c:v>42889</c:v>
                </c:pt>
                <c:pt idx="45" c:formatCode="m/d;@">
                  <c:v>42890</c:v>
                </c:pt>
                <c:pt idx="46" c:formatCode="m/d;@">
                  <c:v>42891</c:v>
                </c:pt>
                <c:pt idx="47" c:formatCode="m/d;@">
                  <c:v>42892</c:v>
                </c:pt>
                <c:pt idx="48" c:formatCode="m/d;@">
                  <c:v>42893</c:v>
                </c:pt>
                <c:pt idx="49" c:formatCode="m/d;@">
                  <c:v>42894</c:v>
                </c:pt>
                <c:pt idx="50" c:formatCode="m/d;@">
                  <c:v>42895</c:v>
                </c:pt>
                <c:pt idx="51" c:formatCode="m/d;@">
                  <c:v>42896</c:v>
                </c:pt>
                <c:pt idx="52" c:formatCode="m/d;@">
                  <c:v>42897</c:v>
                </c:pt>
                <c:pt idx="53" c:formatCode="m/d;@">
                  <c:v>42898</c:v>
                </c:pt>
                <c:pt idx="54" c:formatCode="m/d;@">
                  <c:v>42899</c:v>
                </c:pt>
                <c:pt idx="55" c:formatCode="m/d;@">
                  <c:v>42900</c:v>
                </c:pt>
                <c:pt idx="56" c:formatCode="m/d;@">
                  <c:v>42901</c:v>
                </c:pt>
                <c:pt idx="57" c:formatCode="m/d;@">
                  <c:v>42902</c:v>
                </c:pt>
                <c:pt idx="58" c:formatCode="m/d;@">
                  <c:v>42903</c:v>
                </c:pt>
                <c:pt idx="59" c:formatCode="m/d;@">
                  <c:v>42904</c:v>
                </c:pt>
                <c:pt idx="60" c:formatCode="m/d;@">
                  <c:v>42905</c:v>
                </c:pt>
                <c:pt idx="61" c:formatCode="m/d;@">
                  <c:v>42906</c:v>
                </c:pt>
                <c:pt idx="62" c:formatCode="m/d;@">
                  <c:v>42907</c:v>
                </c:pt>
                <c:pt idx="63" c:formatCode="m/d;@">
                  <c:v>42908</c:v>
                </c:pt>
                <c:pt idx="64" c:formatCode="m/d;@">
                  <c:v>42909</c:v>
                </c:pt>
                <c:pt idx="65" c:formatCode="m/d;@">
                  <c:v>42910</c:v>
                </c:pt>
                <c:pt idx="66" c:formatCode="m/d;@">
                  <c:v>42911</c:v>
                </c:pt>
                <c:pt idx="67" c:formatCode="m/d;@">
                  <c:v>42912</c:v>
                </c:pt>
                <c:pt idx="68" c:formatCode="m/d;@">
                  <c:v>42913</c:v>
                </c:pt>
                <c:pt idx="69" c:formatCode="m/d;@">
                  <c:v>42914</c:v>
                </c:pt>
                <c:pt idx="70" c:formatCode="m/d;@">
                  <c:v>42915</c:v>
                </c:pt>
                <c:pt idx="71" c:formatCode="m/d;@">
                  <c:v>42916</c:v>
                </c:pt>
                <c:pt idx="72" c:formatCode="m/d;@">
                  <c:v>42917</c:v>
                </c:pt>
                <c:pt idx="73" c:formatCode="m/d;@">
                  <c:v>42918</c:v>
                </c:pt>
                <c:pt idx="74" c:formatCode="m/d;@">
                  <c:v>42919</c:v>
                </c:pt>
                <c:pt idx="75" c:formatCode="m/d;@">
                  <c:v>42920</c:v>
                </c:pt>
                <c:pt idx="76" c:formatCode="m/d;@">
                  <c:v>42921</c:v>
                </c:pt>
                <c:pt idx="77" c:formatCode="m/d;@">
                  <c:v>42922</c:v>
                </c:pt>
                <c:pt idx="78" c:formatCode="m/d;@">
                  <c:v>42923</c:v>
                </c:pt>
                <c:pt idx="79" c:formatCode="m/d;@">
                  <c:v>42924</c:v>
                </c:pt>
                <c:pt idx="80" c:formatCode="m/d;@">
                  <c:v>42925</c:v>
                </c:pt>
                <c:pt idx="81" c:formatCode="m/d;@">
                  <c:v>42926</c:v>
                </c:pt>
                <c:pt idx="82" c:formatCode="m/d;@">
                  <c:v>42927</c:v>
                </c:pt>
                <c:pt idx="83" c:formatCode="m/d;@">
                  <c:v>42928</c:v>
                </c:pt>
                <c:pt idx="84" c:formatCode="m/d;@">
                  <c:v>42929</c:v>
                </c:pt>
                <c:pt idx="85" c:formatCode="m/d;@">
                  <c:v>42930</c:v>
                </c:pt>
                <c:pt idx="86" c:formatCode="m/d;@">
                  <c:v>42931</c:v>
                </c:pt>
                <c:pt idx="87" c:formatCode="m/d;@">
                  <c:v>42932</c:v>
                </c:pt>
                <c:pt idx="88" c:formatCode="m/d;@">
                  <c:v>42933</c:v>
                </c:pt>
                <c:pt idx="89" c:formatCode="m/d;@">
                  <c:v>42934</c:v>
                </c:pt>
                <c:pt idx="90" c:formatCode="m/d;@">
                  <c:v>42935</c:v>
                </c:pt>
                <c:pt idx="91" c:formatCode="m/d;@">
                  <c:v>42936</c:v>
                </c:pt>
                <c:pt idx="92" c:formatCode="m/d;@">
                  <c:v>42937</c:v>
                </c:pt>
                <c:pt idx="93" c:formatCode="m/d;@">
                  <c:v>42938</c:v>
                </c:pt>
                <c:pt idx="94" c:formatCode="m/d;@">
                  <c:v>42939</c:v>
                </c:pt>
                <c:pt idx="95" c:formatCode="m/d;@">
                  <c:v>42940</c:v>
                </c:pt>
                <c:pt idx="96" c:formatCode="m/d;@">
                  <c:v>42941</c:v>
                </c:pt>
                <c:pt idx="97" c:formatCode="m/d;@">
                  <c:v>42942</c:v>
                </c:pt>
                <c:pt idx="98" c:formatCode="m/d;@">
                  <c:v>42943</c:v>
                </c:pt>
                <c:pt idx="99" c:formatCode="m/d;@">
                  <c:v>42944</c:v>
                </c:pt>
                <c:pt idx="100" c:formatCode="m/d;@">
                  <c:v>42945</c:v>
                </c:pt>
                <c:pt idx="101" c:formatCode="m/d;@">
                  <c:v>42946</c:v>
                </c:pt>
                <c:pt idx="102" c:formatCode="m/d;@">
                  <c:v>42947</c:v>
                </c:pt>
                <c:pt idx="103" c:formatCode="m/d;@">
                  <c:v>42948</c:v>
                </c:pt>
                <c:pt idx="104" c:formatCode="m/d;@">
                  <c:v>42949</c:v>
                </c:pt>
                <c:pt idx="105" c:formatCode="m/d;@">
                  <c:v>42950</c:v>
                </c:pt>
                <c:pt idx="106" c:formatCode="m/d;@">
                  <c:v>42951</c:v>
                </c:pt>
                <c:pt idx="107" c:formatCode="m/d;@">
                  <c:v>42952</c:v>
                </c:pt>
                <c:pt idx="108" c:formatCode="m/d;@">
                  <c:v>42953</c:v>
                </c:pt>
                <c:pt idx="109" c:formatCode="m/d;@">
                  <c:v>42954</c:v>
                </c:pt>
                <c:pt idx="110" c:formatCode="m/d;@">
                  <c:v>42955</c:v>
                </c:pt>
                <c:pt idx="111" c:formatCode="m/d;@">
                  <c:v>42956</c:v>
                </c:pt>
                <c:pt idx="112" c:formatCode="m/d;@">
                  <c:v>42957</c:v>
                </c:pt>
                <c:pt idx="113" c:formatCode="m/d;@">
                  <c:v>42958</c:v>
                </c:pt>
                <c:pt idx="114" c:formatCode="m/d;@">
                  <c:v>42959</c:v>
                </c:pt>
                <c:pt idx="115" c:formatCode="m/d;@">
                  <c:v>42960</c:v>
                </c:pt>
                <c:pt idx="116" c:formatCode="m/d;@">
                  <c:v>42961</c:v>
                </c:pt>
                <c:pt idx="117" c:formatCode="m/d;@">
                  <c:v>42962</c:v>
                </c:pt>
                <c:pt idx="118" c:formatCode="m/d;@">
                  <c:v>42963</c:v>
                </c:pt>
                <c:pt idx="119" c:formatCode="m/d;@">
                  <c:v>42964</c:v>
                </c:pt>
                <c:pt idx="120" c:formatCode="m/d;@">
                  <c:v>42965</c:v>
                </c:pt>
                <c:pt idx="121" c:formatCode="m/d;@">
                  <c:v>42966</c:v>
                </c:pt>
                <c:pt idx="122" c:formatCode="m/d;@">
                  <c:v>42967</c:v>
                </c:pt>
                <c:pt idx="123" c:formatCode="m/d;@">
                  <c:v>42968</c:v>
                </c:pt>
                <c:pt idx="124" c:formatCode="m/d;@">
                  <c:v>42969</c:v>
                </c:pt>
                <c:pt idx="125" c:formatCode="m/d;@">
                  <c:v>42970</c:v>
                </c:pt>
                <c:pt idx="126" c:formatCode="m/d;@">
                  <c:v>42971</c:v>
                </c:pt>
                <c:pt idx="127" c:formatCode="m/d;@">
                  <c:v>42972</c:v>
                </c:pt>
                <c:pt idx="128" c:formatCode="m/d;@">
                  <c:v>42973</c:v>
                </c:pt>
                <c:pt idx="129" c:formatCode="m/d;@">
                  <c:v>42974</c:v>
                </c:pt>
                <c:pt idx="130" c:formatCode="m/d;@">
                  <c:v>42975</c:v>
                </c:pt>
                <c:pt idx="131" c:formatCode="m/d;@">
                  <c:v>42976</c:v>
                </c:pt>
                <c:pt idx="132" c:formatCode="m/d;@">
                  <c:v>42977</c:v>
                </c:pt>
                <c:pt idx="133" c:formatCode="m/d;@">
                  <c:v>42978</c:v>
                </c:pt>
                <c:pt idx="134" c:formatCode="m/d;@">
                  <c:v>42979</c:v>
                </c:pt>
                <c:pt idx="135" c:formatCode="m/d;@">
                  <c:v>42980</c:v>
                </c:pt>
                <c:pt idx="136" c:formatCode="m/d;@">
                  <c:v>42981</c:v>
                </c:pt>
                <c:pt idx="137" c:formatCode="m/d;@">
                  <c:v>42982</c:v>
                </c:pt>
                <c:pt idx="138" c:formatCode="m/d;@">
                  <c:v>42983</c:v>
                </c:pt>
                <c:pt idx="139" c:formatCode="m/d;@">
                  <c:v>42984</c:v>
                </c:pt>
                <c:pt idx="140" c:formatCode="m/d;@">
                  <c:v>42985</c:v>
                </c:pt>
                <c:pt idx="141" c:formatCode="m/d;@">
                  <c:v>42986</c:v>
                </c:pt>
                <c:pt idx="142" c:formatCode="m/d;@">
                  <c:v>42987</c:v>
                </c:pt>
                <c:pt idx="143" c:formatCode="m/d;@">
                  <c:v>42988</c:v>
                </c:pt>
                <c:pt idx="144" c:formatCode="m/d;@">
                  <c:v>42989</c:v>
                </c:pt>
                <c:pt idx="145" c:formatCode="m/d;@">
                  <c:v>42990</c:v>
                </c:pt>
                <c:pt idx="146" c:formatCode="m/d;@">
                  <c:v>42991</c:v>
                </c:pt>
                <c:pt idx="147" c:formatCode="m/d;@">
                  <c:v>42992</c:v>
                </c:pt>
                <c:pt idx="148" c:formatCode="m/d;@">
                  <c:v>42993</c:v>
                </c:pt>
                <c:pt idx="149" c:formatCode="m/d;@">
                  <c:v>42994</c:v>
                </c:pt>
                <c:pt idx="150" c:formatCode="m/d;@">
                  <c:v>42995</c:v>
                </c:pt>
                <c:pt idx="151" c:formatCode="m/d;@">
                  <c:v>42996</c:v>
                </c:pt>
                <c:pt idx="152" c:formatCode="m/d;@">
                  <c:v>42997</c:v>
                </c:pt>
                <c:pt idx="153" c:formatCode="m/d;@">
                  <c:v>42998</c:v>
                </c:pt>
                <c:pt idx="154" c:formatCode="m/d;@">
                  <c:v>42999</c:v>
                </c:pt>
                <c:pt idx="155" c:formatCode="m/d;@">
                  <c:v>43000</c:v>
                </c:pt>
                <c:pt idx="156" c:formatCode="m/d;@">
                  <c:v>43001</c:v>
                </c:pt>
                <c:pt idx="157" c:formatCode="m/d;@">
                  <c:v>43002</c:v>
                </c:pt>
                <c:pt idx="158" c:formatCode="m/d;@">
                  <c:v>43003</c:v>
                </c:pt>
                <c:pt idx="159" c:formatCode="m/d;@">
                  <c:v>43004</c:v>
                </c:pt>
                <c:pt idx="160" c:formatCode="m/d;@">
                  <c:v>43005</c:v>
                </c:pt>
                <c:pt idx="161" c:formatCode="m/d;@">
                  <c:v>43006</c:v>
                </c:pt>
                <c:pt idx="162" c:formatCode="m/d;@">
                  <c:v>43007</c:v>
                </c:pt>
                <c:pt idx="163" c:formatCode="m/d;@">
                  <c:v>43008</c:v>
                </c:pt>
                <c:pt idx="164" c:formatCode="m/d;@">
                  <c:v>43009</c:v>
                </c:pt>
                <c:pt idx="165" c:formatCode="m/d;@">
                  <c:v>43010</c:v>
                </c:pt>
                <c:pt idx="166" c:formatCode="m/d;@">
                  <c:v>43011</c:v>
                </c:pt>
                <c:pt idx="167" c:formatCode="m/d;@">
                  <c:v>43012</c:v>
                </c:pt>
                <c:pt idx="168" c:formatCode="m/d;@">
                  <c:v>43013</c:v>
                </c:pt>
                <c:pt idx="169" c:formatCode="m/d;@">
                  <c:v>43014</c:v>
                </c:pt>
                <c:pt idx="170" c:formatCode="m/d;@">
                  <c:v>43015</c:v>
                </c:pt>
                <c:pt idx="171" c:formatCode="m/d;@">
                  <c:v>43016</c:v>
                </c:pt>
                <c:pt idx="172" c:formatCode="m/d;@">
                  <c:v>43017</c:v>
                </c:pt>
                <c:pt idx="173" c:formatCode="m/d;@">
                  <c:v>43018</c:v>
                </c:pt>
                <c:pt idx="174" c:formatCode="m/d;@">
                  <c:v>43019</c:v>
                </c:pt>
                <c:pt idx="175" c:formatCode="m/d;@">
                  <c:v>43020</c:v>
                </c:pt>
                <c:pt idx="176" c:formatCode="m/d;@">
                  <c:v>43021</c:v>
                </c:pt>
                <c:pt idx="177" c:formatCode="m/d;@">
                  <c:v>43022</c:v>
                </c:pt>
                <c:pt idx="178" c:formatCode="m/d;@">
                  <c:v>43023</c:v>
                </c:pt>
                <c:pt idx="179" c:formatCode="m/d;@">
                  <c:v>43024</c:v>
                </c:pt>
                <c:pt idx="180" c:formatCode="m/d;@">
                  <c:v>43025</c:v>
                </c:pt>
                <c:pt idx="181" c:formatCode="m/d;@">
                  <c:v>43026</c:v>
                </c:pt>
                <c:pt idx="182" c:formatCode="m/d;@">
                  <c:v>43027</c:v>
                </c:pt>
                <c:pt idx="183" c:formatCode="m/d;@">
                  <c:v>43028</c:v>
                </c:pt>
                <c:pt idx="184" c:formatCode="m/d;@">
                  <c:v>43029</c:v>
                </c:pt>
                <c:pt idx="185" c:formatCode="m/d;@">
                  <c:v>43030</c:v>
                </c:pt>
                <c:pt idx="186" c:formatCode="m/d;@">
                  <c:v>43031</c:v>
                </c:pt>
                <c:pt idx="187" c:formatCode="m/d;@">
                  <c:v>43032</c:v>
                </c:pt>
                <c:pt idx="188" c:formatCode="m/d;@">
                  <c:v>43033</c:v>
                </c:pt>
                <c:pt idx="189" c:formatCode="m/d;@">
                  <c:v>43034</c:v>
                </c:pt>
                <c:pt idx="190" c:formatCode="m/d;@">
                  <c:v>43035</c:v>
                </c:pt>
                <c:pt idx="191" c:formatCode="m/d;@">
                  <c:v>43036</c:v>
                </c:pt>
                <c:pt idx="192" c:formatCode="m/d;@">
                  <c:v>43037</c:v>
                </c:pt>
                <c:pt idx="193" c:formatCode="m/d;@">
                  <c:v>43038</c:v>
                </c:pt>
                <c:pt idx="194" c:formatCode="m/d;@">
                  <c:v>43039</c:v>
                </c:pt>
              </c:numCache>
            </c:numRef>
          </c:cat>
          <c:val>
            <c:numRef>
              <c:f>折线图!$G$190:$GS$190</c:f>
              <c:numCache>
                <c:formatCode>General</c:formatCode>
                <c:ptCount val="195"/>
                <c:pt idx="0">
                  <c:v>13</c:v>
                </c:pt>
                <c:pt idx="1">
                  <c:v>15.3</c:v>
                </c:pt>
                <c:pt idx="2">
                  <c:v>16.9</c:v>
                </c:pt>
                <c:pt idx="3">
                  <c:v>17.3</c:v>
                </c:pt>
                <c:pt idx="4">
                  <c:v>16.1</c:v>
                </c:pt>
                <c:pt idx="5">
                  <c:v>13.6</c:v>
                </c:pt>
                <c:pt idx="6">
                  <c:v>14.5</c:v>
                </c:pt>
                <c:pt idx="7">
                  <c:v>15.8</c:v>
                </c:pt>
                <c:pt idx="8">
                  <c:v>19.1</c:v>
                </c:pt>
                <c:pt idx="9">
                  <c:v>21.7</c:v>
                </c:pt>
                <c:pt idx="10">
                  <c:v>22.1</c:v>
                </c:pt>
                <c:pt idx="11">
                  <c:v>18.3</c:v>
                </c:pt>
                <c:pt idx="12">
                  <c:v>20.6</c:v>
                </c:pt>
                <c:pt idx="13">
                  <c:v>21.3</c:v>
                </c:pt>
                <c:pt idx="14">
                  <c:v>18.6</c:v>
                </c:pt>
                <c:pt idx="15">
                  <c:v>16</c:v>
                </c:pt>
                <c:pt idx="16">
                  <c:v>17</c:v>
                </c:pt>
                <c:pt idx="17">
                  <c:v>21.2</c:v>
                </c:pt>
                <c:pt idx="18">
                  <c:v>20.1</c:v>
                </c:pt>
                <c:pt idx="19">
                  <c:v>20.2</c:v>
                </c:pt>
                <c:pt idx="20">
                  <c:v>22</c:v>
                </c:pt>
                <c:pt idx="21">
                  <c:v>21.8</c:v>
                </c:pt>
                <c:pt idx="22">
                  <c:v>19.4</c:v>
                </c:pt>
                <c:pt idx="23">
                  <c:v>19.4</c:v>
                </c:pt>
                <c:pt idx="24">
                  <c:v>22.4</c:v>
                </c:pt>
                <c:pt idx="25">
                  <c:v>19.9</c:v>
                </c:pt>
                <c:pt idx="26">
                  <c:v>23.2</c:v>
                </c:pt>
                <c:pt idx="27">
                  <c:v>24.4</c:v>
                </c:pt>
                <c:pt idx="28">
                  <c:v>26.7</c:v>
                </c:pt>
                <c:pt idx="29">
                  <c:v>28.3</c:v>
                </c:pt>
                <c:pt idx="30">
                  <c:v>27.7</c:v>
                </c:pt>
                <c:pt idx="31">
                  <c:v>24.8</c:v>
                </c:pt>
                <c:pt idx="32">
                  <c:v>17.9</c:v>
                </c:pt>
                <c:pt idx="33">
                  <c:v>20.2</c:v>
                </c:pt>
                <c:pt idx="34">
                  <c:v>23.3</c:v>
                </c:pt>
                <c:pt idx="35">
                  <c:v>23.1</c:v>
                </c:pt>
                <c:pt idx="36">
                  <c:v>21.6</c:v>
                </c:pt>
                <c:pt idx="37">
                  <c:v>24.7</c:v>
                </c:pt>
                <c:pt idx="38">
                  <c:v>28.1</c:v>
                </c:pt>
                <c:pt idx="39">
                  <c:v>23</c:v>
                </c:pt>
                <c:pt idx="40">
                  <c:v>21.8</c:v>
                </c:pt>
                <c:pt idx="41">
                  <c:v>24.6</c:v>
                </c:pt>
                <c:pt idx="42">
                  <c:v>24</c:v>
                </c:pt>
                <c:pt idx="43">
                  <c:v>20.1</c:v>
                </c:pt>
                <c:pt idx="44">
                  <c:v>20</c:v>
                </c:pt>
                <c:pt idx="45">
                  <c:v>23.9</c:v>
                </c:pt>
                <c:pt idx="46">
                  <c:v>24.1</c:v>
                </c:pt>
                <c:pt idx="47">
                  <c:v>16.6</c:v>
                </c:pt>
                <c:pt idx="48">
                  <c:v>21.4</c:v>
                </c:pt>
                <c:pt idx="49">
                  <c:v>22.3</c:v>
                </c:pt>
                <c:pt idx="50">
                  <c:v>25.9</c:v>
                </c:pt>
                <c:pt idx="51">
                  <c:v>25.325</c:v>
                </c:pt>
                <c:pt idx="52">
                  <c:v>24.45</c:v>
                </c:pt>
                <c:pt idx="53">
                  <c:v>23.05</c:v>
                </c:pt>
                <c:pt idx="54">
                  <c:v>22.175</c:v>
                </c:pt>
                <c:pt idx="55">
                  <c:v>27.5</c:v>
                </c:pt>
                <c:pt idx="56">
                  <c:v>30.8</c:v>
                </c:pt>
                <c:pt idx="57">
                  <c:v>30.025</c:v>
                </c:pt>
                <c:pt idx="58">
                  <c:v>28.95</c:v>
                </c:pt>
                <c:pt idx="59">
                  <c:v>26.85</c:v>
                </c:pt>
                <c:pt idx="60">
                  <c:v>28.075</c:v>
                </c:pt>
                <c:pt idx="61">
                  <c:v>28.1</c:v>
                </c:pt>
                <c:pt idx="62">
                  <c:v>26.575</c:v>
                </c:pt>
                <c:pt idx="63">
                  <c:v>21.225</c:v>
                </c:pt>
                <c:pt idx="64">
                  <c:v>19</c:v>
                </c:pt>
                <c:pt idx="65">
                  <c:v>22.025</c:v>
                </c:pt>
                <c:pt idx="66">
                  <c:v>23.625</c:v>
                </c:pt>
                <c:pt idx="67">
                  <c:v>27.025</c:v>
                </c:pt>
                <c:pt idx="68">
                  <c:v>27.9</c:v>
                </c:pt>
                <c:pt idx="69">
                  <c:v>26.875</c:v>
                </c:pt>
                <c:pt idx="70">
                  <c:v>28.825</c:v>
                </c:pt>
                <c:pt idx="71">
                  <c:v>29.225</c:v>
                </c:pt>
                <c:pt idx="72">
                  <c:v>29.95</c:v>
                </c:pt>
                <c:pt idx="73">
                  <c:v>29.825</c:v>
                </c:pt>
                <c:pt idx="74">
                  <c:v>28.15</c:v>
                </c:pt>
                <c:pt idx="75">
                  <c:v>26.775</c:v>
                </c:pt>
                <c:pt idx="76">
                  <c:v>27.675</c:v>
                </c:pt>
                <c:pt idx="77">
                  <c:v>24.65</c:v>
                </c:pt>
                <c:pt idx="78">
                  <c:v>27.975</c:v>
                </c:pt>
                <c:pt idx="79">
                  <c:v>26.475</c:v>
                </c:pt>
                <c:pt idx="80">
                  <c:v>31.25</c:v>
                </c:pt>
                <c:pt idx="81">
                  <c:v>30.85</c:v>
                </c:pt>
                <c:pt idx="82">
                  <c:v>28.575</c:v>
                </c:pt>
                <c:pt idx="83">
                  <c:v>30.625</c:v>
                </c:pt>
                <c:pt idx="84">
                  <c:v>31.725</c:v>
                </c:pt>
                <c:pt idx="85">
                  <c:v>28.65</c:v>
                </c:pt>
                <c:pt idx="86">
                  <c:v>27</c:v>
                </c:pt>
                <c:pt idx="87">
                  <c:v>29.15</c:v>
                </c:pt>
                <c:pt idx="88">
                  <c:v>30</c:v>
                </c:pt>
                <c:pt idx="89">
                  <c:v>28.4</c:v>
                </c:pt>
                <c:pt idx="90">
                  <c:v>29.475</c:v>
                </c:pt>
                <c:pt idx="91">
                  <c:v>29.55</c:v>
                </c:pt>
                <c:pt idx="92">
                  <c:v>25.325</c:v>
                </c:pt>
                <c:pt idx="93">
                  <c:v>25.025</c:v>
                </c:pt>
                <c:pt idx="94">
                  <c:v>25.325</c:v>
                </c:pt>
                <c:pt idx="95">
                  <c:v>26</c:v>
                </c:pt>
                <c:pt idx="96">
                  <c:v>27</c:v>
                </c:pt>
                <c:pt idx="97">
                  <c:v>22.075</c:v>
                </c:pt>
                <c:pt idx="98">
                  <c:v>24.225</c:v>
                </c:pt>
                <c:pt idx="99">
                  <c:v>26.5</c:v>
                </c:pt>
                <c:pt idx="100">
                  <c:v>24.9</c:v>
                </c:pt>
                <c:pt idx="101">
                  <c:v>25.7</c:v>
                </c:pt>
                <c:pt idx="102">
                  <c:v>27.125</c:v>
                </c:pt>
                <c:pt idx="103">
                  <c:v>26.85</c:v>
                </c:pt>
                <c:pt idx="104">
                  <c:v>27.9</c:v>
                </c:pt>
                <c:pt idx="105">
                  <c:v>28.575</c:v>
                </c:pt>
                <c:pt idx="106">
                  <c:v>27.8</c:v>
                </c:pt>
                <c:pt idx="107">
                  <c:v>27.575</c:v>
                </c:pt>
                <c:pt idx="108">
                  <c:v>27.525</c:v>
                </c:pt>
                <c:pt idx="109">
                  <c:v>29.025</c:v>
                </c:pt>
                <c:pt idx="110">
                  <c:v>27.85</c:v>
                </c:pt>
                <c:pt idx="111">
                  <c:v>23.325</c:v>
                </c:pt>
                <c:pt idx="112">
                  <c:v>25.15</c:v>
                </c:pt>
                <c:pt idx="113">
                  <c:v>27.55</c:v>
                </c:pt>
                <c:pt idx="114">
                  <c:v>23.275</c:v>
                </c:pt>
                <c:pt idx="115">
                  <c:v>24.7</c:v>
                </c:pt>
                <c:pt idx="116">
                  <c:v>24.525</c:v>
                </c:pt>
                <c:pt idx="117">
                  <c:v>26.55</c:v>
                </c:pt>
                <c:pt idx="118">
                  <c:v>27.425</c:v>
                </c:pt>
                <c:pt idx="119">
                  <c:v>24.1</c:v>
                </c:pt>
                <c:pt idx="120">
                  <c:v>24.25</c:v>
                </c:pt>
                <c:pt idx="121">
                  <c:v>24.725</c:v>
                </c:pt>
                <c:pt idx="122">
                  <c:v>25.075</c:v>
                </c:pt>
                <c:pt idx="123">
                  <c:v>27.4</c:v>
                </c:pt>
                <c:pt idx="124">
                  <c:v>26.6</c:v>
                </c:pt>
                <c:pt idx="125">
                  <c:v>26.375</c:v>
                </c:pt>
                <c:pt idx="126">
                  <c:v>25.525</c:v>
                </c:pt>
                <c:pt idx="127">
                  <c:v>22.425</c:v>
                </c:pt>
                <c:pt idx="128">
                  <c:v>21.3</c:v>
                </c:pt>
                <c:pt idx="129">
                  <c:v>19.425</c:v>
                </c:pt>
                <c:pt idx="130">
                  <c:v>20.625</c:v>
                </c:pt>
                <c:pt idx="131">
                  <c:v>19.75</c:v>
                </c:pt>
                <c:pt idx="132">
                  <c:v>18.875</c:v>
                </c:pt>
                <c:pt idx="133">
                  <c:v>21.65</c:v>
                </c:pt>
                <c:pt idx="134">
                  <c:v>21.25</c:v>
                </c:pt>
                <c:pt idx="135">
                  <c:v>23.325</c:v>
                </c:pt>
                <c:pt idx="136">
                  <c:v>21.05</c:v>
                </c:pt>
                <c:pt idx="137">
                  <c:v>21.65</c:v>
                </c:pt>
                <c:pt idx="138">
                  <c:v>23.2</c:v>
                </c:pt>
                <c:pt idx="139">
                  <c:v>22.525</c:v>
                </c:pt>
                <c:pt idx="140">
                  <c:v>21.55</c:v>
                </c:pt>
                <c:pt idx="141">
                  <c:v>23.325</c:v>
                </c:pt>
                <c:pt idx="142">
                  <c:v>25.125</c:v>
                </c:pt>
                <c:pt idx="143">
                  <c:v>23.925</c:v>
                </c:pt>
                <c:pt idx="144">
                  <c:v>22.65</c:v>
                </c:pt>
                <c:pt idx="145">
                  <c:v>19.8</c:v>
                </c:pt>
                <c:pt idx="146">
                  <c:v>20.975</c:v>
                </c:pt>
                <c:pt idx="147">
                  <c:v>22.025</c:v>
                </c:pt>
                <c:pt idx="148">
                  <c:v>21.65</c:v>
                </c:pt>
                <c:pt idx="149">
                  <c:v>21.025</c:v>
                </c:pt>
                <c:pt idx="150">
                  <c:v>19.7</c:v>
                </c:pt>
                <c:pt idx="151">
                  <c:v>19.325</c:v>
                </c:pt>
                <c:pt idx="152">
                  <c:v>21</c:v>
                </c:pt>
                <c:pt idx="153">
                  <c:v>18.425</c:v>
                </c:pt>
                <c:pt idx="154">
                  <c:v>17.675</c:v>
                </c:pt>
                <c:pt idx="155">
                  <c:v>21.225</c:v>
                </c:pt>
                <c:pt idx="156">
                  <c:v>16.025</c:v>
                </c:pt>
                <c:pt idx="157">
                  <c:v>21.175</c:v>
                </c:pt>
                <c:pt idx="158">
                  <c:v>22.275</c:v>
                </c:pt>
                <c:pt idx="159">
                  <c:v>19.725</c:v>
                </c:pt>
                <c:pt idx="160">
                  <c:v>14.325</c:v>
                </c:pt>
                <c:pt idx="161">
                  <c:v>16.625</c:v>
                </c:pt>
                <c:pt idx="162">
                  <c:v>12.675</c:v>
                </c:pt>
                <c:pt idx="163">
                  <c:v>14.55</c:v>
                </c:pt>
                <c:pt idx="164">
                  <c:v>20.3</c:v>
                </c:pt>
                <c:pt idx="165">
                  <c:v>16.375</c:v>
                </c:pt>
                <c:pt idx="166">
                  <c:v>13.175</c:v>
                </c:pt>
                <c:pt idx="167">
                  <c:v>12.225</c:v>
                </c:pt>
                <c:pt idx="168">
                  <c:v>12.325</c:v>
                </c:pt>
                <c:pt idx="169">
                  <c:v>12.9</c:v>
                </c:pt>
                <c:pt idx="170">
                  <c:v>13.85</c:v>
                </c:pt>
                <c:pt idx="171">
                  <c:v>16.125</c:v>
                </c:pt>
                <c:pt idx="172">
                  <c:v>13.25</c:v>
                </c:pt>
                <c:pt idx="173">
                  <c:v>10.6</c:v>
                </c:pt>
                <c:pt idx="174">
                  <c:v>11.525</c:v>
                </c:pt>
                <c:pt idx="175">
                  <c:v>9.3</c:v>
                </c:pt>
                <c:pt idx="176">
                  <c:v>9.625</c:v>
                </c:pt>
                <c:pt idx="177">
                  <c:v>7.875</c:v>
                </c:pt>
                <c:pt idx="178">
                  <c:v>11.65</c:v>
                </c:pt>
                <c:pt idx="179">
                  <c:v>11.825</c:v>
                </c:pt>
                <c:pt idx="180">
                  <c:v>9.675</c:v>
                </c:pt>
                <c:pt idx="181">
                  <c:v>13.175</c:v>
                </c:pt>
                <c:pt idx="182">
                  <c:v>13.5</c:v>
                </c:pt>
                <c:pt idx="183">
                  <c:v>13.75</c:v>
                </c:pt>
                <c:pt idx="184">
                  <c:v>12.15</c:v>
                </c:pt>
                <c:pt idx="185">
                  <c:v>11.9</c:v>
                </c:pt>
                <c:pt idx="186">
                  <c:v>11.775</c:v>
                </c:pt>
                <c:pt idx="187">
                  <c:v>9.125</c:v>
                </c:pt>
                <c:pt idx="188">
                  <c:v>9.7</c:v>
                </c:pt>
                <c:pt idx="189">
                  <c:v>12.575</c:v>
                </c:pt>
                <c:pt idx="190">
                  <c:v>14.2</c:v>
                </c:pt>
                <c:pt idx="191">
                  <c:v>10.475</c:v>
                </c:pt>
                <c:pt idx="192">
                  <c:v>8.65</c:v>
                </c:pt>
                <c:pt idx="193">
                  <c:v>7.2</c:v>
                </c:pt>
                <c:pt idx="194">
                  <c:v>5.475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折线图!$F$191</c:f>
              <c:strCache>
                <c:ptCount val="1"/>
                <c:pt idx="0">
                  <c:v>Beijing_2018</c:v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numRef>
              <c:f>折线图!$G$189:$GS$189</c:f>
              <c:numCache>
                <c:formatCode>m/d;@</c:formatCode>
                <c:ptCount val="195"/>
                <c:pt idx="0" c:formatCode="m/d;@">
                  <c:v>42845</c:v>
                </c:pt>
                <c:pt idx="1" c:formatCode="m/d;@">
                  <c:v>42846</c:v>
                </c:pt>
                <c:pt idx="2" c:formatCode="m/d;@">
                  <c:v>42847</c:v>
                </c:pt>
                <c:pt idx="3" c:formatCode="m/d;@">
                  <c:v>42848</c:v>
                </c:pt>
                <c:pt idx="4" c:formatCode="m/d;@">
                  <c:v>42849</c:v>
                </c:pt>
                <c:pt idx="5" c:formatCode="m/d;@">
                  <c:v>42850</c:v>
                </c:pt>
                <c:pt idx="6" c:formatCode="m/d;@">
                  <c:v>42851</c:v>
                </c:pt>
                <c:pt idx="7" c:formatCode="m/d;@">
                  <c:v>42852</c:v>
                </c:pt>
                <c:pt idx="8" c:formatCode="m/d;@">
                  <c:v>42853</c:v>
                </c:pt>
                <c:pt idx="9" c:formatCode="m/d;@">
                  <c:v>42854</c:v>
                </c:pt>
                <c:pt idx="10" c:formatCode="m/d;@">
                  <c:v>42855</c:v>
                </c:pt>
                <c:pt idx="11" c:formatCode="m/d;@">
                  <c:v>42856</c:v>
                </c:pt>
                <c:pt idx="12" c:formatCode="m/d;@">
                  <c:v>42857</c:v>
                </c:pt>
                <c:pt idx="13" c:formatCode="m/d;@">
                  <c:v>42858</c:v>
                </c:pt>
                <c:pt idx="14" c:formatCode="m/d;@">
                  <c:v>42859</c:v>
                </c:pt>
                <c:pt idx="15" c:formatCode="m/d;@">
                  <c:v>42860</c:v>
                </c:pt>
                <c:pt idx="16" c:formatCode="m/d;@">
                  <c:v>42861</c:v>
                </c:pt>
                <c:pt idx="17" c:formatCode="m/d;@">
                  <c:v>42862</c:v>
                </c:pt>
                <c:pt idx="18" c:formatCode="m/d;@">
                  <c:v>42863</c:v>
                </c:pt>
                <c:pt idx="19" c:formatCode="m/d;@">
                  <c:v>42864</c:v>
                </c:pt>
                <c:pt idx="20" c:formatCode="m/d;@">
                  <c:v>42865</c:v>
                </c:pt>
                <c:pt idx="21" c:formatCode="m/d;@">
                  <c:v>42866</c:v>
                </c:pt>
                <c:pt idx="22" c:formatCode="m/d;@">
                  <c:v>42867</c:v>
                </c:pt>
                <c:pt idx="23" c:formatCode="m/d;@">
                  <c:v>42868</c:v>
                </c:pt>
                <c:pt idx="24" c:formatCode="m/d;@">
                  <c:v>42869</c:v>
                </c:pt>
                <c:pt idx="25" c:formatCode="m/d;@">
                  <c:v>42870</c:v>
                </c:pt>
                <c:pt idx="26" c:formatCode="m/d;@">
                  <c:v>42871</c:v>
                </c:pt>
                <c:pt idx="27" c:formatCode="m/d;@">
                  <c:v>42872</c:v>
                </c:pt>
                <c:pt idx="28" c:formatCode="m/d;@">
                  <c:v>42873</c:v>
                </c:pt>
                <c:pt idx="29" c:formatCode="m/d;@">
                  <c:v>42874</c:v>
                </c:pt>
                <c:pt idx="30" c:formatCode="m/d;@">
                  <c:v>42875</c:v>
                </c:pt>
                <c:pt idx="31" c:formatCode="m/d;@">
                  <c:v>42876</c:v>
                </c:pt>
                <c:pt idx="32" c:formatCode="m/d;@">
                  <c:v>42877</c:v>
                </c:pt>
                <c:pt idx="33" c:formatCode="m/d;@">
                  <c:v>42878</c:v>
                </c:pt>
                <c:pt idx="34" c:formatCode="m/d;@">
                  <c:v>42879</c:v>
                </c:pt>
                <c:pt idx="35" c:formatCode="m/d;@">
                  <c:v>42880</c:v>
                </c:pt>
                <c:pt idx="36" c:formatCode="m/d;@">
                  <c:v>42881</c:v>
                </c:pt>
                <c:pt idx="37" c:formatCode="m/d;@">
                  <c:v>42882</c:v>
                </c:pt>
                <c:pt idx="38" c:formatCode="m/d;@">
                  <c:v>42883</c:v>
                </c:pt>
                <c:pt idx="39" c:formatCode="m/d;@">
                  <c:v>42884</c:v>
                </c:pt>
                <c:pt idx="40" c:formatCode="m/d;@">
                  <c:v>42885</c:v>
                </c:pt>
                <c:pt idx="41" c:formatCode="m/d;@">
                  <c:v>42886</c:v>
                </c:pt>
                <c:pt idx="42" c:formatCode="m/d;@">
                  <c:v>42887</c:v>
                </c:pt>
                <c:pt idx="43" c:formatCode="m/d;@">
                  <c:v>42888</c:v>
                </c:pt>
                <c:pt idx="44" c:formatCode="m/d;@">
                  <c:v>42889</c:v>
                </c:pt>
                <c:pt idx="45" c:formatCode="m/d;@">
                  <c:v>42890</c:v>
                </c:pt>
                <c:pt idx="46" c:formatCode="m/d;@">
                  <c:v>42891</c:v>
                </c:pt>
                <c:pt idx="47" c:formatCode="m/d;@">
                  <c:v>42892</c:v>
                </c:pt>
                <c:pt idx="48" c:formatCode="m/d;@">
                  <c:v>42893</c:v>
                </c:pt>
                <c:pt idx="49" c:formatCode="m/d;@">
                  <c:v>42894</c:v>
                </c:pt>
                <c:pt idx="50" c:formatCode="m/d;@">
                  <c:v>42895</c:v>
                </c:pt>
                <c:pt idx="51" c:formatCode="m/d;@">
                  <c:v>42896</c:v>
                </c:pt>
                <c:pt idx="52" c:formatCode="m/d;@">
                  <c:v>42897</c:v>
                </c:pt>
                <c:pt idx="53" c:formatCode="m/d;@">
                  <c:v>42898</c:v>
                </c:pt>
                <c:pt idx="54" c:formatCode="m/d;@">
                  <c:v>42899</c:v>
                </c:pt>
                <c:pt idx="55" c:formatCode="m/d;@">
                  <c:v>42900</c:v>
                </c:pt>
                <c:pt idx="56" c:formatCode="m/d;@">
                  <c:v>42901</c:v>
                </c:pt>
                <c:pt idx="57" c:formatCode="m/d;@">
                  <c:v>42902</c:v>
                </c:pt>
                <c:pt idx="58" c:formatCode="m/d;@">
                  <c:v>42903</c:v>
                </c:pt>
                <c:pt idx="59" c:formatCode="m/d;@">
                  <c:v>42904</c:v>
                </c:pt>
                <c:pt idx="60" c:formatCode="m/d;@">
                  <c:v>42905</c:v>
                </c:pt>
                <c:pt idx="61" c:formatCode="m/d;@">
                  <c:v>42906</c:v>
                </c:pt>
                <c:pt idx="62" c:formatCode="m/d;@">
                  <c:v>42907</c:v>
                </c:pt>
                <c:pt idx="63" c:formatCode="m/d;@">
                  <c:v>42908</c:v>
                </c:pt>
                <c:pt idx="64" c:formatCode="m/d;@">
                  <c:v>42909</c:v>
                </c:pt>
                <c:pt idx="65" c:formatCode="m/d;@">
                  <c:v>42910</c:v>
                </c:pt>
                <c:pt idx="66" c:formatCode="m/d;@">
                  <c:v>42911</c:v>
                </c:pt>
                <c:pt idx="67" c:formatCode="m/d;@">
                  <c:v>42912</c:v>
                </c:pt>
                <c:pt idx="68" c:formatCode="m/d;@">
                  <c:v>42913</c:v>
                </c:pt>
                <c:pt idx="69" c:formatCode="m/d;@">
                  <c:v>42914</c:v>
                </c:pt>
                <c:pt idx="70" c:formatCode="m/d;@">
                  <c:v>42915</c:v>
                </c:pt>
                <c:pt idx="71" c:formatCode="m/d;@">
                  <c:v>42916</c:v>
                </c:pt>
                <c:pt idx="72" c:formatCode="m/d;@">
                  <c:v>42917</c:v>
                </c:pt>
                <c:pt idx="73" c:formatCode="m/d;@">
                  <c:v>42918</c:v>
                </c:pt>
                <c:pt idx="74" c:formatCode="m/d;@">
                  <c:v>42919</c:v>
                </c:pt>
                <c:pt idx="75" c:formatCode="m/d;@">
                  <c:v>42920</c:v>
                </c:pt>
                <c:pt idx="76" c:formatCode="m/d;@">
                  <c:v>42921</c:v>
                </c:pt>
                <c:pt idx="77" c:formatCode="m/d;@">
                  <c:v>42922</c:v>
                </c:pt>
                <c:pt idx="78" c:formatCode="m/d;@">
                  <c:v>42923</c:v>
                </c:pt>
                <c:pt idx="79" c:formatCode="m/d;@">
                  <c:v>42924</c:v>
                </c:pt>
                <c:pt idx="80" c:formatCode="m/d;@">
                  <c:v>42925</c:v>
                </c:pt>
                <c:pt idx="81" c:formatCode="m/d;@">
                  <c:v>42926</c:v>
                </c:pt>
                <c:pt idx="82" c:formatCode="m/d;@">
                  <c:v>42927</c:v>
                </c:pt>
                <c:pt idx="83" c:formatCode="m/d;@">
                  <c:v>42928</c:v>
                </c:pt>
                <c:pt idx="84" c:formatCode="m/d;@">
                  <c:v>42929</c:v>
                </c:pt>
                <c:pt idx="85" c:formatCode="m/d;@">
                  <c:v>42930</c:v>
                </c:pt>
                <c:pt idx="86" c:formatCode="m/d;@">
                  <c:v>42931</c:v>
                </c:pt>
                <c:pt idx="87" c:formatCode="m/d;@">
                  <c:v>42932</c:v>
                </c:pt>
                <c:pt idx="88" c:formatCode="m/d;@">
                  <c:v>42933</c:v>
                </c:pt>
                <c:pt idx="89" c:formatCode="m/d;@">
                  <c:v>42934</c:v>
                </c:pt>
                <c:pt idx="90" c:formatCode="m/d;@">
                  <c:v>42935</c:v>
                </c:pt>
                <c:pt idx="91" c:formatCode="m/d;@">
                  <c:v>42936</c:v>
                </c:pt>
                <c:pt idx="92" c:formatCode="m/d;@">
                  <c:v>42937</c:v>
                </c:pt>
                <c:pt idx="93" c:formatCode="m/d;@">
                  <c:v>42938</c:v>
                </c:pt>
                <c:pt idx="94" c:formatCode="m/d;@">
                  <c:v>42939</c:v>
                </c:pt>
                <c:pt idx="95" c:formatCode="m/d;@">
                  <c:v>42940</c:v>
                </c:pt>
                <c:pt idx="96" c:formatCode="m/d;@">
                  <c:v>42941</c:v>
                </c:pt>
                <c:pt idx="97" c:formatCode="m/d;@">
                  <c:v>42942</c:v>
                </c:pt>
                <c:pt idx="98" c:formatCode="m/d;@">
                  <c:v>42943</c:v>
                </c:pt>
                <c:pt idx="99" c:formatCode="m/d;@">
                  <c:v>42944</c:v>
                </c:pt>
                <c:pt idx="100" c:formatCode="m/d;@">
                  <c:v>42945</c:v>
                </c:pt>
                <c:pt idx="101" c:formatCode="m/d;@">
                  <c:v>42946</c:v>
                </c:pt>
                <c:pt idx="102" c:formatCode="m/d;@">
                  <c:v>42947</c:v>
                </c:pt>
                <c:pt idx="103" c:formatCode="m/d;@">
                  <c:v>42948</c:v>
                </c:pt>
                <c:pt idx="104" c:formatCode="m/d;@">
                  <c:v>42949</c:v>
                </c:pt>
                <c:pt idx="105" c:formatCode="m/d;@">
                  <c:v>42950</c:v>
                </c:pt>
                <c:pt idx="106" c:formatCode="m/d;@">
                  <c:v>42951</c:v>
                </c:pt>
                <c:pt idx="107" c:formatCode="m/d;@">
                  <c:v>42952</c:v>
                </c:pt>
                <c:pt idx="108" c:formatCode="m/d;@">
                  <c:v>42953</c:v>
                </c:pt>
                <c:pt idx="109" c:formatCode="m/d;@">
                  <c:v>42954</c:v>
                </c:pt>
                <c:pt idx="110" c:formatCode="m/d;@">
                  <c:v>42955</c:v>
                </c:pt>
                <c:pt idx="111" c:formatCode="m/d;@">
                  <c:v>42956</c:v>
                </c:pt>
                <c:pt idx="112" c:formatCode="m/d;@">
                  <c:v>42957</c:v>
                </c:pt>
                <c:pt idx="113" c:formatCode="m/d;@">
                  <c:v>42958</c:v>
                </c:pt>
                <c:pt idx="114" c:formatCode="m/d;@">
                  <c:v>42959</c:v>
                </c:pt>
                <c:pt idx="115" c:formatCode="m/d;@">
                  <c:v>42960</c:v>
                </c:pt>
                <c:pt idx="116" c:formatCode="m/d;@">
                  <c:v>42961</c:v>
                </c:pt>
                <c:pt idx="117" c:formatCode="m/d;@">
                  <c:v>42962</c:v>
                </c:pt>
                <c:pt idx="118" c:formatCode="m/d;@">
                  <c:v>42963</c:v>
                </c:pt>
                <c:pt idx="119" c:formatCode="m/d;@">
                  <c:v>42964</c:v>
                </c:pt>
                <c:pt idx="120" c:formatCode="m/d;@">
                  <c:v>42965</c:v>
                </c:pt>
                <c:pt idx="121" c:formatCode="m/d;@">
                  <c:v>42966</c:v>
                </c:pt>
                <c:pt idx="122" c:formatCode="m/d;@">
                  <c:v>42967</c:v>
                </c:pt>
                <c:pt idx="123" c:formatCode="m/d;@">
                  <c:v>42968</c:v>
                </c:pt>
                <c:pt idx="124" c:formatCode="m/d;@">
                  <c:v>42969</c:v>
                </c:pt>
                <c:pt idx="125" c:formatCode="m/d;@">
                  <c:v>42970</c:v>
                </c:pt>
                <c:pt idx="126" c:formatCode="m/d;@">
                  <c:v>42971</c:v>
                </c:pt>
                <c:pt idx="127" c:formatCode="m/d;@">
                  <c:v>42972</c:v>
                </c:pt>
                <c:pt idx="128" c:formatCode="m/d;@">
                  <c:v>42973</c:v>
                </c:pt>
                <c:pt idx="129" c:formatCode="m/d;@">
                  <c:v>42974</c:v>
                </c:pt>
                <c:pt idx="130" c:formatCode="m/d;@">
                  <c:v>42975</c:v>
                </c:pt>
                <c:pt idx="131" c:formatCode="m/d;@">
                  <c:v>42976</c:v>
                </c:pt>
                <c:pt idx="132" c:formatCode="m/d;@">
                  <c:v>42977</c:v>
                </c:pt>
                <c:pt idx="133" c:formatCode="m/d;@">
                  <c:v>42978</c:v>
                </c:pt>
                <c:pt idx="134" c:formatCode="m/d;@">
                  <c:v>42979</c:v>
                </c:pt>
                <c:pt idx="135" c:formatCode="m/d;@">
                  <c:v>42980</c:v>
                </c:pt>
                <c:pt idx="136" c:formatCode="m/d;@">
                  <c:v>42981</c:v>
                </c:pt>
                <c:pt idx="137" c:formatCode="m/d;@">
                  <c:v>42982</c:v>
                </c:pt>
                <c:pt idx="138" c:formatCode="m/d;@">
                  <c:v>42983</c:v>
                </c:pt>
                <c:pt idx="139" c:formatCode="m/d;@">
                  <c:v>42984</c:v>
                </c:pt>
                <c:pt idx="140" c:formatCode="m/d;@">
                  <c:v>42985</c:v>
                </c:pt>
                <c:pt idx="141" c:formatCode="m/d;@">
                  <c:v>42986</c:v>
                </c:pt>
                <c:pt idx="142" c:formatCode="m/d;@">
                  <c:v>42987</c:v>
                </c:pt>
                <c:pt idx="143" c:formatCode="m/d;@">
                  <c:v>42988</c:v>
                </c:pt>
                <c:pt idx="144" c:formatCode="m/d;@">
                  <c:v>42989</c:v>
                </c:pt>
                <c:pt idx="145" c:formatCode="m/d;@">
                  <c:v>42990</c:v>
                </c:pt>
                <c:pt idx="146" c:formatCode="m/d;@">
                  <c:v>42991</c:v>
                </c:pt>
                <c:pt idx="147" c:formatCode="m/d;@">
                  <c:v>42992</c:v>
                </c:pt>
                <c:pt idx="148" c:formatCode="m/d;@">
                  <c:v>42993</c:v>
                </c:pt>
                <c:pt idx="149" c:formatCode="m/d;@">
                  <c:v>42994</c:v>
                </c:pt>
                <c:pt idx="150" c:formatCode="m/d;@">
                  <c:v>42995</c:v>
                </c:pt>
                <c:pt idx="151" c:formatCode="m/d;@">
                  <c:v>42996</c:v>
                </c:pt>
                <c:pt idx="152" c:formatCode="m/d;@">
                  <c:v>42997</c:v>
                </c:pt>
                <c:pt idx="153" c:formatCode="m/d;@">
                  <c:v>42998</c:v>
                </c:pt>
                <c:pt idx="154" c:formatCode="m/d;@">
                  <c:v>42999</c:v>
                </c:pt>
                <c:pt idx="155" c:formatCode="m/d;@">
                  <c:v>43000</c:v>
                </c:pt>
                <c:pt idx="156" c:formatCode="m/d;@">
                  <c:v>43001</c:v>
                </c:pt>
                <c:pt idx="157" c:formatCode="m/d;@">
                  <c:v>43002</c:v>
                </c:pt>
                <c:pt idx="158" c:formatCode="m/d;@">
                  <c:v>43003</c:v>
                </c:pt>
                <c:pt idx="159" c:formatCode="m/d;@">
                  <c:v>43004</c:v>
                </c:pt>
                <c:pt idx="160" c:formatCode="m/d;@">
                  <c:v>43005</c:v>
                </c:pt>
                <c:pt idx="161" c:formatCode="m/d;@">
                  <c:v>43006</c:v>
                </c:pt>
                <c:pt idx="162" c:formatCode="m/d;@">
                  <c:v>43007</c:v>
                </c:pt>
                <c:pt idx="163" c:formatCode="m/d;@">
                  <c:v>43008</c:v>
                </c:pt>
                <c:pt idx="164" c:formatCode="m/d;@">
                  <c:v>43009</c:v>
                </c:pt>
                <c:pt idx="165" c:formatCode="m/d;@">
                  <c:v>43010</c:v>
                </c:pt>
                <c:pt idx="166" c:formatCode="m/d;@">
                  <c:v>43011</c:v>
                </c:pt>
                <c:pt idx="167" c:formatCode="m/d;@">
                  <c:v>43012</c:v>
                </c:pt>
                <c:pt idx="168" c:formatCode="m/d;@">
                  <c:v>43013</c:v>
                </c:pt>
                <c:pt idx="169" c:formatCode="m/d;@">
                  <c:v>43014</c:v>
                </c:pt>
                <c:pt idx="170" c:formatCode="m/d;@">
                  <c:v>43015</c:v>
                </c:pt>
                <c:pt idx="171" c:formatCode="m/d;@">
                  <c:v>43016</c:v>
                </c:pt>
                <c:pt idx="172" c:formatCode="m/d;@">
                  <c:v>43017</c:v>
                </c:pt>
                <c:pt idx="173" c:formatCode="m/d;@">
                  <c:v>43018</c:v>
                </c:pt>
                <c:pt idx="174" c:formatCode="m/d;@">
                  <c:v>43019</c:v>
                </c:pt>
                <c:pt idx="175" c:formatCode="m/d;@">
                  <c:v>43020</c:v>
                </c:pt>
                <c:pt idx="176" c:formatCode="m/d;@">
                  <c:v>43021</c:v>
                </c:pt>
                <c:pt idx="177" c:formatCode="m/d;@">
                  <c:v>43022</c:v>
                </c:pt>
                <c:pt idx="178" c:formatCode="m/d;@">
                  <c:v>43023</c:v>
                </c:pt>
                <c:pt idx="179" c:formatCode="m/d;@">
                  <c:v>43024</c:v>
                </c:pt>
                <c:pt idx="180" c:formatCode="m/d;@">
                  <c:v>43025</c:v>
                </c:pt>
                <c:pt idx="181" c:formatCode="m/d;@">
                  <c:v>43026</c:v>
                </c:pt>
                <c:pt idx="182" c:formatCode="m/d;@">
                  <c:v>43027</c:v>
                </c:pt>
                <c:pt idx="183" c:formatCode="m/d;@">
                  <c:v>43028</c:v>
                </c:pt>
                <c:pt idx="184" c:formatCode="m/d;@">
                  <c:v>43029</c:v>
                </c:pt>
                <c:pt idx="185" c:formatCode="m/d;@">
                  <c:v>43030</c:v>
                </c:pt>
                <c:pt idx="186" c:formatCode="m/d;@">
                  <c:v>43031</c:v>
                </c:pt>
                <c:pt idx="187" c:formatCode="m/d;@">
                  <c:v>43032</c:v>
                </c:pt>
                <c:pt idx="188" c:formatCode="m/d;@">
                  <c:v>43033</c:v>
                </c:pt>
                <c:pt idx="189" c:formatCode="m/d;@">
                  <c:v>43034</c:v>
                </c:pt>
                <c:pt idx="190" c:formatCode="m/d;@">
                  <c:v>43035</c:v>
                </c:pt>
                <c:pt idx="191" c:formatCode="m/d;@">
                  <c:v>43036</c:v>
                </c:pt>
                <c:pt idx="192" c:formatCode="m/d;@">
                  <c:v>43037</c:v>
                </c:pt>
                <c:pt idx="193" c:formatCode="m/d;@">
                  <c:v>43038</c:v>
                </c:pt>
                <c:pt idx="194" c:formatCode="m/d;@">
                  <c:v>43039</c:v>
                </c:pt>
              </c:numCache>
            </c:numRef>
          </c:cat>
          <c:val>
            <c:numRef>
              <c:f>折线图!$G$191:$GS$191</c:f>
              <c:numCache>
                <c:formatCode>General</c:formatCode>
                <c:ptCount val="195"/>
                <c:pt idx="0">
                  <c:v>22.2</c:v>
                </c:pt>
                <c:pt idx="1">
                  <c:v>14.5</c:v>
                </c:pt>
                <c:pt idx="2">
                  <c:v>11.9</c:v>
                </c:pt>
                <c:pt idx="3">
                  <c:v>13.5</c:v>
                </c:pt>
                <c:pt idx="4">
                  <c:v>15.3</c:v>
                </c:pt>
                <c:pt idx="5">
                  <c:v>16.8</c:v>
                </c:pt>
                <c:pt idx="6">
                  <c:v>19.2</c:v>
                </c:pt>
                <c:pt idx="7">
                  <c:v>19.6</c:v>
                </c:pt>
                <c:pt idx="8">
                  <c:v>19.3</c:v>
                </c:pt>
                <c:pt idx="9">
                  <c:v>21.2</c:v>
                </c:pt>
                <c:pt idx="10">
                  <c:v>21</c:v>
                </c:pt>
                <c:pt idx="11">
                  <c:v>17.4</c:v>
                </c:pt>
                <c:pt idx="12">
                  <c:v>17.8</c:v>
                </c:pt>
                <c:pt idx="13">
                  <c:v>17</c:v>
                </c:pt>
                <c:pt idx="14">
                  <c:v>17.7</c:v>
                </c:pt>
                <c:pt idx="15">
                  <c:v>19.3</c:v>
                </c:pt>
                <c:pt idx="16">
                  <c:v>19.7</c:v>
                </c:pt>
                <c:pt idx="17">
                  <c:v>17.8</c:v>
                </c:pt>
                <c:pt idx="18">
                  <c:v>18.3</c:v>
                </c:pt>
                <c:pt idx="19">
                  <c:v>19</c:v>
                </c:pt>
                <c:pt idx="20">
                  <c:v>20.4</c:v>
                </c:pt>
                <c:pt idx="21">
                  <c:v>19.5</c:v>
                </c:pt>
                <c:pt idx="22">
                  <c:v>18.8</c:v>
                </c:pt>
                <c:pt idx="23">
                  <c:v>20.4</c:v>
                </c:pt>
                <c:pt idx="24">
                  <c:v>25.2</c:v>
                </c:pt>
                <c:pt idx="25">
                  <c:v>25</c:v>
                </c:pt>
                <c:pt idx="26">
                  <c:v>25</c:v>
                </c:pt>
                <c:pt idx="27">
                  <c:v>21</c:v>
                </c:pt>
                <c:pt idx="28">
                  <c:v>23.1</c:v>
                </c:pt>
                <c:pt idx="29">
                  <c:v>20.7</c:v>
                </c:pt>
                <c:pt idx="30">
                  <c:v>16.9</c:v>
                </c:pt>
                <c:pt idx="31">
                  <c:v>16.3</c:v>
                </c:pt>
                <c:pt idx="32">
                  <c:v>18.8</c:v>
                </c:pt>
                <c:pt idx="33">
                  <c:v>18.3</c:v>
                </c:pt>
                <c:pt idx="34">
                  <c:v>23.7</c:v>
                </c:pt>
                <c:pt idx="35">
                  <c:v>23.8</c:v>
                </c:pt>
                <c:pt idx="36">
                  <c:v>22.9</c:v>
                </c:pt>
                <c:pt idx="37">
                  <c:v>23.9</c:v>
                </c:pt>
                <c:pt idx="38">
                  <c:v>22.8</c:v>
                </c:pt>
                <c:pt idx="39">
                  <c:v>21.1</c:v>
                </c:pt>
                <c:pt idx="40">
                  <c:v>24.2</c:v>
                </c:pt>
                <c:pt idx="41">
                  <c:v>25.5</c:v>
                </c:pt>
                <c:pt idx="42">
                  <c:v>26.2</c:v>
                </c:pt>
                <c:pt idx="43">
                  <c:v>26.3</c:v>
                </c:pt>
                <c:pt idx="44">
                  <c:v>24.5</c:v>
                </c:pt>
                <c:pt idx="45">
                  <c:v>25.7</c:v>
                </c:pt>
                <c:pt idx="46">
                  <c:v>29.8</c:v>
                </c:pt>
                <c:pt idx="47">
                  <c:v>26.2</c:v>
                </c:pt>
                <c:pt idx="48">
                  <c:v>25.5</c:v>
                </c:pt>
                <c:pt idx="49">
                  <c:v>23.6</c:v>
                </c:pt>
                <c:pt idx="50">
                  <c:v>20.6</c:v>
                </c:pt>
                <c:pt idx="51">
                  <c:v>20.5</c:v>
                </c:pt>
                <c:pt idx="52">
                  <c:v>20.5</c:v>
                </c:pt>
                <c:pt idx="53">
                  <c:v>23</c:v>
                </c:pt>
                <c:pt idx="54">
                  <c:v>21</c:v>
                </c:pt>
                <c:pt idx="55">
                  <c:v>22.2</c:v>
                </c:pt>
                <c:pt idx="56">
                  <c:v>23.2</c:v>
                </c:pt>
                <c:pt idx="57">
                  <c:v>24.4</c:v>
                </c:pt>
                <c:pt idx="58">
                  <c:v>23.9</c:v>
                </c:pt>
                <c:pt idx="59">
                  <c:v>25.2</c:v>
                </c:pt>
                <c:pt idx="60">
                  <c:v>27.1</c:v>
                </c:pt>
                <c:pt idx="61">
                  <c:v>27.8</c:v>
                </c:pt>
                <c:pt idx="62">
                  <c:v>28.8</c:v>
                </c:pt>
                <c:pt idx="63">
                  <c:v>26.2</c:v>
                </c:pt>
                <c:pt idx="64">
                  <c:v>27.3</c:v>
                </c:pt>
                <c:pt idx="65">
                  <c:v>29.2</c:v>
                </c:pt>
                <c:pt idx="66">
                  <c:v>28.8</c:v>
                </c:pt>
                <c:pt idx="67">
                  <c:v>25.3</c:v>
                </c:pt>
                <c:pt idx="68">
                  <c:v>29.1</c:v>
                </c:pt>
                <c:pt idx="69">
                  <c:v>29.5</c:v>
                </c:pt>
                <c:pt idx="70">
                  <c:v>29.2</c:v>
                </c:pt>
                <c:pt idx="71">
                  <c:v>26.2</c:v>
                </c:pt>
                <c:pt idx="72">
                  <c:v>25.9</c:v>
                </c:pt>
                <c:pt idx="73">
                  <c:v>26.7</c:v>
                </c:pt>
                <c:pt idx="74">
                  <c:v>25.6</c:v>
                </c:pt>
                <c:pt idx="75">
                  <c:v>29</c:v>
                </c:pt>
                <c:pt idx="76">
                  <c:v>27.4</c:v>
                </c:pt>
                <c:pt idx="77">
                  <c:v>27.5</c:v>
                </c:pt>
                <c:pt idx="78">
                  <c:v>24.5</c:v>
                </c:pt>
                <c:pt idx="79">
                  <c:v>25.9</c:v>
                </c:pt>
                <c:pt idx="80">
                  <c:v>26.5</c:v>
                </c:pt>
                <c:pt idx="81">
                  <c:v>24.9</c:v>
                </c:pt>
                <c:pt idx="82">
                  <c:v>22.1</c:v>
                </c:pt>
                <c:pt idx="83">
                  <c:v>23.3</c:v>
                </c:pt>
                <c:pt idx="84">
                  <c:v>26.2</c:v>
                </c:pt>
                <c:pt idx="85">
                  <c:v>27.4</c:v>
                </c:pt>
                <c:pt idx="86">
                  <c:v>28.8</c:v>
                </c:pt>
                <c:pt idx="87">
                  <c:v>26.1</c:v>
                </c:pt>
                <c:pt idx="88">
                  <c:v>24.2</c:v>
                </c:pt>
                <c:pt idx="89">
                  <c:v>26.5</c:v>
                </c:pt>
                <c:pt idx="90">
                  <c:v>27.5</c:v>
                </c:pt>
                <c:pt idx="91">
                  <c:v>28.7</c:v>
                </c:pt>
                <c:pt idx="92">
                  <c:v>31.3</c:v>
                </c:pt>
                <c:pt idx="93">
                  <c:v>27.8</c:v>
                </c:pt>
                <c:pt idx="94">
                  <c:v>28.9</c:v>
                </c:pt>
                <c:pt idx="95">
                  <c:v>25.2</c:v>
                </c:pt>
                <c:pt idx="96">
                  <c:v>27.7</c:v>
                </c:pt>
                <c:pt idx="97">
                  <c:v>28.3</c:v>
                </c:pt>
                <c:pt idx="98">
                  <c:v>27.7</c:v>
                </c:pt>
                <c:pt idx="99">
                  <c:v>28.6</c:v>
                </c:pt>
                <c:pt idx="100">
                  <c:v>29.1</c:v>
                </c:pt>
                <c:pt idx="101">
                  <c:v>30.2</c:v>
                </c:pt>
                <c:pt idx="102">
                  <c:v>30.8</c:v>
                </c:pt>
                <c:pt idx="103">
                  <c:v>30.9</c:v>
                </c:pt>
                <c:pt idx="104">
                  <c:v>31.1</c:v>
                </c:pt>
                <c:pt idx="105">
                  <c:v>30.8</c:v>
                </c:pt>
                <c:pt idx="106">
                  <c:v>30.7</c:v>
                </c:pt>
                <c:pt idx="107">
                  <c:v>30.4</c:v>
                </c:pt>
                <c:pt idx="108">
                  <c:v>27.3</c:v>
                </c:pt>
                <c:pt idx="109">
                  <c:v>28</c:v>
                </c:pt>
                <c:pt idx="110">
                  <c:v>26.8</c:v>
                </c:pt>
                <c:pt idx="111">
                  <c:v>28</c:v>
                </c:pt>
                <c:pt idx="112">
                  <c:v>28.6</c:v>
                </c:pt>
                <c:pt idx="113">
                  <c:v>26</c:v>
                </c:pt>
                <c:pt idx="114">
                  <c:v>26.2</c:v>
                </c:pt>
                <c:pt idx="115">
                  <c:v>26.7</c:v>
                </c:pt>
                <c:pt idx="116">
                  <c:v>27</c:v>
                </c:pt>
                <c:pt idx="117">
                  <c:v>28</c:v>
                </c:pt>
                <c:pt idx="118">
                  <c:v>27.3</c:v>
                </c:pt>
                <c:pt idx="119">
                  <c:v>26.3</c:v>
                </c:pt>
                <c:pt idx="120">
                  <c:v>23.1</c:v>
                </c:pt>
                <c:pt idx="121">
                  <c:v>24.7</c:v>
                </c:pt>
                <c:pt idx="122">
                  <c:v>26</c:v>
                </c:pt>
                <c:pt idx="123">
                  <c:v>26</c:v>
                </c:pt>
                <c:pt idx="124">
                  <c:v>24</c:v>
                </c:pt>
                <c:pt idx="125">
                  <c:v>24.8</c:v>
                </c:pt>
                <c:pt idx="126">
                  <c:v>24.8</c:v>
                </c:pt>
                <c:pt idx="127">
                  <c:v>25.1</c:v>
                </c:pt>
                <c:pt idx="128">
                  <c:v>27.6</c:v>
                </c:pt>
                <c:pt idx="129">
                  <c:v>27.4</c:v>
                </c:pt>
                <c:pt idx="130">
                  <c:v>24.9</c:v>
                </c:pt>
                <c:pt idx="131">
                  <c:v>25</c:v>
                </c:pt>
                <c:pt idx="132">
                  <c:v>21.9</c:v>
                </c:pt>
                <c:pt idx="133">
                  <c:v>23</c:v>
                </c:pt>
                <c:pt idx="134">
                  <c:v>23.7</c:v>
                </c:pt>
                <c:pt idx="135">
                  <c:v>21.8</c:v>
                </c:pt>
                <c:pt idx="136">
                  <c:v>23.7</c:v>
                </c:pt>
                <c:pt idx="137">
                  <c:v>21.6</c:v>
                </c:pt>
                <c:pt idx="138">
                  <c:v>23.9</c:v>
                </c:pt>
                <c:pt idx="139">
                  <c:v>21.3</c:v>
                </c:pt>
                <c:pt idx="140">
                  <c:v>20.4</c:v>
                </c:pt>
                <c:pt idx="141">
                  <c:v>18.8</c:v>
                </c:pt>
                <c:pt idx="142">
                  <c:v>19</c:v>
                </c:pt>
                <c:pt idx="143">
                  <c:v>20.6</c:v>
                </c:pt>
                <c:pt idx="144">
                  <c:v>21.2</c:v>
                </c:pt>
                <c:pt idx="145">
                  <c:v>20.6</c:v>
                </c:pt>
                <c:pt idx="146">
                  <c:v>22.1</c:v>
                </c:pt>
                <c:pt idx="147">
                  <c:v>22.4</c:v>
                </c:pt>
                <c:pt idx="148">
                  <c:v>20.4</c:v>
                </c:pt>
                <c:pt idx="149">
                  <c:v>17.6</c:v>
                </c:pt>
                <c:pt idx="150">
                  <c:v>17.8</c:v>
                </c:pt>
                <c:pt idx="151">
                  <c:v>17.3</c:v>
                </c:pt>
                <c:pt idx="152">
                  <c:v>18</c:v>
                </c:pt>
                <c:pt idx="153">
                  <c:v>18.8</c:v>
                </c:pt>
                <c:pt idx="154">
                  <c:v>19.6</c:v>
                </c:pt>
                <c:pt idx="155">
                  <c:v>16.7</c:v>
                </c:pt>
                <c:pt idx="156">
                  <c:v>15</c:v>
                </c:pt>
                <c:pt idx="157">
                  <c:v>15.2</c:v>
                </c:pt>
                <c:pt idx="158">
                  <c:v>15.1</c:v>
                </c:pt>
                <c:pt idx="159">
                  <c:v>16.6</c:v>
                </c:pt>
                <c:pt idx="160">
                  <c:v>15.2</c:v>
                </c:pt>
                <c:pt idx="161">
                  <c:v>15.9</c:v>
                </c:pt>
                <c:pt idx="162">
                  <c:v>14.6</c:v>
                </c:pt>
                <c:pt idx="163">
                  <c:v>12.4</c:v>
                </c:pt>
                <c:pt idx="164">
                  <c:v>15.2</c:v>
                </c:pt>
                <c:pt idx="165">
                  <c:v>14.5</c:v>
                </c:pt>
                <c:pt idx="166">
                  <c:v>15.4</c:v>
                </c:pt>
                <c:pt idx="167">
                  <c:v>15.9</c:v>
                </c:pt>
                <c:pt idx="168">
                  <c:v>15.3</c:v>
                </c:pt>
                <c:pt idx="169">
                  <c:v>17.2</c:v>
                </c:pt>
                <c:pt idx="170">
                  <c:v>10.4</c:v>
                </c:pt>
                <c:pt idx="171">
                  <c:v>12.4</c:v>
                </c:pt>
                <c:pt idx="172">
                  <c:v>10.9</c:v>
                </c:pt>
                <c:pt idx="173">
                  <c:v>8.3</c:v>
                </c:pt>
                <c:pt idx="174">
                  <c:v>7.5</c:v>
                </c:pt>
                <c:pt idx="175">
                  <c:v>8.9</c:v>
                </c:pt>
                <c:pt idx="176">
                  <c:v>10.2</c:v>
                </c:pt>
                <c:pt idx="177">
                  <c:v>11.4</c:v>
                </c:pt>
                <c:pt idx="178">
                  <c:v>12.3</c:v>
                </c:pt>
                <c:pt idx="179">
                  <c:v>13</c:v>
                </c:pt>
                <c:pt idx="180">
                  <c:v>9.1</c:v>
                </c:pt>
                <c:pt idx="181">
                  <c:v>8.3</c:v>
                </c:pt>
                <c:pt idx="182">
                  <c:v>9.1</c:v>
                </c:pt>
                <c:pt idx="183">
                  <c:v>8.9</c:v>
                </c:pt>
                <c:pt idx="184">
                  <c:v>9.2</c:v>
                </c:pt>
                <c:pt idx="185">
                  <c:v>10.5</c:v>
                </c:pt>
                <c:pt idx="186">
                  <c:v>8.7</c:v>
                </c:pt>
                <c:pt idx="187">
                  <c:v>9.2</c:v>
                </c:pt>
                <c:pt idx="188">
                  <c:v>8.3</c:v>
                </c:pt>
                <c:pt idx="189">
                  <c:v>8.1</c:v>
                </c:pt>
                <c:pt idx="190">
                  <c:v>8</c:v>
                </c:pt>
                <c:pt idx="191">
                  <c:v>10.6</c:v>
                </c:pt>
                <c:pt idx="192">
                  <c:v>7</c:v>
                </c:pt>
                <c:pt idx="193">
                  <c:v>5.4</c:v>
                </c:pt>
                <c:pt idx="194">
                  <c:v>5.4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折线图!$F$192</c:f>
              <c:strCache>
                <c:ptCount val="1"/>
                <c:pt idx="0">
                  <c:v/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numRef>
              <c:f>折线图!$G$189:$GS$189</c:f>
              <c:numCache>
                <c:formatCode>m/d;@</c:formatCode>
                <c:ptCount val="195"/>
                <c:pt idx="0" c:formatCode="m/d;@">
                  <c:v>42845</c:v>
                </c:pt>
                <c:pt idx="1" c:formatCode="m/d;@">
                  <c:v>42846</c:v>
                </c:pt>
                <c:pt idx="2" c:formatCode="m/d;@">
                  <c:v>42847</c:v>
                </c:pt>
                <c:pt idx="3" c:formatCode="m/d;@">
                  <c:v>42848</c:v>
                </c:pt>
                <c:pt idx="4" c:formatCode="m/d;@">
                  <c:v>42849</c:v>
                </c:pt>
                <c:pt idx="5" c:formatCode="m/d;@">
                  <c:v>42850</c:v>
                </c:pt>
                <c:pt idx="6" c:formatCode="m/d;@">
                  <c:v>42851</c:v>
                </c:pt>
                <c:pt idx="7" c:formatCode="m/d;@">
                  <c:v>42852</c:v>
                </c:pt>
                <c:pt idx="8" c:formatCode="m/d;@">
                  <c:v>42853</c:v>
                </c:pt>
                <c:pt idx="9" c:formatCode="m/d;@">
                  <c:v>42854</c:v>
                </c:pt>
                <c:pt idx="10" c:formatCode="m/d;@">
                  <c:v>42855</c:v>
                </c:pt>
                <c:pt idx="11" c:formatCode="m/d;@">
                  <c:v>42856</c:v>
                </c:pt>
                <c:pt idx="12" c:formatCode="m/d;@">
                  <c:v>42857</c:v>
                </c:pt>
                <c:pt idx="13" c:formatCode="m/d;@">
                  <c:v>42858</c:v>
                </c:pt>
                <c:pt idx="14" c:formatCode="m/d;@">
                  <c:v>42859</c:v>
                </c:pt>
                <c:pt idx="15" c:formatCode="m/d;@">
                  <c:v>42860</c:v>
                </c:pt>
                <c:pt idx="16" c:formatCode="m/d;@">
                  <c:v>42861</c:v>
                </c:pt>
                <c:pt idx="17" c:formatCode="m/d;@">
                  <c:v>42862</c:v>
                </c:pt>
                <c:pt idx="18" c:formatCode="m/d;@">
                  <c:v>42863</c:v>
                </c:pt>
                <c:pt idx="19" c:formatCode="m/d;@">
                  <c:v>42864</c:v>
                </c:pt>
                <c:pt idx="20" c:formatCode="m/d;@">
                  <c:v>42865</c:v>
                </c:pt>
                <c:pt idx="21" c:formatCode="m/d;@">
                  <c:v>42866</c:v>
                </c:pt>
                <c:pt idx="22" c:formatCode="m/d;@">
                  <c:v>42867</c:v>
                </c:pt>
                <c:pt idx="23" c:formatCode="m/d;@">
                  <c:v>42868</c:v>
                </c:pt>
                <c:pt idx="24" c:formatCode="m/d;@">
                  <c:v>42869</c:v>
                </c:pt>
                <c:pt idx="25" c:formatCode="m/d;@">
                  <c:v>42870</c:v>
                </c:pt>
                <c:pt idx="26" c:formatCode="m/d;@">
                  <c:v>42871</c:v>
                </c:pt>
                <c:pt idx="27" c:formatCode="m/d;@">
                  <c:v>42872</c:v>
                </c:pt>
                <c:pt idx="28" c:formatCode="m/d;@">
                  <c:v>42873</c:v>
                </c:pt>
                <c:pt idx="29" c:formatCode="m/d;@">
                  <c:v>42874</c:v>
                </c:pt>
                <c:pt idx="30" c:formatCode="m/d;@">
                  <c:v>42875</c:v>
                </c:pt>
                <c:pt idx="31" c:formatCode="m/d;@">
                  <c:v>42876</c:v>
                </c:pt>
                <c:pt idx="32" c:formatCode="m/d;@">
                  <c:v>42877</c:v>
                </c:pt>
                <c:pt idx="33" c:formatCode="m/d;@">
                  <c:v>42878</c:v>
                </c:pt>
                <c:pt idx="34" c:formatCode="m/d;@">
                  <c:v>42879</c:v>
                </c:pt>
                <c:pt idx="35" c:formatCode="m/d;@">
                  <c:v>42880</c:v>
                </c:pt>
                <c:pt idx="36" c:formatCode="m/d;@">
                  <c:v>42881</c:v>
                </c:pt>
                <c:pt idx="37" c:formatCode="m/d;@">
                  <c:v>42882</c:v>
                </c:pt>
                <c:pt idx="38" c:formatCode="m/d;@">
                  <c:v>42883</c:v>
                </c:pt>
                <c:pt idx="39" c:formatCode="m/d;@">
                  <c:v>42884</c:v>
                </c:pt>
                <c:pt idx="40" c:formatCode="m/d;@">
                  <c:v>42885</c:v>
                </c:pt>
                <c:pt idx="41" c:formatCode="m/d;@">
                  <c:v>42886</c:v>
                </c:pt>
                <c:pt idx="42" c:formatCode="m/d;@">
                  <c:v>42887</c:v>
                </c:pt>
                <c:pt idx="43" c:formatCode="m/d;@">
                  <c:v>42888</c:v>
                </c:pt>
                <c:pt idx="44" c:formatCode="m/d;@">
                  <c:v>42889</c:v>
                </c:pt>
                <c:pt idx="45" c:formatCode="m/d;@">
                  <c:v>42890</c:v>
                </c:pt>
                <c:pt idx="46" c:formatCode="m/d;@">
                  <c:v>42891</c:v>
                </c:pt>
                <c:pt idx="47" c:formatCode="m/d;@">
                  <c:v>42892</c:v>
                </c:pt>
                <c:pt idx="48" c:formatCode="m/d;@">
                  <c:v>42893</c:v>
                </c:pt>
                <c:pt idx="49" c:formatCode="m/d;@">
                  <c:v>42894</c:v>
                </c:pt>
                <c:pt idx="50" c:formatCode="m/d;@">
                  <c:v>42895</c:v>
                </c:pt>
                <c:pt idx="51" c:formatCode="m/d;@">
                  <c:v>42896</c:v>
                </c:pt>
                <c:pt idx="52" c:formatCode="m/d;@">
                  <c:v>42897</c:v>
                </c:pt>
                <c:pt idx="53" c:formatCode="m/d;@">
                  <c:v>42898</c:v>
                </c:pt>
                <c:pt idx="54" c:formatCode="m/d;@">
                  <c:v>42899</c:v>
                </c:pt>
                <c:pt idx="55" c:formatCode="m/d;@">
                  <c:v>42900</c:v>
                </c:pt>
                <c:pt idx="56" c:formatCode="m/d;@">
                  <c:v>42901</c:v>
                </c:pt>
                <c:pt idx="57" c:formatCode="m/d;@">
                  <c:v>42902</c:v>
                </c:pt>
                <c:pt idx="58" c:formatCode="m/d;@">
                  <c:v>42903</c:v>
                </c:pt>
                <c:pt idx="59" c:formatCode="m/d;@">
                  <c:v>42904</c:v>
                </c:pt>
                <c:pt idx="60" c:formatCode="m/d;@">
                  <c:v>42905</c:v>
                </c:pt>
                <c:pt idx="61" c:formatCode="m/d;@">
                  <c:v>42906</c:v>
                </c:pt>
                <c:pt idx="62" c:formatCode="m/d;@">
                  <c:v>42907</c:v>
                </c:pt>
                <c:pt idx="63" c:formatCode="m/d;@">
                  <c:v>42908</c:v>
                </c:pt>
                <c:pt idx="64" c:formatCode="m/d;@">
                  <c:v>42909</c:v>
                </c:pt>
                <c:pt idx="65" c:formatCode="m/d;@">
                  <c:v>42910</c:v>
                </c:pt>
                <c:pt idx="66" c:formatCode="m/d;@">
                  <c:v>42911</c:v>
                </c:pt>
                <c:pt idx="67" c:formatCode="m/d;@">
                  <c:v>42912</c:v>
                </c:pt>
                <c:pt idx="68" c:formatCode="m/d;@">
                  <c:v>42913</c:v>
                </c:pt>
                <c:pt idx="69" c:formatCode="m/d;@">
                  <c:v>42914</c:v>
                </c:pt>
                <c:pt idx="70" c:formatCode="m/d;@">
                  <c:v>42915</c:v>
                </c:pt>
                <c:pt idx="71" c:formatCode="m/d;@">
                  <c:v>42916</c:v>
                </c:pt>
                <c:pt idx="72" c:formatCode="m/d;@">
                  <c:v>42917</c:v>
                </c:pt>
                <c:pt idx="73" c:formatCode="m/d;@">
                  <c:v>42918</c:v>
                </c:pt>
                <c:pt idx="74" c:formatCode="m/d;@">
                  <c:v>42919</c:v>
                </c:pt>
                <c:pt idx="75" c:formatCode="m/d;@">
                  <c:v>42920</c:v>
                </c:pt>
                <c:pt idx="76" c:formatCode="m/d;@">
                  <c:v>42921</c:v>
                </c:pt>
                <c:pt idx="77" c:formatCode="m/d;@">
                  <c:v>42922</c:v>
                </c:pt>
                <c:pt idx="78" c:formatCode="m/d;@">
                  <c:v>42923</c:v>
                </c:pt>
                <c:pt idx="79" c:formatCode="m/d;@">
                  <c:v>42924</c:v>
                </c:pt>
                <c:pt idx="80" c:formatCode="m/d;@">
                  <c:v>42925</c:v>
                </c:pt>
                <c:pt idx="81" c:formatCode="m/d;@">
                  <c:v>42926</c:v>
                </c:pt>
                <c:pt idx="82" c:formatCode="m/d;@">
                  <c:v>42927</c:v>
                </c:pt>
                <c:pt idx="83" c:formatCode="m/d;@">
                  <c:v>42928</c:v>
                </c:pt>
                <c:pt idx="84" c:formatCode="m/d;@">
                  <c:v>42929</c:v>
                </c:pt>
                <c:pt idx="85" c:formatCode="m/d;@">
                  <c:v>42930</c:v>
                </c:pt>
                <c:pt idx="86" c:formatCode="m/d;@">
                  <c:v>42931</c:v>
                </c:pt>
                <c:pt idx="87" c:formatCode="m/d;@">
                  <c:v>42932</c:v>
                </c:pt>
                <c:pt idx="88" c:formatCode="m/d;@">
                  <c:v>42933</c:v>
                </c:pt>
                <c:pt idx="89" c:formatCode="m/d;@">
                  <c:v>42934</c:v>
                </c:pt>
                <c:pt idx="90" c:formatCode="m/d;@">
                  <c:v>42935</c:v>
                </c:pt>
                <c:pt idx="91" c:formatCode="m/d;@">
                  <c:v>42936</c:v>
                </c:pt>
                <c:pt idx="92" c:formatCode="m/d;@">
                  <c:v>42937</c:v>
                </c:pt>
                <c:pt idx="93" c:formatCode="m/d;@">
                  <c:v>42938</c:v>
                </c:pt>
                <c:pt idx="94" c:formatCode="m/d;@">
                  <c:v>42939</c:v>
                </c:pt>
                <c:pt idx="95" c:formatCode="m/d;@">
                  <c:v>42940</c:v>
                </c:pt>
                <c:pt idx="96" c:formatCode="m/d;@">
                  <c:v>42941</c:v>
                </c:pt>
                <c:pt idx="97" c:formatCode="m/d;@">
                  <c:v>42942</c:v>
                </c:pt>
                <c:pt idx="98" c:formatCode="m/d;@">
                  <c:v>42943</c:v>
                </c:pt>
                <c:pt idx="99" c:formatCode="m/d;@">
                  <c:v>42944</c:v>
                </c:pt>
                <c:pt idx="100" c:formatCode="m/d;@">
                  <c:v>42945</c:v>
                </c:pt>
                <c:pt idx="101" c:formatCode="m/d;@">
                  <c:v>42946</c:v>
                </c:pt>
                <c:pt idx="102" c:formatCode="m/d;@">
                  <c:v>42947</c:v>
                </c:pt>
                <c:pt idx="103" c:formatCode="m/d;@">
                  <c:v>42948</c:v>
                </c:pt>
                <c:pt idx="104" c:formatCode="m/d;@">
                  <c:v>42949</c:v>
                </c:pt>
                <c:pt idx="105" c:formatCode="m/d;@">
                  <c:v>42950</c:v>
                </c:pt>
                <c:pt idx="106" c:formatCode="m/d;@">
                  <c:v>42951</c:v>
                </c:pt>
                <c:pt idx="107" c:formatCode="m/d;@">
                  <c:v>42952</c:v>
                </c:pt>
                <c:pt idx="108" c:formatCode="m/d;@">
                  <c:v>42953</c:v>
                </c:pt>
                <c:pt idx="109" c:formatCode="m/d;@">
                  <c:v>42954</c:v>
                </c:pt>
                <c:pt idx="110" c:formatCode="m/d;@">
                  <c:v>42955</c:v>
                </c:pt>
                <c:pt idx="111" c:formatCode="m/d;@">
                  <c:v>42956</c:v>
                </c:pt>
                <c:pt idx="112" c:formatCode="m/d;@">
                  <c:v>42957</c:v>
                </c:pt>
                <c:pt idx="113" c:formatCode="m/d;@">
                  <c:v>42958</c:v>
                </c:pt>
                <c:pt idx="114" c:formatCode="m/d;@">
                  <c:v>42959</c:v>
                </c:pt>
                <c:pt idx="115" c:formatCode="m/d;@">
                  <c:v>42960</c:v>
                </c:pt>
                <c:pt idx="116" c:formatCode="m/d;@">
                  <c:v>42961</c:v>
                </c:pt>
                <c:pt idx="117" c:formatCode="m/d;@">
                  <c:v>42962</c:v>
                </c:pt>
                <c:pt idx="118" c:formatCode="m/d;@">
                  <c:v>42963</c:v>
                </c:pt>
                <c:pt idx="119" c:formatCode="m/d;@">
                  <c:v>42964</c:v>
                </c:pt>
                <c:pt idx="120" c:formatCode="m/d;@">
                  <c:v>42965</c:v>
                </c:pt>
                <c:pt idx="121" c:formatCode="m/d;@">
                  <c:v>42966</c:v>
                </c:pt>
                <c:pt idx="122" c:formatCode="m/d;@">
                  <c:v>42967</c:v>
                </c:pt>
                <c:pt idx="123" c:formatCode="m/d;@">
                  <c:v>42968</c:v>
                </c:pt>
                <c:pt idx="124" c:formatCode="m/d;@">
                  <c:v>42969</c:v>
                </c:pt>
                <c:pt idx="125" c:formatCode="m/d;@">
                  <c:v>42970</c:v>
                </c:pt>
                <c:pt idx="126" c:formatCode="m/d;@">
                  <c:v>42971</c:v>
                </c:pt>
                <c:pt idx="127" c:formatCode="m/d;@">
                  <c:v>42972</c:v>
                </c:pt>
                <c:pt idx="128" c:formatCode="m/d;@">
                  <c:v>42973</c:v>
                </c:pt>
                <c:pt idx="129" c:formatCode="m/d;@">
                  <c:v>42974</c:v>
                </c:pt>
                <c:pt idx="130" c:formatCode="m/d;@">
                  <c:v>42975</c:v>
                </c:pt>
                <c:pt idx="131" c:formatCode="m/d;@">
                  <c:v>42976</c:v>
                </c:pt>
                <c:pt idx="132" c:formatCode="m/d;@">
                  <c:v>42977</c:v>
                </c:pt>
                <c:pt idx="133" c:formatCode="m/d;@">
                  <c:v>42978</c:v>
                </c:pt>
                <c:pt idx="134" c:formatCode="m/d;@">
                  <c:v>42979</c:v>
                </c:pt>
                <c:pt idx="135" c:formatCode="m/d;@">
                  <c:v>42980</c:v>
                </c:pt>
                <c:pt idx="136" c:formatCode="m/d;@">
                  <c:v>42981</c:v>
                </c:pt>
                <c:pt idx="137" c:formatCode="m/d;@">
                  <c:v>42982</c:v>
                </c:pt>
                <c:pt idx="138" c:formatCode="m/d;@">
                  <c:v>42983</c:v>
                </c:pt>
                <c:pt idx="139" c:formatCode="m/d;@">
                  <c:v>42984</c:v>
                </c:pt>
                <c:pt idx="140" c:formatCode="m/d;@">
                  <c:v>42985</c:v>
                </c:pt>
                <c:pt idx="141" c:formatCode="m/d;@">
                  <c:v>42986</c:v>
                </c:pt>
                <c:pt idx="142" c:formatCode="m/d;@">
                  <c:v>42987</c:v>
                </c:pt>
                <c:pt idx="143" c:formatCode="m/d;@">
                  <c:v>42988</c:v>
                </c:pt>
                <c:pt idx="144" c:formatCode="m/d;@">
                  <c:v>42989</c:v>
                </c:pt>
                <c:pt idx="145" c:formatCode="m/d;@">
                  <c:v>42990</c:v>
                </c:pt>
                <c:pt idx="146" c:formatCode="m/d;@">
                  <c:v>42991</c:v>
                </c:pt>
                <c:pt idx="147" c:formatCode="m/d;@">
                  <c:v>42992</c:v>
                </c:pt>
                <c:pt idx="148" c:formatCode="m/d;@">
                  <c:v>42993</c:v>
                </c:pt>
                <c:pt idx="149" c:formatCode="m/d;@">
                  <c:v>42994</c:v>
                </c:pt>
                <c:pt idx="150" c:formatCode="m/d;@">
                  <c:v>42995</c:v>
                </c:pt>
                <c:pt idx="151" c:formatCode="m/d;@">
                  <c:v>42996</c:v>
                </c:pt>
                <c:pt idx="152" c:formatCode="m/d;@">
                  <c:v>42997</c:v>
                </c:pt>
                <c:pt idx="153" c:formatCode="m/d;@">
                  <c:v>42998</c:v>
                </c:pt>
                <c:pt idx="154" c:formatCode="m/d;@">
                  <c:v>42999</c:v>
                </c:pt>
                <c:pt idx="155" c:formatCode="m/d;@">
                  <c:v>43000</c:v>
                </c:pt>
                <c:pt idx="156" c:formatCode="m/d;@">
                  <c:v>43001</c:v>
                </c:pt>
                <c:pt idx="157" c:formatCode="m/d;@">
                  <c:v>43002</c:v>
                </c:pt>
                <c:pt idx="158" c:formatCode="m/d;@">
                  <c:v>43003</c:v>
                </c:pt>
                <c:pt idx="159" c:formatCode="m/d;@">
                  <c:v>43004</c:v>
                </c:pt>
                <c:pt idx="160" c:formatCode="m/d;@">
                  <c:v>43005</c:v>
                </c:pt>
                <c:pt idx="161" c:formatCode="m/d;@">
                  <c:v>43006</c:v>
                </c:pt>
                <c:pt idx="162" c:formatCode="m/d;@">
                  <c:v>43007</c:v>
                </c:pt>
                <c:pt idx="163" c:formatCode="m/d;@">
                  <c:v>43008</c:v>
                </c:pt>
                <c:pt idx="164" c:formatCode="m/d;@">
                  <c:v>43009</c:v>
                </c:pt>
                <c:pt idx="165" c:formatCode="m/d;@">
                  <c:v>43010</c:v>
                </c:pt>
                <c:pt idx="166" c:formatCode="m/d;@">
                  <c:v>43011</c:v>
                </c:pt>
                <c:pt idx="167" c:formatCode="m/d;@">
                  <c:v>43012</c:v>
                </c:pt>
                <c:pt idx="168" c:formatCode="m/d;@">
                  <c:v>43013</c:v>
                </c:pt>
                <c:pt idx="169" c:formatCode="m/d;@">
                  <c:v>43014</c:v>
                </c:pt>
                <c:pt idx="170" c:formatCode="m/d;@">
                  <c:v>43015</c:v>
                </c:pt>
                <c:pt idx="171" c:formatCode="m/d;@">
                  <c:v>43016</c:v>
                </c:pt>
                <c:pt idx="172" c:formatCode="m/d;@">
                  <c:v>43017</c:v>
                </c:pt>
                <c:pt idx="173" c:formatCode="m/d;@">
                  <c:v>43018</c:v>
                </c:pt>
                <c:pt idx="174" c:formatCode="m/d;@">
                  <c:v>43019</c:v>
                </c:pt>
                <c:pt idx="175" c:formatCode="m/d;@">
                  <c:v>43020</c:v>
                </c:pt>
                <c:pt idx="176" c:formatCode="m/d;@">
                  <c:v>43021</c:v>
                </c:pt>
                <c:pt idx="177" c:formatCode="m/d;@">
                  <c:v>43022</c:v>
                </c:pt>
                <c:pt idx="178" c:formatCode="m/d;@">
                  <c:v>43023</c:v>
                </c:pt>
                <c:pt idx="179" c:formatCode="m/d;@">
                  <c:v>43024</c:v>
                </c:pt>
                <c:pt idx="180" c:formatCode="m/d;@">
                  <c:v>43025</c:v>
                </c:pt>
                <c:pt idx="181" c:formatCode="m/d;@">
                  <c:v>43026</c:v>
                </c:pt>
                <c:pt idx="182" c:formatCode="m/d;@">
                  <c:v>43027</c:v>
                </c:pt>
                <c:pt idx="183" c:formatCode="m/d;@">
                  <c:v>43028</c:v>
                </c:pt>
                <c:pt idx="184" c:formatCode="m/d;@">
                  <c:v>43029</c:v>
                </c:pt>
                <c:pt idx="185" c:formatCode="m/d;@">
                  <c:v>43030</c:v>
                </c:pt>
                <c:pt idx="186" c:formatCode="m/d;@">
                  <c:v>43031</c:v>
                </c:pt>
                <c:pt idx="187" c:formatCode="m/d;@">
                  <c:v>43032</c:v>
                </c:pt>
                <c:pt idx="188" c:formatCode="m/d;@">
                  <c:v>43033</c:v>
                </c:pt>
                <c:pt idx="189" c:formatCode="m/d;@">
                  <c:v>43034</c:v>
                </c:pt>
                <c:pt idx="190" c:formatCode="m/d;@">
                  <c:v>43035</c:v>
                </c:pt>
                <c:pt idx="191" c:formatCode="m/d;@">
                  <c:v>43036</c:v>
                </c:pt>
                <c:pt idx="192" c:formatCode="m/d;@">
                  <c:v>43037</c:v>
                </c:pt>
                <c:pt idx="193" c:formatCode="m/d;@">
                  <c:v>43038</c:v>
                </c:pt>
                <c:pt idx="194" c:formatCode="m/d;@">
                  <c:v>43039</c:v>
                </c:pt>
              </c:numCache>
            </c:numRef>
          </c:cat>
          <c:val>
            <c:numRef>
              <c:f>折线图!$G$192:$GS$192</c:f>
              <c:numCache>
                <c:formatCode>General</c:formatCode>
                <c:ptCount val="195"/>
              </c:numCache>
            </c:numRef>
          </c:val>
          <c:smooth val="0"/>
        </c:ser>
        <c:ser>
          <c:idx val="3"/>
          <c:order val="3"/>
          <c:tx>
            <c:strRef>
              <c:f>折线图!$F$193</c:f>
              <c:strCache>
                <c:ptCount val="1"/>
                <c:pt idx="0">
                  <c:v/>
                </c:pt>
              </c:strCache>
            </c:strRef>
          </c:tx>
          <c:marker>
            <c:symbol val="none"/>
          </c:marker>
          <c:dLbls>
            <c:delete val="1"/>
          </c:dLbls>
          <c:cat>
            <c:numRef>
              <c:f>折线图!$G$189:$GS$189</c:f>
              <c:numCache>
                <c:formatCode>m/d;@</c:formatCode>
                <c:ptCount val="195"/>
                <c:pt idx="0" c:formatCode="m/d;@">
                  <c:v>42845</c:v>
                </c:pt>
                <c:pt idx="1" c:formatCode="m/d;@">
                  <c:v>42846</c:v>
                </c:pt>
                <c:pt idx="2" c:formatCode="m/d;@">
                  <c:v>42847</c:v>
                </c:pt>
                <c:pt idx="3" c:formatCode="m/d;@">
                  <c:v>42848</c:v>
                </c:pt>
                <c:pt idx="4" c:formatCode="m/d;@">
                  <c:v>42849</c:v>
                </c:pt>
                <c:pt idx="5" c:formatCode="m/d;@">
                  <c:v>42850</c:v>
                </c:pt>
                <c:pt idx="6" c:formatCode="m/d;@">
                  <c:v>42851</c:v>
                </c:pt>
                <c:pt idx="7" c:formatCode="m/d;@">
                  <c:v>42852</c:v>
                </c:pt>
                <c:pt idx="8" c:formatCode="m/d;@">
                  <c:v>42853</c:v>
                </c:pt>
                <c:pt idx="9" c:formatCode="m/d;@">
                  <c:v>42854</c:v>
                </c:pt>
                <c:pt idx="10" c:formatCode="m/d;@">
                  <c:v>42855</c:v>
                </c:pt>
                <c:pt idx="11" c:formatCode="m/d;@">
                  <c:v>42856</c:v>
                </c:pt>
                <c:pt idx="12" c:formatCode="m/d;@">
                  <c:v>42857</c:v>
                </c:pt>
                <c:pt idx="13" c:formatCode="m/d;@">
                  <c:v>42858</c:v>
                </c:pt>
                <c:pt idx="14" c:formatCode="m/d;@">
                  <c:v>42859</c:v>
                </c:pt>
                <c:pt idx="15" c:formatCode="m/d;@">
                  <c:v>42860</c:v>
                </c:pt>
                <c:pt idx="16" c:formatCode="m/d;@">
                  <c:v>42861</c:v>
                </c:pt>
                <c:pt idx="17" c:formatCode="m/d;@">
                  <c:v>42862</c:v>
                </c:pt>
                <c:pt idx="18" c:formatCode="m/d;@">
                  <c:v>42863</c:v>
                </c:pt>
                <c:pt idx="19" c:formatCode="m/d;@">
                  <c:v>42864</c:v>
                </c:pt>
                <c:pt idx="20" c:formatCode="m/d;@">
                  <c:v>42865</c:v>
                </c:pt>
                <c:pt idx="21" c:formatCode="m/d;@">
                  <c:v>42866</c:v>
                </c:pt>
                <c:pt idx="22" c:formatCode="m/d;@">
                  <c:v>42867</c:v>
                </c:pt>
                <c:pt idx="23" c:formatCode="m/d;@">
                  <c:v>42868</c:v>
                </c:pt>
                <c:pt idx="24" c:formatCode="m/d;@">
                  <c:v>42869</c:v>
                </c:pt>
                <c:pt idx="25" c:formatCode="m/d;@">
                  <c:v>42870</c:v>
                </c:pt>
                <c:pt idx="26" c:formatCode="m/d;@">
                  <c:v>42871</c:v>
                </c:pt>
                <c:pt idx="27" c:formatCode="m/d;@">
                  <c:v>42872</c:v>
                </c:pt>
                <c:pt idx="28" c:formatCode="m/d;@">
                  <c:v>42873</c:v>
                </c:pt>
                <c:pt idx="29" c:formatCode="m/d;@">
                  <c:v>42874</c:v>
                </c:pt>
                <c:pt idx="30" c:formatCode="m/d;@">
                  <c:v>42875</c:v>
                </c:pt>
                <c:pt idx="31" c:formatCode="m/d;@">
                  <c:v>42876</c:v>
                </c:pt>
                <c:pt idx="32" c:formatCode="m/d;@">
                  <c:v>42877</c:v>
                </c:pt>
                <c:pt idx="33" c:formatCode="m/d;@">
                  <c:v>42878</c:v>
                </c:pt>
                <c:pt idx="34" c:formatCode="m/d;@">
                  <c:v>42879</c:v>
                </c:pt>
                <c:pt idx="35" c:formatCode="m/d;@">
                  <c:v>42880</c:v>
                </c:pt>
                <c:pt idx="36" c:formatCode="m/d;@">
                  <c:v>42881</c:v>
                </c:pt>
                <c:pt idx="37" c:formatCode="m/d;@">
                  <c:v>42882</c:v>
                </c:pt>
                <c:pt idx="38" c:formatCode="m/d;@">
                  <c:v>42883</c:v>
                </c:pt>
                <c:pt idx="39" c:formatCode="m/d;@">
                  <c:v>42884</c:v>
                </c:pt>
                <c:pt idx="40" c:formatCode="m/d;@">
                  <c:v>42885</c:v>
                </c:pt>
                <c:pt idx="41" c:formatCode="m/d;@">
                  <c:v>42886</c:v>
                </c:pt>
                <c:pt idx="42" c:formatCode="m/d;@">
                  <c:v>42887</c:v>
                </c:pt>
                <c:pt idx="43" c:formatCode="m/d;@">
                  <c:v>42888</c:v>
                </c:pt>
                <c:pt idx="44" c:formatCode="m/d;@">
                  <c:v>42889</c:v>
                </c:pt>
                <c:pt idx="45" c:formatCode="m/d;@">
                  <c:v>42890</c:v>
                </c:pt>
                <c:pt idx="46" c:formatCode="m/d;@">
                  <c:v>42891</c:v>
                </c:pt>
                <c:pt idx="47" c:formatCode="m/d;@">
                  <c:v>42892</c:v>
                </c:pt>
                <c:pt idx="48" c:formatCode="m/d;@">
                  <c:v>42893</c:v>
                </c:pt>
                <c:pt idx="49" c:formatCode="m/d;@">
                  <c:v>42894</c:v>
                </c:pt>
                <c:pt idx="50" c:formatCode="m/d;@">
                  <c:v>42895</c:v>
                </c:pt>
                <c:pt idx="51" c:formatCode="m/d;@">
                  <c:v>42896</c:v>
                </c:pt>
                <c:pt idx="52" c:formatCode="m/d;@">
                  <c:v>42897</c:v>
                </c:pt>
                <c:pt idx="53" c:formatCode="m/d;@">
                  <c:v>42898</c:v>
                </c:pt>
                <c:pt idx="54" c:formatCode="m/d;@">
                  <c:v>42899</c:v>
                </c:pt>
                <c:pt idx="55" c:formatCode="m/d;@">
                  <c:v>42900</c:v>
                </c:pt>
                <c:pt idx="56" c:formatCode="m/d;@">
                  <c:v>42901</c:v>
                </c:pt>
                <c:pt idx="57" c:formatCode="m/d;@">
                  <c:v>42902</c:v>
                </c:pt>
                <c:pt idx="58" c:formatCode="m/d;@">
                  <c:v>42903</c:v>
                </c:pt>
                <c:pt idx="59" c:formatCode="m/d;@">
                  <c:v>42904</c:v>
                </c:pt>
                <c:pt idx="60" c:formatCode="m/d;@">
                  <c:v>42905</c:v>
                </c:pt>
                <c:pt idx="61" c:formatCode="m/d;@">
                  <c:v>42906</c:v>
                </c:pt>
                <c:pt idx="62" c:formatCode="m/d;@">
                  <c:v>42907</c:v>
                </c:pt>
                <c:pt idx="63" c:formatCode="m/d;@">
                  <c:v>42908</c:v>
                </c:pt>
                <c:pt idx="64" c:formatCode="m/d;@">
                  <c:v>42909</c:v>
                </c:pt>
                <c:pt idx="65" c:formatCode="m/d;@">
                  <c:v>42910</c:v>
                </c:pt>
                <c:pt idx="66" c:formatCode="m/d;@">
                  <c:v>42911</c:v>
                </c:pt>
                <c:pt idx="67" c:formatCode="m/d;@">
                  <c:v>42912</c:v>
                </c:pt>
                <c:pt idx="68" c:formatCode="m/d;@">
                  <c:v>42913</c:v>
                </c:pt>
                <c:pt idx="69" c:formatCode="m/d;@">
                  <c:v>42914</c:v>
                </c:pt>
                <c:pt idx="70" c:formatCode="m/d;@">
                  <c:v>42915</c:v>
                </c:pt>
                <c:pt idx="71" c:formatCode="m/d;@">
                  <c:v>42916</c:v>
                </c:pt>
                <c:pt idx="72" c:formatCode="m/d;@">
                  <c:v>42917</c:v>
                </c:pt>
                <c:pt idx="73" c:formatCode="m/d;@">
                  <c:v>42918</c:v>
                </c:pt>
                <c:pt idx="74" c:formatCode="m/d;@">
                  <c:v>42919</c:v>
                </c:pt>
                <c:pt idx="75" c:formatCode="m/d;@">
                  <c:v>42920</c:v>
                </c:pt>
                <c:pt idx="76" c:formatCode="m/d;@">
                  <c:v>42921</c:v>
                </c:pt>
                <c:pt idx="77" c:formatCode="m/d;@">
                  <c:v>42922</c:v>
                </c:pt>
                <c:pt idx="78" c:formatCode="m/d;@">
                  <c:v>42923</c:v>
                </c:pt>
                <c:pt idx="79" c:formatCode="m/d;@">
                  <c:v>42924</c:v>
                </c:pt>
                <c:pt idx="80" c:formatCode="m/d;@">
                  <c:v>42925</c:v>
                </c:pt>
                <c:pt idx="81" c:formatCode="m/d;@">
                  <c:v>42926</c:v>
                </c:pt>
                <c:pt idx="82" c:formatCode="m/d;@">
                  <c:v>42927</c:v>
                </c:pt>
                <c:pt idx="83" c:formatCode="m/d;@">
                  <c:v>42928</c:v>
                </c:pt>
                <c:pt idx="84" c:formatCode="m/d;@">
                  <c:v>42929</c:v>
                </c:pt>
                <c:pt idx="85" c:formatCode="m/d;@">
                  <c:v>42930</c:v>
                </c:pt>
                <c:pt idx="86" c:formatCode="m/d;@">
                  <c:v>42931</c:v>
                </c:pt>
                <c:pt idx="87" c:formatCode="m/d;@">
                  <c:v>42932</c:v>
                </c:pt>
                <c:pt idx="88" c:formatCode="m/d;@">
                  <c:v>42933</c:v>
                </c:pt>
                <c:pt idx="89" c:formatCode="m/d;@">
                  <c:v>42934</c:v>
                </c:pt>
                <c:pt idx="90" c:formatCode="m/d;@">
                  <c:v>42935</c:v>
                </c:pt>
                <c:pt idx="91" c:formatCode="m/d;@">
                  <c:v>42936</c:v>
                </c:pt>
                <c:pt idx="92" c:formatCode="m/d;@">
                  <c:v>42937</c:v>
                </c:pt>
                <c:pt idx="93" c:formatCode="m/d;@">
                  <c:v>42938</c:v>
                </c:pt>
                <c:pt idx="94" c:formatCode="m/d;@">
                  <c:v>42939</c:v>
                </c:pt>
                <c:pt idx="95" c:formatCode="m/d;@">
                  <c:v>42940</c:v>
                </c:pt>
                <c:pt idx="96" c:formatCode="m/d;@">
                  <c:v>42941</c:v>
                </c:pt>
                <c:pt idx="97" c:formatCode="m/d;@">
                  <c:v>42942</c:v>
                </c:pt>
                <c:pt idx="98" c:formatCode="m/d;@">
                  <c:v>42943</c:v>
                </c:pt>
                <c:pt idx="99" c:formatCode="m/d;@">
                  <c:v>42944</c:v>
                </c:pt>
                <c:pt idx="100" c:formatCode="m/d;@">
                  <c:v>42945</c:v>
                </c:pt>
                <c:pt idx="101" c:formatCode="m/d;@">
                  <c:v>42946</c:v>
                </c:pt>
                <c:pt idx="102" c:formatCode="m/d;@">
                  <c:v>42947</c:v>
                </c:pt>
                <c:pt idx="103" c:formatCode="m/d;@">
                  <c:v>42948</c:v>
                </c:pt>
                <c:pt idx="104" c:formatCode="m/d;@">
                  <c:v>42949</c:v>
                </c:pt>
                <c:pt idx="105" c:formatCode="m/d;@">
                  <c:v>42950</c:v>
                </c:pt>
                <c:pt idx="106" c:formatCode="m/d;@">
                  <c:v>42951</c:v>
                </c:pt>
                <c:pt idx="107" c:formatCode="m/d;@">
                  <c:v>42952</c:v>
                </c:pt>
                <c:pt idx="108" c:formatCode="m/d;@">
                  <c:v>42953</c:v>
                </c:pt>
                <c:pt idx="109" c:formatCode="m/d;@">
                  <c:v>42954</c:v>
                </c:pt>
                <c:pt idx="110" c:formatCode="m/d;@">
                  <c:v>42955</c:v>
                </c:pt>
                <c:pt idx="111" c:formatCode="m/d;@">
                  <c:v>42956</c:v>
                </c:pt>
                <c:pt idx="112" c:formatCode="m/d;@">
                  <c:v>42957</c:v>
                </c:pt>
                <c:pt idx="113" c:formatCode="m/d;@">
                  <c:v>42958</c:v>
                </c:pt>
                <c:pt idx="114" c:formatCode="m/d;@">
                  <c:v>42959</c:v>
                </c:pt>
                <c:pt idx="115" c:formatCode="m/d;@">
                  <c:v>42960</c:v>
                </c:pt>
                <c:pt idx="116" c:formatCode="m/d;@">
                  <c:v>42961</c:v>
                </c:pt>
                <c:pt idx="117" c:formatCode="m/d;@">
                  <c:v>42962</c:v>
                </c:pt>
                <c:pt idx="118" c:formatCode="m/d;@">
                  <c:v>42963</c:v>
                </c:pt>
                <c:pt idx="119" c:formatCode="m/d;@">
                  <c:v>42964</c:v>
                </c:pt>
                <c:pt idx="120" c:formatCode="m/d;@">
                  <c:v>42965</c:v>
                </c:pt>
                <c:pt idx="121" c:formatCode="m/d;@">
                  <c:v>42966</c:v>
                </c:pt>
                <c:pt idx="122" c:formatCode="m/d;@">
                  <c:v>42967</c:v>
                </c:pt>
                <c:pt idx="123" c:formatCode="m/d;@">
                  <c:v>42968</c:v>
                </c:pt>
                <c:pt idx="124" c:formatCode="m/d;@">
                  <c:v>42969</c:v>
                </c:pt>
                <c:pt idx="125" c:formatCode="m/d;@">
                  <c:v>42970</c:v>
                </c:pt>
                <c:pt idx="126" c:formatCode="m/d;@">
                  <c:v>42971</c:v>
                </c:pt>
                <c:pt idx="127" c:formatCode="m/d;@">
                  <c:v>42972</c:v>
                </c:pt>
                <c:pt idx="128" c:formatCode="m/d;@">
                  <c:v>42973</c:v>
                </c:pt>
                <c:pt idx="129" c:formatCode="m/d;@">
                  <c:v>42974</c:v>
                </c:pt>
                <c:pt idx="130" c:formatCode="m/d;@">
                  <c:v>42975</c:v>
                </c:pt>
                <c:pt idx="131" c:formatCode="m/d;@">
                  <c:v>42976</c:v>
                </c:pt>
                <c:pt idx="132" c:formatCode="m/d;@">
                  <c:v>42977</c:v>
                </c:pt>
                <c:pt idx="133" c:formatCode="m/d;@">
                  <c:v>42978</c:v>
                </c:pt>
                <c:pt idx="134" c:formatCode="m/d;@">
                  <c:v>42979</c:v>
                </c:pt>
                <c:pt idx="135" c:formatCode="m/d;@">
                  <c:v>42980</c:v>
                </c:pt>
                <c:pt idx="136" c:formatCode="m/d;@">
                  <c:v>42981</c:v>
                </c:pt>
                <c:pt idx="137" c:formatCode="m/d;@">
                  <c:v>42982</c:v>
                </c:pt>
                <c:pt idx="138" c:formatCode="m/d;@">
                  <c:v>42983</c:v>
                </c:pt>
                <c:pt idx="139" c:formatCode="m/d;@">
                  <c:v>42984</c:v>
                </c:pt>
                <c:pt idx="140" c:formatCode="m/d;@">
                  <c:v>42985</c:v>
                </c:pt>
                <c:pt idx="141" c:formatCode="m/d;@">
                  <c:v>42986</c:v>
                </c:pt>
                <c:pt idx="142" c:formatCode="m/d;@">
                  <c:v>42987</c:v>
                </c:pt>
                <c:pt idx="143" c:formatCode="m/d;@">
                  <c:v>42988</c:v>
                </c:pt>
                <c:pt idx="144" c:formatCode="m/d;@">
                  <c:v>42989</c:v>
                </c:pt>
                <c:pt idx="145" c:formatCode="m/d;@">
                  <c:v>42990</c:v>
                </c:pt>
                <c:pt idx="146" c:formatCode="m/d;@">
                  <c:v>42991</c:v>
                </c:pt>
                <c:pt idx="147" c:formatCode="m/d;@">
                  <c:v>42992</c:v>
                </c:pt>
                <c:pt idx="148" c:formatCode="m/d;@">
                  <c:v>42993</c:v>
                </c:pt>
                <c:pt idx="149" c:formatCode="m/d;@">
                  <c:v>42994</c:v>
                </c:pt>
                <c:pt idx="150" c:formatCode="m/d;@">
                  <c:v>42995</c:v>
                </c:pt>
                <c:pt idx="151" c:formatCode="m/d;@">
                  <c:v>42996</c:v>
                </c:pt>
                <c:pt idx="152" c:formatCode="m/d;@">
                  <c:v>42997</c:v>
                </c:pt>
                <c:pt idx="153" c:formatCode="m/d;@">
                  <c:v>42998</c:v>
                </c:pt>
                <c:pt idx="154" c:formatCode="m/d;@">
                  <c:v>42999</c:v>
                </c:pt>
                <c:pt idx="155" c:formatCode="m/d;@">
                  <c:v>43000</c:v>
                </c:pt>
                <c:pt idx="156" c:formatCode="m/d;@">
                  <c:v>43001</c:v>
                </c:pt>
                <c:pt idx="157" c:formatCode="m/d;@">
                  <c:v>43002</c:v>
                </c:pt>
                <c:pt idx="158" c:formatCode="m/d;@">
                  <c:v>43003</c:v>
                </c:pt>
                <c:pt idx="159" c:formatCode="m/d;@">
                  <c:v>43004</c:v>
                </c:pt>
                <c:pt idx="160" c:formatCode="m/d;@">
                  <c:v>43005</c:v>
                </c:pt>
                <c:pt idx="161" c:formatCode="m/d;@">
                  <c:v>43006</c:v>
                </c:pt>
                <c:pt idx="162" c:formatCode="m/d;@">
                  <c:v>43007</c:v>
                </c:pt>
                <c:pt idx="163" c:formatCode="m/d;@">
                  <c:v>43008</c:v>
                </c:pt>
                <c:pt idx="164" c:formatCode="m/d;@">
                  <c:v>43009</c:v>
                </c:pt>
                <c:pt idx="165" c:formatCode="m/d;@">
                  <c:v>43010</c:v>
                </c:pt>
                <c:pt idx="166" c:formatCode="m/d;@">
                  <c:v>43011</c:v>
                </c:pt>
                <c:pt idx="167" c:formatCode="m/d;@">
                  <c:v>43012</c:v>
                </c:pt>
                <c:pt idx="168" c:formatCode="m/d;@">
                  <c:v>43013</c:v>
                </c:pt>
                <c:pt idx="169" c:formatCode="m/d;@">
                  <c:v>43014</c:v>
                </c:pt>
                <c:pt idx="170" c:formatCode="m/d;@">
                  <c:v>43015</c:v>
                </c:pt>
                <c:pt idx="171" c:formatCode="m/d;@">
                  <c:v>43016</c:v>
                </c:pt>
                <c:pt idx="172" c:formatCode="m/d;@">
                  <c:v>43017</c:v>
                </c:pt>
                <c:pt idx="173" c:formatCode="m/d;@">
                  <c:v>43018</c:v>
                </c:pt>
                <c:pt idx="174" c:formatCode="m/d;@">
                  <c:v>43019</c:v>
                </c:pt>
                <c:pt idx="175" c:formatCode="m/d;@">
                  <c:v>43020</c:v>
                </c:pt>
                <c:pt idx="176" c:formatCode="m/d;@">
                  <c:v>43021</c:v>
                </c:pt>
                <c:pt idx="177" c:formatCode="m/d;@">
                  <c:v>43022</c:v>
                </c:pt>
                <c:pt idx="178" c:formatCode="m/d;@">
                  <c:v>43023</c:v>
                </c:pt>
                <c:pt idx="179" c:formatCode="m/d;@">
                  <c:v>43024</c:v>
                </c:pt>
                <c:pt idx="180" c:formatCode="m/d;@">
                  <c:v>43025</c:v>
                </c:pt>
                <c:pt idx="181" c:formatCode="m/d;@">
                  <c:v>43026</c:v>
                </c:pt>
                <c:pt idx="182" c:formatCode="m/d;@">
                  <c:v>43027</c:v>
                </c:pt>
                <c:pt idx="183" c:formatCode="m/d;@">
                  <c:v>43028</c:v>
                </c:pt>
                <c:pt idx="184" c:formatCode="m/d;@">
                  <c:v>43029</c:v>
                </c:pt>
                <c:pt idx="185" c:formatCode="m/d;@">
                  <c:v>43030</c:v>
                </c:pt>
                <c:pt idx="186" c:formatCode="m/d;@">
                  <c:v>43031</c:v>
                </c:pt>
                <c:pt idx="187" c:formatCode="m/d;@">
                  <c:v>43032</c:v>
                </c:pt>
                <c:pt idx="188" c:formatCode="m/d;@">
                  <c:v>43033</c:v>
                </c:pt>
                <c:pt idx="189" c:formatCode="m/d;@">
                  <c:v>43034</c:v>
                </c:pt>
                <c:pt idx="190" c:formatCode="m/d;@">
                  <c:v>43035</c:v>
                </c:pt>
                <c:pt idx="191" c:formatCode="m/d;@">
                  <c:v>43036</c:v>
                </c:pt>
                <c:pt idx="192" c:formatCode="m/d;@">
                  <c:v>43037</c:v>
                </c:pt>
                <c:pt idx="193" c:formatCode="m/d;@">
                  <c:v>43038</c:v>
                </c:pt>
                <c:pt idx="194" c:formatCode="m/d;@">
                  <c:v>43039</c:v>
                </c:pt>
              </c:numCache>
            </c:numRef>
          </c:cat>
          <c:val>
            <c:numRef>
              <c:f>折线图!$G$193:$GS$193</c:f>
              <c:numCache>
                <c:formatCode>General</c:formatCode>
                <c:ptCount val="195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18162560"/>
        <c:axId val="118164096"/>
      </c:lineChart>
      <c:dateAx>
        <c:axId val="118162560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zh-CN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Month/Day</a:t>
                </a:r>
                <a:r>
                  <a:rPr lang="en-US" altLang="zh-CN" baseline="0" dirty="0"/>
                  <a:t> </a:t>
                </a:r>
                <a:endParaRPr lang="zh-CN" altLang="en-US" dirty="0"/>
              </a:p>
            </c:rich>
          </c:tx>
          <c:layout/>
          <c:overlay val="0"/>
        </c:title>
        <c:numFmt formatCode="m/d;@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pPr>
          </a:p>
        </c:txPr>
        <c:crossAx val="118164096"/>
        <c:crosses val="autoZero"/>
        <c:auto val="1"/>
        <c:lblOffset val="100"/>
        <c:baseTimeUnit val="days"/>
      </c:dateAx>
      <c:valAx>
        <c:axId val="118164096"/>
        <c:scaling>
          <c:orientation val="minMax"/>
        </c:scaling>
        <c:delete val="0"/>
        <c:axPos val="l"/>
        <c:majorGridlines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zh-CN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200" dirty="0"/>
                  <a:t>Daily</a:t>
                </a:r>
                <a:r>
                  <a:rPr lang="en-US" altLang="zh-CN" sz="1200" baseline="0" dirty="0"/>
                  <a:t>  temperature (</a:t>
                </a:r>
                <a:r>
                  <a:rPr lang="en-US" altLang="zh-CN" sz="1200" baseline="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℃)</a:t>
                </a:r>
                <a:endParaRPr lang="zh-CN" altLang="en-US" sz="1200" dirty="0"/>
              </a:p>
            </c:rich>
          </c:tx>
          <c:layout>
            <c:manualLayout>
              <c:xMode val="edge"/>
              <c:yMode val="edge"/>
              <c:x val="0.0100525366072662"/>
              <c:y val="0.23563830562846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pPr>
          </a:p>
        </c:txPr>
        <c:crossAx val="118162560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00411184210526316"/>
          <c:y val="0.060343394575678"/>
          <c:w val="0.95435445158171"/>
          <c:h val="0.11264654418197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zh-CN" sz="1200" b="1" i="0" u="none" strike="noStrike" kern="1200" baseline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lang="zh-CN"/>
      </a:pPr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01AE6-E283-40FA-A242-7B664A382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4BE0C-75D5-481E-99AD-EA6B7E2522E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表 3"/>
          <p:cNvGraphicFramePr/>
          <p:nvPr/>
        </p:nvGraphicFramePr>
        <p:xfrm>
          <a:off x="2298065" y="1120140"/>
          <a:ext cx="7749540" cy="485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61722" y="14576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Supplementary Fig. 1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915160" y="585470"/>
            <a:ext cx="8629650" cy="5584825"/>
            <a:chOff x="323227" y="492985"/>
            <a:chExt cx="8282892" cy="533207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rcRect t="8242" r="4163" b="7405"/>
            <a:stretch>
              <a:fillRect/>
            </a:stretch>
          </p:blipFill>
          <p:spPr>
            <a:xfrm>
              <a:off x="323227" y="515417"/>
              <a:ext cx="2611640" cy="229591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rcRect t="8852" r="-589" b="5538"/>
            <a:stretch>
              <a:fillRect/>
            </a:stretch>
          </p:blipFill>
          <p:spPr>
            <a:xfrm>
              <a:off x="2910488" y="549974"/>
              <a:ext cx="2872500" cy="2321985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rcRect t="8649" r="-1615" b="6105"/>
            <a:stretch>
              <a:fillRect/>
            </a:stretch>
          </p:blipFill>
          <p:spPr>
            <a:xfrm>
              <a:off x="5695222" y="492985"/>
              <a:ext cx="2767668" cy="231834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rcRect l="3013" t="9621" r="2889" b="6787"/>
            <a:stretch>
              <a:fillRect/>
            </a:stretch>
          </p:blipFill>
          <p:spPr>
            <a:xfrm>
              <a:off x="323227" y="3697081"/>
              <a:ext cx="2759745" cy="212798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5"/>
            <a:srcRect t="8503" r="1754" b="6079"/>
            <a:stretch>
              <a:fillRect/>
            </a:stretch>
          </p:blipFill>
          <p:spPr>
            <a:xfrm>
              <a:off x="2949494" y="3398800"/>
              <a:ext cx="2794486" cy="2426262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6"/>
            <a:srcRect t="8503" b="6527"/>
            <a:stretch>
              <a:fillRect/>
            </a:stretch>
          </p:blipFill>
          <p:spPr>
            <a:xfrm>
              <a:off x="5782987" y="3413957"/>
              <a:ext cx="2823132" cy="2395342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-193" y="28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Supplementary Fig. 2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703705" y="310515"/>
            <a:ext cx="66611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a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4451985" y="310515"/>
            <a:ext cx="80772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b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7203440" y="278130"/>
            <a:ext cx="67437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c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1852295" y="3395345"/>
            <a:ext cx="76390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d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4527550" y="3331845"/>
            <a:ext cx="66802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e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7203440" y="3318510"/>
            <a:ext cx="77152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f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6124922" y="6181752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+mj-lt"/>
              </a:rPr>
              <a:t>IPT2017</a:t>
            </a:r>
            <a:endParaRPr lang="zh-CN" altLang="en-US" sz="800" dirty="0">
              <a:latin typeface="+mj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900782" y="6154017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+mj-lt"/>
              </a:rPr>
              <a:t>IPT2018</a:t>
            </a:r>
            <a:endParaRPr lang="zh-CN" altLang="en-US" sz="800" dirty="0">
              <a:latin typeface="+mj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66432" y="6181752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dirty="0">
                <a:latin typeface="+mj-lt"/>
              </a:rPr>
              <a:t>LDTR2018</a:t>
            </a:r>
            <a:endParaRPr lang="zh-CN" altLang="en-US" sz="800" dirty="0">
              <a:latin typeface="+mj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696672" y="3013737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dirty="0">
                <a:latin typeface="+mj-lt"/>
              </a:rPr>
              <a:t>LDTR2017</a:t>
            </a:r>
            <a:endParaRPr lang="zh-CN" altLang="en-US" sz="800" dirty="0">
              <a:latin typeface="+mj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823932" y="3030882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dirty="0">
                <a:latin typeface="+mj-lt"/>
              </a:rPr>
              <a:t>SDTR2018</a:t>
            </a:r>
            <a:endParaRPr lang="en-US" altLang="zh-CN" sz="800" dirty="0">
              <a:latin typeface="+mj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024852" y="3029612"/>
            <a:ext cx="164383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dirty="0">
                <a:latin typeface="+mj-lt"/>
              </a:rPr>
              <a:t>SDTR2017</a:t>
            </a:r>
            <a:endParaRPr lang="zh-CN" altLang="en-US" sz="8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51691" y="134720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Supplementary Fig. 3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8262" t="22864" r="-1154"/>
          <a:stretch>
            <a:fillRect/>
          </a:stretch>
        </p:blipFill>
        <p:spPr>
          <a:xfrm>
            <a:off x="7194550" y="2355850"/>
            <a:ext cx="3282950" cy="30505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415480" y="126725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a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771964" y="121931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/>
              <a:t>b</a:t>
            </a:r>
            <a:r>
              <a:rPr lang="zh-CN" altLang="en-US"/>
              <a:t>）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0734" t="13787" r="4280" b="-628"/>
          <a:stretch>
            <a:fillRect/>
          </a:stretch>
        </p:blipFill>
        <p:spPr>
          <a:xfrm>
            <a:off x="2417445" y="2378075"/>
            <a:ext cx="4740910" cy="483171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15415" y="251968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SDTR2017</a:t>
            </a:r>
            <a:endParaRPr lang="en-US" altLang="zh-CN" sz="1200"/>
          </a:p>
        </p:txBody>
      </p:sp>
      <p:sp>
        <p:nvSpPr>
          <p:cNvPr id="5" name="文本框 4"/>
          <p:cNvSpPr txBox="1"/>
          <p:nvPr/>
        </p:nvSpPr>
        <p:spPr>
          <a:xfrm>
            <a:off x="1415415" y="299085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LDTR2017</a:t>
            </a:r>
            <a:endParaRPr lang="en-US" altLang="zh-CN" sz="1200"/>
          </a:p>
        </p:txBody>
      </p:sp>
      <p:sp>
        <p:nvSpPr>
          <p:cNvPr id="7" name="文本框 6"/>
          <p:cNvSpPr txBox="1"/>
          <p:nvPr/>
        </p:nvSpPr>
        <p:spPr>
          <a:xfrm>
            <a:off x="1415415" y="346202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SDTR2018</a:t>
            </a:r>
            <a:endParaRPr lang="en-US" altLang="zh-CN" sz="1200"/>
          </a:p>
        </p:txBody>
      </p:sp>
      <p:sp>
        <p:nvSpPr>
          <p:cNvPr id="10" name="文本框 9"/>
          <p:cNvSpPr txBox="1"/>
          <p:nvPr/>
        </p:nvSpPr>
        <p:spPr>
          <a:xfrm rot="16200000">
            <a:off x="2262505" y="1743075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SDTR2017</a:t>
            </a:r>
            <a:endParaRPr lang="en-US" altLang="zh-CN" sz="1200"/>
          </a:p>
        </p:txBody>
      </p:sp>
      <p:sp>
        <p:nvSpPr>
          <p:cNvPr id="11" name="文本框 10"/>
          <p:cNvSpPr txBox="1"/>
          <p:nvPr/>
        </p:nvSpPr>
        <p:spPr>
          <a:xfrm rot="16200000">
            <a:off x="2689225" y="1743075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LDTR2017</a:t>
            </a:r>
            <a:endParaRPr lang="en-US" altLang="zh-CN" sz="1200"/>
          </a:p>
        </p:txBody>
      </p:sp>
      <p:sp>
        <p:nvSpPr>
          <p:cNvPr id="12" name="文本框 11"/>
          <p:cNvSpPr txBox="1"/>
          <p:nvPr/>
        </p:nvSpPr>
        <p:spPr>
          <a:xfrm rot="16200000">
            <a:off x="3157220" y="1756410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SDTR2018</a:t>
            </a:r>
            <a:endParaRPr lang="en-US" altLang="zh-CN" sz="1200"/>
          </a:p>
        </p:txBody>
      </p:sp>
      <p:sp>
        <p:nvSpPr>
          <p:cNvPr id="13" name="文本框 12"/>
          <p:cNvSpPr txBox="1"/>
          <p:nvPr/>
        </p:nvSpPr>
        <p:spPr>
          <a:xfrm rot="16200000">
            <a:off x="3584575" y="1743075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LDTR2018</a:t>
            </a:r>
            <a:endParaRPr lang="en-US" altLang="zh-CN" sz="1200"/>
          </a:p>
        </p:txBody>
      </p:sp>
      <p:sp>
        <p:nvSpPr>
          <p:cNvPr id="14" name="文本框 13"/>
          <p:cNvSpPr txBox="1"/>
          <p:nvPr/>
        </p:nvSpPr>
        <p:spPr>
          <a:xfrm>
            <a:off x="1415415" y="393319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LDTR2018</a:t>
            </a:r>
            <a:endParaRPr lang="en-US" altLang="zh-CN" sz="1200"/>
          </a:p>
        </p:txBody>
      </p:sp>
      <p:sp>
        <p:nvSpPr>
          <p:cNvPr id="15" name="文本框 14"/>
          <p:cNvSpPr txBox="1"/>
          <p:nvPr/>
        </p:nvSpPr>
        <p:spPr>
          <a:xfrm>
            <a:off x="1415415" y="440436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IPT2017</a:t>
            </a:r>
            <a:endParaRPr lang="en-US" altLang="zh-CN" sz="1200"/>
          </a:p>
        </p:txBody>
      </p:sp>
      <p:sp>
        <p:nvSpPr>
          <p:cNvPr id="16" name="文本框 15"/>
          <p:cNvSpPr txBox="1"/>
          <p:nvPr/>
        </p:nvSpPr>
        <p:spPr>
          <a:xfrm>
            <a:off x="1415415" y="479298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IPT2018</a:t>
            </a:r>
            <a:endParaRPr lang="en-US" altLang="zh-CN" sz="1200"/>
          </a:p>
        </p:txBody>
      </p:sp>
      <p:sp>
        <p:nvSpPr>
          <p:cNvPr id="17" name="文本框 16"/>
          <p:cNvSpPr txBox="1"/>
          <p:nvPr/>
        </p:nvSpPr>
        <p:spPr>
          <a:xfrm rot="16200000">
            <a:off x="4051935" y="1743075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IPT2017</a:t>
            </a:r>
            <a:endParaRPr lang="en-US" altLang="zh-CN" sz="1200"/>
          </a:p>
        </p:txBody>
      </p:sp>
      <p:sp>
        <p:nvSpPr>
          <p:cNvPr id="18" name="文本框 17"/>
          <p:cNvSpPr txBox="1"/>
          <p:nvPr/>
        </p:nvSpPr>
        <p:spPr>
          <a:xfrm rot="16200000">
            <a:off x="4558030" y="1743075"/>
            <a:ext cx="88582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IPT2018</a:t>
            </a:r>
            <a:endParaRPr lang="en-US" altLang="zh-CN" sz="1200"/>
          </a:p>
        </p:txBody>
      </p:sp>
      <p:sp>
        <p:nvSpPr>
          <p:cNvPr id="19" name="文本框 18"/>
          <p:cNvSpPr txBox="1"/>
          <p:nvPr/>
        </p:nvSpPr>
        <p:spPr>
          <a:xfrm>
            <a:off x="5903595" y="2436495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Tem_SUSD2017</a:t>
            </a:r>
            <a:endParaRPr lang="en-US" altLang="zh-CN" sz="1200"/>
          </a:p>
        </p:txBody>
      </p:sp>
      <p:sp>
        <p:nvSpPr>
          <p:cNvPr id="20" name="文本框 19"/>
          <p:cNvSpPr txBox="1"/>
          <p:nvPr/>
        </p:nvSpPr>
        <p:spPr>
          <a:xfrm>
            <a:off x="5903595" y="279527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Tem_SPSD2017</a:t>
            </a:r>
            <a:endParaRPr lang="en-US" altLang="zh-CN" sz="1200"/>
          </a:p>
        </p:txBody>
      </p:sp>
      <p:sp>
        <p:nvSpPr>
          <p:cNvPr id="21" name="文本框 20"/>
          <p:cNvSpPr txBox="1"/>
          <p:nvPr/>
        </p:nvSpPr>
        <p:spPr>
          <a:xfrm>
            <a:off x="5903595" y="3154045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Tem_SULD2017</a:t>
            </a:r>
            <a:endParaRPr lang="en-US" altLang="zh-CN" sz="1200"/>
          </a:p>
        </p:txBody>
      </p:sp>
      <p:sp>
        <p:nvSpPr>
          <p:cNvPr id="22" name="文本框 21"/>
          <p:cNvSpPr txBox="1"/>
          <p:nvPr/>
        </p:nvSpPr>
        <p:spPr>
          <a:xfrm>
            <a:off x="5903595" y="346202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Tem_SPLD2017</a:t>
            </a:r>
            <a:endParaRPr lang="en-US" altLang="zh-CN" sz="1200"/>
          </a:p>
        </p:txBody>
      </p:sp>
      <p:sp>
        <p:nvSpPr>
          <p:cNvPr id="23" name="文本框 22"/>
          <p:cNvSpPr txBox="1"/>
          <p:nvPr/>
        </p:nvSpPr>
        <p:spPr>
          <a:xfrm>
            <a:off x="5903595" y="3795395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Tem_SUSD2018</a:t>
            </a:r>
            <a:endParaRPr lang="en-US" altLang="zh-CN" sz="1200"/>
          </a:p>
        </p:txBody>
      </p:sp>
      <p:sp>
        <p:nvSpPr>
          <p:cNvPr id="24" name="文本框 23"/>
          <p:cNvSpPr txBox="1"/>
          <p:nvPr/>
        </p:nvSpPr>
        <p:spPr>
          <a:xfrm>
            <a:off x="5903595" y="412877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Tem_SPSD2018</a:t>
            </a:r>
            <a:endParaRPr lang="en-US" altLang="zh-CN" sz="1200"/>
          </a:p>
        </p:txBody>
      </p:sp>
      <p:sp>
        <p:nvSpPr>
          <p:cNvPr id="25" name="文本框 24"/>
          <p:cNvSpPr txBox="1"/>
          <p:nvPr/>
        </p:nvSpPr>
        <p:spPr>
          <a:xfrm>
            <a:off x="5903595" y="4517390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Tem_SULD2018</a:t>
            </a:r>
            <a:endParaRPr lang="en-US" altLang="zh-CN" sz="1200"/>
          </a:p>
        </p:txBody>
      </p:sp>
      <p:sp>
        <p:nvSpPr>
          <p:cNvPr id="26" name="文本框 25"/>
          <p:cNvSpPr txBox="1"/>
          <p:nvPr/>
        </p:nvSpPr>
        <p:spPr>
          <a:xfrm>
            <a:off x="5903595" y="4854575"/>
            <a:ext cx="1471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Tem_SPLD2018</a:t>
            </a:r>
            <a:endParaRPr lang="en-US" altLang="zh-CN" sz="1200"/>
          </a:p>
        </p:txBody>
      </p:sp>
      <p:sp>
        <p:nvSpPr>
          <p:cNvPr id="27" name="文本框 26"/>
          <p:cNvSpPr txBox="1"/>
          <p:nvPr/>
        </p:nvSpPr>
        <p:spPr>
          <a:xfrm rot="16200000">
            <a:off x="6780530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Tem_SUSD2017</a:t>
            </a:r>
            <a:endParaRPr lang="en-US" altLang="zh-CN" sz="1200"/>
          </a:p>
        </p:txBody>
      </p:sp>
      <p:sp>
        <p:nvSpPr>
          <p:cNvPr id="28" name="文本框 27"/>
          <p:cNvSpPr txBox="1"/>
          <p:nvPr/>
        </p:nvSpPr>
        <p:spPr>
          <a:xfrm rot="16200000">
            <a:off x="7826375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Tem_SPLD2017</a:t>
            </a:r>
            <a:endParaRPr lang="en-US" altLang="zh-CN" sz="1200"/>
          </a:p>
        </p:txBody>
      </p:sp>
      <p:sp>
        <p:nvSpPr>
          <p:cNvPr id="29" name="文本框 28"/>
          <p:cNvSpPr txBox="1"/>
          <p:nvPr/>
        </p:nvSpPr>
        <p:spPr>
          <a:xfrm rot="16200000">
            <a:off x="8206740" y="1557020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Tem_SUSD2018</a:t>
            </a:r>
            <a:endParaRPr lang="en-US" altLang="zh-CN" sz="1200"/>
          </a:p>
        </p:txBody>
      </p:sp>
      <p:sp>
        <p:nvSpPr>
          <p:cNvPr id="30" name="文本框 29"/>
          <p:cNvSpPr txBox="1"/>
          <p:nvPr/>
        </p:nvSpPr>
        <p:spPr>
          <a:xfrm rot="16200000">
            <a:off x="8502650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Tem_SPSD2018</a:t>
            </a:r>
            <a:endParaRPr lang="en-US" altLang="zh-CN" sz="1200"/>
          </a:p>
        </p:txBody>
      </p:sp>
      <p:sp>
        <p:nvSpPr>
          <p:cNvPr id="31" name="文本框 30"/>
          <p:cNvSpPr txBox="1"/>
          <p:nvPr/>
        </p:nvSpPr>
        <p:spPr>
          <a:xfrm rot="16200000">
            <a:off x="8878570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Tem_SULD2018</a:t>
            </a:r>
            <a:endParaRPr lang="en-US" altLang="zh-CN" sz="1200"/>
          </a:p>
        </p:txBody>
      </p:sp>
      <p:sp>
        <p:nvSpPr>
          <p:cNvPr id="32" name="文本框 31"/>
          <p:cNvSpPr txBox="1"/>
          <p:nvPr/>
        </p:nvSpPr>
        <p:spPr>
          <a:xfrm rot="16200000">
            <a:off x="9254490" y="157035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Tem_SPLD2018</a:t>
            </a:r>
            <a:endParaRPr lang="en-US" altLang="zh-CN" sz="1200"/>
          </a:p>
        </p:txBody>
      </p:sp>
      <p:sp>
        <p:nvSpPr>
          <p:cNvPr id="33" name="文本框 32"/>
          <p:cNvSpPr txBox="1"/>
          <p:nvPr/>
        </p:nvSpPr>
        <p:spPr>
          <a:xfrm rot="16200000">
            <a:off x="7493635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Tem_SULD2017</a:t>
            </a:r>
            <a:endParaRPr lang="en-US" altLang="zh-CN" sz="1200"/>
          </a:p>
        </p:txBody>
      </p:sp>
      <p:sp>
        <p:nvSpPr>
          <p:cNvPr id="34" name="文本框 33"/>
          <p:cNvSpPr txBox="1"/>
          <p:nvPr/>
        </p:nvSpPr>
        <p:spPr>
          <a:xfrm rot="16200000">
            <a:off x="7136765" y="1536065"/>
            <a:ext cx="12579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/>
              <a:t>Tem_SPSD2017</a:t>
            </a:r>
            <a:endParaRPr lang="en-US" altLang="zh-CN" sz="12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2bee75ef-61b6-439e-a06d-ae683aab4cab"/>
  <p:tag name="COMMONDATA" val="eyJoZGlkIjoiM2JjYmQxZDZmMmQwNWNmMTRhMzU5NTMxMTE3MWYzMD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WPS 演示</Application>
  <PresentationFormat>宽屏</PresentationFormat>
  <Paragraphs>93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黑体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wtt12</cp:lastModifiedBy>
  <cp:revision>16</cp:revision>
  <dcterms:created xsi:type="dcterms:W3CDTF">2022-09-07T03:24:00Z</dcterms:created>
  <dcterms:modified xsi:type="dcterms:W3CDTF">2023-08-08T02:53:32Z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52F11FF7CBAB4FF895A8DF3CE2E9FB24</vt:lpwstr>
  </property>
  <property fmtid="{D5CDD505-2E9C-101B-9397-08002B2CF9AE}" pid="3" name="KSOProductBuildVer">
    <vt:lpwstr>2052-11.1.0.12155</vt:lpwstr>
  </property>
</Properties>
</file>