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660"/>
  </p:normalViewPr>
  <p:slideViewPr>
    <p:cSldViewPr snapToGrid="0">
      <p:cViewPr varScale="1">
        <p:scale>
          <a:sx n="60" d="100"/>
          <a:sy n="60" d="100"/>
        </p:scale>
        <p:origin x="78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62117-4E54-49E4-ACF7-6266F89B52ED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69E77-C9D7-4B85-9E66-F8FF768E96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69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figure 1. Scatter plot of </a:t>
            </a:r>
            <a:r>
              <a:rPr lang="en-US" dirty="0" err="1"/>
              <a:t>SSConc</a:t>
            </a:r>
            <a:r>
              <a:rPr lang="en-US" dirty="0"/>
              <a:t> (Steady state concentration) vs. D2 receptor occupancy (RO).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DE6FD-392B-4C4D-B8CE-3A1D2940DC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01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Supplementary figure 2. Spaghetti plots of cortical thickness vs. olanzapine dosage (A for left; B for right) and steady state concentration (SS; C for left; D for right) after 36 weeks of treatment.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7DE6FD-392B-4C4D-B8CE-3A1D2940DC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10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E15DA-7E95-3BBD-3F9C-EAB59D43C2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D6BE91-16A9-A596-46F6-9033252C1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C0447F-239D-634C-78B0-A73092A87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F1593-CA74-34E6-EFCA-47CF500C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92B8A-C1CC-805C-8E09-1B8E6AAC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1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3A38A-C829-3880-7B92-59854AF7F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18F869-4405-6777-6E05-AEC1B5E53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8B879-8EFF-4284-BECE-0AF0447B8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0CEDB0-18B8-6A20-38C5-3C6BEFE8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2E411-C103-146C-6590-6F2D6FE87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816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13345A-4DC5-D683-BD5C-38E8FCF51B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408597-8895-0FC0-B363-78F7478E2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63888-EBAC-DDB9-9493-911721B5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B71A0-6DE8-F8F0-6991-E4BE3274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91112-9A96-AD01-E08B-4181EBC0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8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AF6F2-A92D-9298-531A-E09F09C0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8ADBEF-BBFB-0662-108C-1429DAAD4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02498-3CAB-E7E3-F859-0CBE5F2EF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4AB6D-BE38-4373-1674-F428D63A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CA5461-C334-B4CA-8BF5-F6A5D5394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57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61981-399E-7E1A-1EF2-6EA1BF7B0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DFE66-FAC1-B849-2C5F-910C0C86D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0140A-E45B-8F85-0AD9-DF91A5D0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8077B-D0AB-4D6B-914B-7AD6F2F0E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FAD5-8918-C38C-EBEF-5185EE8A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57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6BE01-1D21-8C58-2814-F6020CC62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0655F-61B4-B71D-6E1E-223772F8E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CE05B7-BC5F-753D-E17E-1CA14A759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BFFB32-E661-D66C-97F6-9B50C65DF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7D5810-DF76-953E-D641-79448B94C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214E3-2D45-0365-F9F3-DCE29727D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5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7F11D-1B7A-6B42-1A10-44A053C34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E9038-75A3-5AA2-501C-56E5253AC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24D8E-7B25-ED90-1DC4-994EEDDBB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7107C7-4647-E0A4-AFE2-345C290EE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9DBF34-7064-09D3-6FF8-C34A0B881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532F2-2E03-8C14-2374-7DEA103B9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195AB5-7DA9-213F-EC86-8FE3D3A8E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EDC426-19B6-9CB8-66FD-34C679620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26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C059C-CE0A-8850-CBFD-76C5AC193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2A699E-B8B9-D35F-285E-3C0CCB12E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407740-7E65-C0CE-EFC2-B6034659C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2A2EA-A93C-A3FA-FA8D-EB4734EF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90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55DC52-B6BF-6521-FA9E-17EED1578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C7E3D7-F08C-AE21-C017-2A90A898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CE715-CFE9-C72D-46D5-8076247FF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6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00057-A149-3DB1-1D9E-28429B7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4B467-FCE1-9C3A-B38C-3B7684E37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6849B7-23B7-C30B-EEB9-6AAA015C7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086D9-9891-7B7D-D01B-EA20C2604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687C2E-C08D-659D-DE21-8CC3FB1F6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787CF-BBCD-C218-B8F0-43AAB7537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52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3149-938B-6513-67EB-E1E0D79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1D0EEF-A799-BDBF-50EA-CE3F67FEF1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C77B5-DC77-AB28-BB29-685BFECDD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5998FC-52C1-2360-E2BB-286E16F2C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61DBA4-18B4-CC1B-2C9F-28F6D3FF1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1D75C-E7BE-FC9E-CB20-94E1AF2B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65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C11264-94F0-4868-24AD-64730ED2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B31F2-CF88-8AA3-8685-CD431A171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A9CAC-7AEB-250E-85FA-7E2255393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DCD5A-F8C9-4AF0-8E91-E9EF57103815}" type="datetimeFigureOut">
              <a:rPr lang="en-US" smtClean="0"/>
              <a:t>6/21/2023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5A909-109A-16CB-D021-68C9476ABE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533C9-B41E-B8AE-4209-6226F5353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18C1-F978-4E46-B3B1-D34F658CA4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23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F47E835-7806-A3B3-5D43-CC27290E84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58784" y="1198246"/>
          <a:ext cx="6374705" cy="4461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3855613" imgH="2698634" progId="Prism9.Document">
                  <p:embed/>
                </p:oleObj>
              </mc:Choice>
              <mc:Fallback>
                <p:oleObj name="Prism 9" r:id="rId3" imgW="3855613" imgH="2698634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FF47E835-7806-A3B3-5D43-CC27290E84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758784" y="1198246"/>
                        <a:ext cx="6374705" cy="44615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491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1629DA8-A50B-04A7-D406-3D194D7B354F}"/>
              </a:ext>
            </a:extLst>
          </p:cNvPr>
          <p:cNvGraphicFramePr>
            <a:graphicFrameLocks noGrp="1"/>
          </p:cNvGraphicFramePr>
          <p:nvPr/>
        </p:nvGraphicFramePr>
        <p:xfrm>
          <a:off x="2875475" y="620517"/>
          <a:ext cx="7336590" cy="56169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8295">
                  <a:extLst>
                    <a:ext uri="{9D8B030D-6E8A-4147-A177-3AD203B41FA5}">
                      <a16:colId xmlns:a16="http://schemas.microsoft.com/office/drawing/2014/main" val="983151108"/>
                    </a:ext>
                  </a:extLst>
                </a:gridCol>
                <a:gridCol w="3668295">
                  <a:extLst>
                    <a:ext uri="{9D8B030D-6E8A-4147-A177-3AD203B41FA5}">
                      <a16:colId xmlns:a16="http://schemas.microsoft.com/office/drawing/2014/main" val="3272223802"/>
                    </a:ext>
                  </a:extLst>
                </a:gridCol>
              </a:tblGrid>
              <a:tr h="2808483"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8514042"/>
                  </a:ext>
                </a:extLst>
              </a:tr>
              <a:tr h="2808483"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531377"/>
                  </a:ext>
                </a:extLst>
              </a:tr>
            </a:tbl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13674B1-C8F4-264A-05AC-2FCA1642FA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5476" y="620517"/>
          <a:ext cx="3567366" cy="2827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3819239" imgH="3027815" progId="Prism9.Document">
                  <p:embed/>
                </p:oleObj>
              </mc:Choice>
              <mc:Fallback>
                <p:oleObj name="Prism 9" r:id="rId3" imgW="3819239" imgH="3027815" progId="Prism9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13674B1-C8F4-264A-05AC-2FCA1642FA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75476" y="620517"/>
                        <a:ext cx="3567366" cy="2827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83D83F0-A74D-739D-23DA-08FA9A4794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16445" y="601499"/>
          <a:ext cx="3422016" cy="2827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5" imgW="3819239" imgH="3156030" progId="Prism9.Document">
                  <p:embed/>
                </p:oleObj>
              </mc:Choice>
              <mc:Fallback>
                <p:oleObj name="Prism 9" r:id="rId5" imgW="3819239" imgH="3156030" progId="Prism9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83D83F0-A74D-739D-23DA-08FA9A4794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16445" y="601499"/>
                        <a:ext cx="3422016" cy="2827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E466B72-3B6F-E40B-149C-70CE91A809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9819" y="3448018"/>
          <a:ext cx="3323023" cy="2857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7" imgW="3819239" imgH="3284245" progId="Prism9.Document">
                  <p:embed/>
                </p:oleObj>
              </mc:Choice>
              <mc:Fallback>
                <p:oleObj name="Prism 9" r:id="rId7" imgW="3819239" imgH="3284245" progId="Prism9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6E466B72-3B6F-E40B-149C-70CE91A809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119819" y="3448018"/>
                        <a:ext cx="3323023" cy="28575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657E6A6-F070-D6DE-8334-99DD83C044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15438" y="3637706"/>
          <a:ext cx="3323023" cy="2633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9" imgW="3819239" imgH="3027815" progId="Prism9.Document">
                  <p:embed/>
                </p:oleObj>
              </mc:Choice>
              <mc:Fallback>
                <p:oleObj name="Prism 9" r:id="rId9" imgW="3819239" imgH="3027815" progId="Prism9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657E6A6-F070-D6DE-8334-99DD83C044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715438" y="3637706"/>
                        <a:ext cx="3323023" cy="26338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3654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Widescreen</PresentationFormat>
  <Paragraphs>8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9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Zamrij</dc:creator>
  <cp:lastModifiedBy>Mark Zamrij</cp:lastModifiedBy>
  <cp:revision>1</cp:revision>
  <dcterms:created xsi:type="dcterms:W3CDTF">2023-06-22T01:35:30Z</dcterms:created>
  <dcterms:modified xsi:type="dcterms:W3CDTF">2023-06-22T01:36:12Z</dcterms:modified>
</cp:coreProperties>
</file>