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sldIdLst>
    <p:sldId id="294" r:id="rId2"/>
    <p:sldId id="292" r:id="rId3"/>
    <p:sldId id="268" r:id="rId4"/>
    <p:sldId id="296" r:id="rId5"/>
    <p:sldId id="295" r:id="rId6"/>
    <p:sldId id="290" r:id="rId7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rre De Bondt" initials="MDB" lastIdx="2" clrIdx="0">
    <p:extLst>
      <p:ext uri="{19B8F6BF-5375-455C-9EA6-DF929625EA0E}">
        <p15:presenceInfo xmlns:p15="http://schemas.microsoft.com/office/powerpoint/2012/main" userId="S::mirre.debondt@kuleuven.be::d91a9d02-ccc5-43d7-a06f-4574f13bbb75" providerId="AD"/>
      </p:ext>
    </p:extLst>
  </p:cmAuthor>
  <p:cmAuthor id="2" name="DE BONDT Mirre" initials="DBM" lastIdx="1" clrIdx="1">
    <p:extLst>
      <p:ext uri="{19B8F6BF-5375-455C-9EA6-DF929625EA0E}">
        <p15:presenceInfo xmlns:p15="http://schemas.microsoft.com/office/powerpoint/2012/main" userId="S-1-5-21-4058082260-1787812230-2925181273-63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0292" autoAdjust="0"/>
  </p:normalViewPr>
  <p:slideViewPr>
    <p:cSldViewPr snapToGrid="0">
      <p:cViewPr varScale="1">
        <p:scale>
          <a:sx n="77" d="100"/>
          <a:sy n="77" d="100"/>
        </p:scale>
        <p:origin x="304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rre De Bondt" userId="d91a9d02-ccc5-43d7-a06f-4574f13bbb75" providerId="ADAL" clId="{F4F12271-322E-40FA-B186-04C095F7E340}"/>
    <pc:docChg chg="custSel modSld sldOrd">
      <pc:chgData name="Mirre De Bondt" userId="d91a9d02-ccc5-43d7-a06f-4574f13bbb75" providerId="ADAL" clId="{F4F12271-322E-40FA-B186-04C095F7E340}" dt="2023-08-10T08:19:23.502" v="217" actId="20577"/>
      <pc:docMkLst>
        <pc:docMk/>
      </pc:docMkLst>
      <pc:sldChg chg="modSp mod">
        <pc:chgData name="Mirre De Bondt" userId="d91a9d02-ccc5-43d7-a06f-4574f13bbb75" providerId="ADAL" clId="{F4F12271-322E-40FA-B186-04C095F7E340}" dt="2023-08-10T08:19:13.283" v="211" actId="20577"/>
        <pc:sldMkLst>
          <pc:docMk/>
          <pc:sldMk cId="2103700883" sldId="268"/>
        </pc:sldMkLst>
        <pc:spChg chg="mod">
          <ac:chgData name="Mirre De Bondt" userId="d91a9d02-ccc5-43d7-a06f-4574f13bbb75" providerId="ADAL" clId="{F4F12271-322E-40FA-B186-04C095F7E340}" dt="2023-08-09T17:14:00.299" v="201" actId="20577"/>
          <ac:spMkLst>
            <pc:docMk/>
            <pc:sldMk cId="2103700883" sldId="268"/>
            <ac:spMk id="2" creationId="{4A4E4B94-02CB-1773-7758-3F5723DEB795}"/>
          </ac:spMkLst>
        </pc:spChg>
        <pc:spChg chg="mod">
          <ac:chgData name="Mirre De Bondt" userId="d91a9d02-ccc5-43d7-a06f-4574f13bbb75" providerId="ADAL" clId="{F4F12271-322E-40FA-B186-04C095F7E340}" dt="2023-08-03T08:05:32.226" v="195" actId="113"/>
          <ac:spMkLst>
            <pc:docMk/>
            <pc:sldMk cId="2103700883" sldId="268"/>
            <ac:spMk id="5" creationId="{EC07BCE6-B43E-47FE-6409-DFDCD9C0F5A0}"/>
          </ac:spMkLst>
        </pc:spChg>
        <pc:spChg chg="mod">
          <ac:chgData name="Mirre De Bondt" userId="d91a9d02-ccc5-43d7-a06f-4574f13bbb75" providerId="ADAL" clId="{F4F12271-322E-40FA-B186-04C095F7E340}" dt="2023-08-10T08:19:13.283" v="211" actId="20577"/>
          <ac:spMkLst>
            <pc:docMk/>
            <pc:sldMk cId="2103700883" sldId="268"/>
            <ac:spMk id="9" creationId="{23664D02-52AC-ACBE-B491-C0D2D5AD4F8D}"/>
          </ac:spMkLst>
        </pc:spChg>
      </pc:sldChg>
      <pc:sldChg chg="addSp delSp modSp mod">
        <pc:chgData name="Mirre De Bondt" userId="d91a9d02-ccc5-43d7-a06f-4574f13bbb75" providerId="ADAL" clId="{F4F12271-322E-40FA-B186-04C095F7E340}" dt="2023-08-10T08:19:23.502" v="217" actId="20577"/>
        <pc:sldMkLst>
          <pc:docMk/>
          <pc:sldMk cId="178646559" sldId="290"/>
        </pc:sldMkLst>
        <pc:spChg chg="del mod">
          <ac:chgData name="Mirre De Bondt" userId="d91a9d02-ccc5-43d7-a06f-4574f13bbb75" providerId="ADAL" clId="{F4F12271-322E-40FA-B186-04C095F7E340}" dt="2023-08-03T08:04:48.412" v="145" actId="478"/>
          <ac:spMkLst>
            <pc:docMk/>
            <pc:sldMk cId="178646559" sldId="290"/>
            <ac:spMk id="2" creationId="{399BE6A4-C576-B735-27A0-82FC1AC8D933}"/>
          </ac:spMkLst>
        </pc:spChg>
        <pc:spChg chg="add del mod">
          <ac:chgData name="Mirre De Bondt" userId="d91a9d02-ccc5-43d7-a06f-4574f13bbb75" providerId="ADAL" clId="{F4F12271-322E-40FA-B186-04C095F7E340}" dt="2023-08-03T08:04:49.953" v="146" actId="478"/>
          <ac:spMkLst>
            <pc:docMk/>
            <pc:sldMk cId="178646559" sldId="290"/>
            <ac:spMk id="4" creationId="{9B2A3701-9B63-ED8A-9203-51DE33054BEE}"/>
          </ac:spMkLst>
        </pc:spChg>
        <pc:spChg chg="mod">
          <ac:chgData name="Mirre De Bondt" userId="d91a9d02-ccc5-43d7-a06f-4574f13bbb75" providerId="ADAL" clId="{F4F12271-322E-40FA-B186-04C095F7E340}" dt="2023-08-10T08:19:23.502" v="217" actId="20577"/>
          <ac:spMkLst>
            <pc:docMk/>
            <pc:sldMk cId="178646559" sldId="290"/>
            <ac:spMk id="5" creationId="{F274878A-E4F5-734E-CF00-C31F2F48FF3C}"/>
          </ac:spMkLst>
        </pc:spChg>
        <pc:spChg chg="add mod">
          <ac:chgData name="Mirre De Bondt" userId="d91a9d02-ccc5-43d7-a06f-4574f13bbb75" providerId="ADAL" clId="{F4F12271-322E-40FA-B186-04C095F7E340}" dt="2023-08-09T17:14:10.509" v="207" actId="20577"/>
          <ac:spMkLst>
            <pc:docMk/>
            <pc:sldMk cId="178646559" sldId="290"/>
            <ac:spMk id="7" creationId="{6EACB93D-8C39-D175-DB2B-D6BC9FD58F53}"/>
          </ac:spMkLst>
        </pc:spChg>
        <pc:graphicFrameChg chg="mod">
          <ac:chgData name="Mirre De Bondt" userId="d91a9d02-ccc5-43d7-a06f-4574f13bbb75" providerId="ADAL" clId="{F4F12271-322E-40FA-B186-04C095F7E340}" dt="2023-08-03T08:05:18.454" v="193" actId="1035"/>
          <ac:graphicFrameMkLst>
            <pc:docMk/>
            <pc:sldMk cId="178646559" sldId="290"/>
            <ac:graphicFrameMk id="6" creationId="{1BC0006E-F90C-500B-9F9D-A2824F0BCEC2}"/>
          </ac:graphicFrameMkLst>
        </pc:graphicFrameChg>
      </pc:sldChg>
      <pc:sldChg chg="addSp delSp modSp mod ord">
        <pc:chgData name="Mirre De Bondt" userId="d91a9d02-ccc5-43d7-a06f-4574f13bbb75" providerId="ADAL" clId="{F4F12271-322E-40FA-B186-04C095F7E340}" dt="2023-08-10T08:19:10.142" v="209" actId="20577"/>
        <pc:sldMkLst>
          <pc:docMk/>
          <pc:sldMk cId="444806723" sldId="292"/>
        </pc:sldMkLst>
        <pc:spChg chg="del mod">
          <ac:chgData name="Mirre De Bondt" userId="d91a9d02-ccc5-43d7-a06f-4574f13bbb75" providerId="ADAL" clId="{F4F12271-322E-40FA-B186-04C095F7E340}" dt="2023-08-03T08:04:56.485" v="150" actId="478"/>
          <ac:spMkLst>
            <pc:docMk/>
            <pc:sldMk cId="444806723" sldId="292"/>
            <ac:spMk id="2" creationId="{3F56575B-C019-4ECB-2653-02138732412B}"/>
          </ac:spMkLst>
        </pc:spChg>
        <pc:spChg chg="add del mod">
          <ac:chgData name="Mirre De Bondt" userId="d91a9d02-ccc5-43d7-a06f-4574f13bbb75" providerId="ADAL" clId="{F4F12271-322E-40FA-B186-04C095F7E340}" dt="2023-08-03T08:04:57.538" v="151" actId="478"/>
          <ac:spMkLst>
            <pc:docMk/>
            <pc:sldMk cId="444806723" sldId="292"/>
            <ac:spMk id="4" creationId="{8F3D7C39-495B-F210-DC62-B0F08859BBA5}"/>
          </ac:spMkLst>
        </pc:spChg>
        <pc:spChg chg="add mod">
          <ac:chgData name="Mirre De Bondt" userId="d91a9d02-ccc5-43d7-a06f-4574f13bbb75" providerId="ADAL" clId="{F4F12271-322E-40FA-B186-04C095F7E340}" dt="2023-08-09T17:13:51.835" v="199" actId="20577"/>
          <ac:spMkLst>
            <pc:docMk/>
            <pc:sldMk cId="444806723" sldId="292"/>
            <ac:spMk id="6" creationId="{2F67C0E8-9121-7084-D56C-21D6CDB54C5C}"/>
          </ac:spMkLst>
        </pc:spChg>
        <pc:spChg chg="mod">
          <ac:chgData name="Mirre De Bondt" userId="d91a9d02-ccc5-43d7-a06f-4574f13bbb75" providerId="ADAL" clId="{F4F12271-322E-40FA-B186-04C095F7E340}" dt="2023-08-10T08:19:10.142" v="209" actId="20577"/>
          <ac:spMkLst>
            <pc:docMk/>
            <pc:sldMk cId="444806723" sldId="292"/>
            <ac:spMk id="12" creationId="{EA06CD93-9EA0-894C-DC2E-6071A7D19A71}"/>
          </ac:spMkLst>
        </pc:spChg>
        <pc:picChg chg="mod">
          <ac:chgData name="Mirre De Bondt" userId="d91a9d02-ccc5-43d7-a06f-4574f13bbb75" providerId="ADAL" clId="{F4F12271-322E-40FA-B186-04C095F7E340}" dt="2023-08-03T08:05:12.887" v="172" actId="1035"/>
          <ac:picMkLst>
            <pc:docMk/>
            <pc:sldMk cId="444806723" sldId="292"/>
            <ac:picMk id="5" creationId="{D939968A-BB7F-BBED-CB95-0AFB91164BE9}"/>
          </ac:picMkLst>
        </pc:picChg>
        <pc:picChg chg="mod">
          <ac:chgData name="Mirre De Bondt" userId="d91a9d02-ccc5-43d7-a06f-4574f13bbb75" providerId="ADAL" clId="{F4F12271-322E-40FA-B186-04C095F7E340}" dt="2023-08-03T08:05:12.887" v="172" actId="1035"/>
          <ac:picMkLst>
            <pc:docMk/>
            <pc:sldMk cId="444806723" sldId="292"/>
            <ac:picMk id="7" creationId="{FF2E2230-8FD1-6487-242F-08C9E823D301}"/>
          </ac:picMkLst>
        </pc:picChg>
        <pc:picChg chg="mod">
          <ac:chgData name="Mirre De Bondt" userId="d91a9d02-ccc5-43d7-a06f-4574f13bbb75" providerId="ADAL" clId="{F4F12271-322E-40FA-B186-04C095F7E340}" dt="2023-08-03T08:05:12.887" v="172" actId="1035"/>
          <ac:picMkLst>
            <pc:docMk/>
            <pc:sldMk cId="444806723" sldId="292"/>
            <ac:picMk id="9" creationId="{C7E373B0-1A14-3911-3D57-2855BA53724D}"/>
          </ac:picMkLst>
        </pc:picChg>
      </pc:sldChg>
      <pc:sldChg chg="addSp delSp modSp mod">
        <pc:chgData name="Mirre De Bondt" userId="d91a9d02-ccc5-43d7-a06f-4574f13bbb75" providerId="ADAL" clId="{F4F12271-322E-40FA-B186-04C095F7E340}" dt="2023-08-03T08:03:30.271" v="94" actId="115"/>
        <pc:sldMkLst>
          <pc:docMk/>
          <pc:sldMk cId="3525249123" sldId="294"/>
        </pc:sldMkLst>
        <pc:spChg chg="del">
          <ac:chgData name="Mirre De Bondt" userId="d91a9d02-ccc5-43d7-a06f-4574f13bbb75" providerId="ADAL" clId="{F4F12271-322E-40FA-B186-04C095F7E340}" dt="2023-08-03T08:01:08.655" v="0" actId="478"/>
          <ac:spMkLst>
            <pc:docMk/>
            <pc:sldMk cId="3525249123" sldId="294"/>
            <ac:spMk id="2" creationId="{3375EC8A-C458-2F6C-85B7-F7F562D5CC9C}"/>
          </ac:spMkLst>
        </pc:spChg>
        <pc:spChg chg="del">
          <ac:chgData name="Mirre De Bondt" userId="d91a9d02-ccc5-43d7-a06f-4574f13bbb75" providerId="ADAL" clId="{F4F12271-322E-40FA-B186-04C095F7E340}" dt="2023-08-03T08:01:10.179" v="1" actId="478"/>
          <ac:spMkLst>
            <pc:docMk/>
            <pc:sldMk cId="3525249123" sldId="294"/>
            <ac:spMk id="3" creationId="{56F42879-1E43-68FA-C3AA-9B379FD6A51A}"/>
          </ac:spMkLst>
        </pc:spChg>
        <pc:spChg chg="add del mod">
          <ac:chgData name="Mirre De Bondt" userId="d91a9d02-ccc5-43d7-a06f-4574f13bbb75" providerId="ADAL" clId="{F4F12271-322E-40FA-B186-04C095F7E340}" dt="2023-08-03T08:01:10.787" v="2" actId="478"/>
          <ac:spMkLst>
            <pc:docMk/>
            <pc:sldMk cId="3525249123" sldId="294"/>
            <ac:spMk id="5" creationId="{6EB64B92-0C6D-24EB-95C9-5B06D32CD850}"/>
          </ac:spMkLst>
        </pc:spChg>
        <pc:spChg chg="add mod">
          <ac:chgData name="Mirre De Bondt" userId="d91a9d02-ccc5-43d7-a06f-4574f13bbb75" providerId="ADAL" clId="{F4F12271-322E-40FA-B186-04C095F7E340}" dt="2023-08-03T08:01:17.325" v="19" actId="20577"/>
          <ac:spMkLst>
            <pc:docMk/>
            <pc:sldMk cId="3525249123" sldId="294"/>
            <ac:spMk id="6" creationId="{90DB07DE-E1CA-5C6C-372B-6D0E0C275A54}"/>
          </ac:spMkLst>
        </pc:spChg>
        <pc:spChg chg="add mod">
          <ac:chgData name="Mirre De Bondt" userId="d91a9d02-ccc5-43d7-a06f-4574f13bbb75" providerId="ADAL" clId="{F4F12271-322E-40FA-B186-04C095F7E340}" dt="2023-08-03T08:03:30.271" v="94" actId="115"/>
          <ac:spMkLst>
            <pc:docMk/>
            <pc:sldMk cId="3525249123" sldId="294"/>
            <ac:spMk id="7" creationId="{FE820D17-D47E-79C1-C002-ED6B7ED1297B}"/>
          </ac:spMkLst>
        </pc:spChg>
      </pc:sldChg>
      <pc:sldChg chg="addSp delSp modSp mod">
        <pc:chgData name="Mirre De Bondt" userId="d91a9d02-ccc5-43d7-a06f-4574f13bbb75" providerId="ADAL" clId="{F4F12271-322E-40FA-B186-04C095F7E340}" dt="2023-08-10T08:19:20.070" v="215" actId="20577"/>
        <pc:sldMkLst>
          <pc:docMk/>
          <pc:sldMk cId="4045595478" sldId="295"/>
        </pc:sldMkLst>
        <pc:spChg chg="del mod">
          <ac:chgData name="Mirre De Bondt" userId="d91a9d02-ccc5-43d7-a06f-4574f13bbb75" providerId="ADAL" clId="{F4F12271-322E-40FA-B186-04C095F7E340}" dt="2023-08-03T08:04:41.564" v="140" actId="478"/>
          <ac:spMkLst>
            <pc:docMk/>
            <pc:sldMk cId="4045595478" sldId="295"/>
            <ac:spMk id="2" creationId="{CDE0E1AF-06B8-16EC-20E4-308CC5633A24}"/>
          </ac:spMkLst>
        </pc:spChg>
        <pc:spChg chg="mod">
          <ac:chgData name="Mirre De Bondt" userId="d91a9d02-ccc5-43d7-a06f-4574f13bbb75" providerId="ADAL" clId="{F4F12271-322E-40FA-B186-04C095F7E340}" dt="2023-08-10T08:19:20.070" v="215" actId="20577"/>
          <ac:spMkLst>
            <pc:docMk/>
            <pc:sldMk cId="4045595478" sldId="295"/>
            <ac:spMk id="5" creationId="{E5D4D35B-37EC-3CFF-4846-0049F664D18B}"/>
          </ac:spMkLst>
        </pc:spChg>
        <pc:spChg chg="add del mod">
          <ac:chgData name="Mirre De Bondt" userId="d91a9d02-ccc5-43d7-a06f-4574f13bbb75" providerId="ADAL" clId="{F4F12271-322E-40FA-B186-04C095F7E340}" dt="2023-08-03T08:04:42.816" v="141" actId="478"/>
          <ac:spMkLst>
            <pc:docMk/>
            <pc:sldMk cId="4045595478" sldId="295"/>
            <ac:spMk id="6" creationId="{DF7DB52F-7768-C8C1-349F-29B2C23F86B7}"/>
          </ac:spMkLst>
        </pc:spChg>
        <pc:spChg chg="add mod">
          <ac:chgData name="Mirre De Bondt" userId="d91a9d02-ccc5-43d7-a06f-4574f13bbb75" providerId="ADAL" clId="{F4F12271-322E-40FA-B186-04C095F7E340}" dt="2023-08-09T17:14:06.660" v="205" actId="20577"/>
          <ac:spMkLst>
            <pc:docMk/>
            <pc:sldMk cId="4045595478" sldId="295"/>
            <ac:spMk id="7" creationId="{5CC5A090-9509-B9D3-943A-927DBAE3B999}"/>
          </ac:spMkLst>
        </pc:spChg>
        <pc:spChg chg="mod">
          <ac:chgData name="Mirre De Bondt" userId="d91a9d02-ccc5-43d7-a06f-4574f13bbb75" providerId="ADAL" clId="{F4F12271-322E-40FA-B186-04C095F7E340}" dt="2023-08-03T08:05:24.345" v="194" actId="113"/>
          <ac:spMkLst>
            <pc:docMk/>
            <pc:sldMk cId="4045595478" sldId="295"/>
            <ac:spMk id="12" creationId="{25D1766C-7D3B-0A92-BFEA-E2FE21FD65B9}"/>
          </ac:spMkLst>
        </pc:spChg>
      </pc:sldChg>
      <pc:sldChg chg="addSp delSp modSp mod">
        <pc:chgData name="Mirre De Bondt" userId="d91a9d02-ccc5-43d7-a06f-4574f13bbb75" providerId="ADAL" clId="{F4F12271-322E-40FA-B186-04C095F7E340}" dt="2023-08-10T08:19:17.317" v="213" actId="20577"/>
        <pc:sldMkLst>
          <pc:docMk/>
          <pc:sldMk cId="1078192817" sldId="296"/>
        </pc:sldMkLst>
        <pc:spChg chg="del mod">
          <ac:chgData name="Mirre De Bondt" userId="d91a9d02-ccc5-43d7-a06f-4574f13bbb75" providerId="ADAL" clId="{F4F12271-322E-40FA-B186-04C095F7E340}" dt="2023-08-03T08:04:32.434" v="135" actId="478"/>
          <ac:spMkLst>
            <pc:docMk/>
            <pc:sldMk cId="1078192817" sldId="296"/>
            <ac:spMk id="2" creationId="{4A4E4B94-02CB-1773-7758-3F5723DEB795}"/>
          </ac:spMkLst>
        </pc:spChg>
        <pc:spChg chg="add del mod">
          <ac:chgData name="Mirre De Bondt" userId="d91a9d02-ccc5-43d7-a06f-4574f13bbb75" providerId="ADAL" clId="{F4F12271-322E-40FA-B186-04C095F7E340}" dt="2023-08-03T08:04:37.480" v="139" actId="478"/>
          <ac:spMkLst>
            <pc:docMk/>
            <pc:sldMk cId="1078192817" sldId="296"/>
            <ac:spMk id="4" creationId="{EFF91441-AD44-4894-EDF0-D2198753DEA5}"/>
          </ac:spMkLst>
        </pc:spChg>
        <pc:spChg chg="add mod">
          <ac:chgData name="Mirre De Bondt" userId="d91a9d02-ccc5-43d7-a06f-4574f13bbb75" providerId="ADAL" clId="{F4F12271-322E-40FA-B186-04C095F7E340}" dt="2023-08-09T17:14:03.548" v="203" actId="20577"/>
          <ac:spMkLst>
            <pc:docMk/>
            <pc:sldMk cId="1078192817" sldId="296"/>
            <ac:spMk id="5" creationId="{0D522FBE-9B24-4EEC-C854-38FB2FECCC0B}"/>
          </ac:spMkLst>
        </pc:spChg>
        <pc:spChg chg="mod">
          <ac:chgData name="Mirre De Bondt" userId="d91a9d02-ccc5-43d7-a06f-4574f13bbb75" providerId="ADAL" clId="{F4F12271-322E-40FA-B186-04C095F7E340}" dt="2023-08-10T08:19:17.317" v="213" actId="20577"/>
          <ac:spMkLst>
            <pc:docMk/>
            <pc:sldMk cId="1078192817" sldId="296"/>
            <ac:spMk id="9" creationId="{23664D02-52AC-ACBE-B491-C0D2D5AD4F8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439608-9DF8-47FC-AB03-AC2DE219DBEA}" type="datetimeFigureOut">
              <a:rPr lang="en-GB" smtClean="0"/>
              <a:t>10/08/2023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E85DF2-5040-4F31-9983-23B85D9603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257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Fingolimod: S1PR1, 3, 4, 5</a:t>
            </a:r>
          </a:p>
          <a:p>
            <a:r>
              <a:rPr lang="en-GB" dirty="0"/>
              <a:t>Siponimod: S1PR1, 5</a:t>
            </a:r>
          </a:p>
          <a:p>
            <a:r>
              <a:rPr lang="en-GB" dirty="0" err="1"/>
              <a:t>Ponesimod</a:t>
            </a:r>
            <a:r>
              <a:rPr lang="en-GB"/>
              <a:t>: S1PR1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85DF2-5040-4F31-9983-23B85D9603C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938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85DF2-5040-4F31-9983-23B85D9603C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4525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85DF2-5040-4F31-9983-23B85D9603C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753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85DF2-5040-4F31-9983-23B85D9603C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640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51A37-F955-41F0-8A6B-CDA69BCA9430}" type="datetimeFigureOut">
              <a:rPr lang="en-GB" smtClean="0"/>
              <a:t>10/08/2023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D8D9-9559-4CC0-AF50-D18778D24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976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51A37-F955-41F0-8A6B-CDA69BCA9430}" type="datetimeFigureOut">
              <a:rPr lang="en-GB" smtClean="0"/>
              <a:t>10/08/2023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D8D9-9559-4CC0-AF50-D18778D24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294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51A37-F955-41F0-8A6B-CDA69BCA9430}" type="datetimeFigureOut">
              <a:rPr lang="en-GB" smtClean="0"/>
              <a:t>10/08/2023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D8D9-9559-4CC0-AF50-D18778D24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133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51A37-F955-41F0-8A6B-CDA69BCA9430}" type="datetimeFigureOut">
              <a:rPr lang="en-GB" smtClean="0"/>
              <a:t>10/08/2023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D8D9-9559-4CC0-AF50-D18778D24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09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51A37-F955-41F0-8A6B-CDA69BCA9430}" type="datetimeFigureOut">
              <a:rPr lang="en-GB" smtClean="0"/>
              <a:t>10/08/2023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D8D9-9559-4CC0-AF50-D18778D24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0067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51A37-F955-41F0-8A6B-CDA69BCA9430}" type="datetimeFigureOut">
              <a:rPr lang="en-GB" smtClean="0"/>
              <a:t>10/08/2023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D8D9-9559-4CC0-AF50-D18778D24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91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51A37-F955-41F0-8A6B-CDA69BCA9430}" type="datetimeFigureOut">
              <a:rPr lang="en-GB" smtClean="0"/>
              <a:t>10/08/2023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D8D9-9559-4CC0-AF50-D18778D24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6605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51A37-F955-41F0-8A6B-CDA69BCA9430}" type="datetimeFigureOut">
              <a:rPr lang="en-GB" smtClean="0"/>
              <a:t>10/08/2023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D8D9-9559-4CC0-AF50-D18778D24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402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51A37-F955-41F0-8A6B-CDA69BCA9430}" type="datetimeFigureOut">
              <a:rPr lang="en-GB" smtClean="0"/>
              <a:t>10/08/2023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D8D9-9559-4CC0-AF50-D18778D24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951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51A37-F955-41F0-8A6B-CDA69BCA9430}" type="datetimeFigureOut">
              <a:rPr lang="en-GB" smtClean="0"/>
              <a:t>10/08/2023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D8D9-9559-4CC0-AF50-D18778D24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901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51A37-F955-41F0-8A6B-CDA69BCA9430}" type="datetimeFigureOut">
              <a:rPr lang="en-GB" smtClean="0"/>
              <a:t>10/08/2023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7D8D9-9559-4CC0-AF50-D18778D24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025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51A37-F955-41F0-8A6B-CDA69BCA9430}" type="datetimeFigureOut">
              <a:rPr lang="en-GB" smtClean="0"/>
              <a:t>10/08/2023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7D8D9-9559-4CC0-AF50-D18778D242C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526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sofie.struyf@kuleuven.b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0DB07DE-E1CA-5C6C-372B-6D0E0C275A54}"/>
              </a:ext>
            </a:extLst>
          </p:cNvPr>
          <p:cNvSpPr txBox="1">
            <a:spLocks/>
          </p:cNvSpPr>
          <p:nvPr/>
        </p:nvSpPr>
        <p:spPr>
          <a:xfrm>
            <a:off x="259915" y="175365"/>
            <a:ext cx="6338168" cy="1390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b="1" u="sng" dirty="0">
                <a:latin typeface="Arial" panose="020B0604020202020204" pitchFamily="34" charset="0"/>
                <a:cs typeface="Arial" panose="020B0604020202020204" pitchFamily="34" charset="0"/>
              </a:rPr>
              <a:t>Supplementary figures manuscript:</a:t>
            </a:r>
            <a:br>
              <a:rPr lang="en-GB" sz="1800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Inhibitors of Bruton’s tyrosine kinase interfere with neutrophil functions </a:t>
            </a:r>
            <a:r>
              <a:rPr lang="en-US" sz="18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 vitro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FE820D17-D47E-79C1-C002-ED6B7ED1297B}"/>
              </a:ext>
            </a:extLst>
          </p:cNvPr>
          <p:cNvSpPr txBox="1">
            <a:spLocks/>
          </p:cNvSpPr>
          <p:nvPr/>
        </p:nvSpPr>
        <p:spPr>
          <a:xfrm>
            <a:off x="259914" y="1545343"/>
            <a:ext cx="6338169" cy="37782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Mirre De Bondt</a:t>
            </a:r>
            <a:r>
              <a:rPr lang="en-US" sz="16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1,3,4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Janne Renders</a:t>
            </a:r>
            <a:r>
              <a:rPr lang="en-US" sz="16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Paloma Petit de Prado</a:t>
            </a:r>
            <a:r>
              <a:rPr lang="en-US" sz="16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Nele Berghmans</a:t>
            </a:r>
            <a:r>
              <a:rPr lang="en-US" sz="16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Noëmie Pörtner</a:t>
            </a:r>
            <a:r>
              <a:rPr lang="en-US" sz="16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Lotte Vanbrabant</a:t>
            </a:r>
            <a:r>
              <a:rPr lang="en-US" sz="16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Gayel Duran³</a:t>
            </a:r>
            <a:r>
              <a:rPr lang="en-US" sz="16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,4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Paulien Baeten³</a:t>
            </a:r>
            <a:r>
              <a:rPr lang="en-US" sz="16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,4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Bieke Broux³</a:t>
            </a:r>
            <a:r>
              <a:rPr lang="en-US" sz="16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,4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Mieke Gouwy</a:t>
            </a:r>
            <a:r>
              <a:rPr lang="en-US" sz="16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Patrick Matthys</a:t>
            </a:r>
            <a:r>
              <a:rPr lang="en-US" sz="16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Niels Hellings</a:t>
            </a:r>
            <a:r>
              <a:rPr lang="en-US" sz="16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3,4*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Sofie Struyf</a:t>
            </a:r>
            <a:r>
              <a:rPr lang="en-US" sz="16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1*</a:t>
            </a: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16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Laboratory of Molecular Immunology, Department of Microbiology, Immunology and Transplantation, Rega Institute for Medical Research, KU Leuven, Belgium;	</a:t>
            </a:r>
            <a:b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Laboratory of Immunobiology, Department of Microbiology, Immunology and Transplantation, Rega Institute for Medical Research, KU Leuven, Belgium;</a:t>
            </a:r>
            <a:b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Neuro Immune Connections &amp; Repair Lab, Department of Immunology and Infection, Biomedical Research Institute, Hasselt University, Belgium;	 </a:t>
            </a:r>
            <a:b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University MS Center, Pelt-Hasselt, Campus Hasselt, Belgium;	</a:t>
            </a:r>
            <a:b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Senior authors contributed equally.	</a:t>
            </a:r>
            <a:b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corresponding author: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sofie.struyf@kuleuven.be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nl-BE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n-GB" sz="1600" dirty="0"/>
          </a:p>
          <a:p>
            <a:pPr marL="0" indent="0" algn="just">
              <a:buNone/>
            </a:pPr>
            <a:r>
              <a:rPr lang="en-GB" sz="1600" u="sng" dirty="0">
                <a:latin typeface="Arial" panose="020B0604020202020204" pitchFamily="34" charset="0"/>
                <a:cs typeface="Arial" panose="020B0604020202020204" pitchFamily="34" charset="0"/>
              </a:rPr>
              <a:t>Journal of Neuroimmune Pharmacology </a:t>
            </a:r>
          </a:p>
        </p:txBody>
      </p:sp>
    </p:spTree>
    <p:extLst>
      <p:ext uri="{BB962C8B-B14F-4D97-AF65-F5344CB8AC3E}">
        <p14:creationId xmlns:p14="http://schemas.microsoft.com/office/powerpoint/2010/main" val="3525249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939968A-BB7F-BBED-CB95-0AFB91164B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19"/>
          <a:stretch/>
        </p:blipFill>
        <p:spPr>
          <a:xfrm>
            <a:off x="3542896" y="4022630"/>
            <a:ext cx="2926265" cy="25851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F2E2230-8FD1-6487-242F-08C9E823D30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81"/>
          <a:stretch/>
        </p:blipFill>
        <p:spPr>
          <a:xfrm>
            <a:off x="356717" y="4005776"/>
            <a:ext cx="2884598" cy="25043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7E373B0-1A14-3911-3D57-2855BA5372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81"/>
          <a:stretch/>
        </p:blipFill>
        <p:spPr>
          <a:xfrm>
            <a:off x="369062" y="1472413"/>
            <a:ext cx="6105908" cy="250434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A06CD93-9EA0-894C-DC2E-6071A7D19A71}"/>
              </a:ext>
            </a:extLst>
          </p:cNvPr>
          <p:cNvSpPr txBox="1"/>
          <p:nvPr/>
        </p:nvSpPr>
        <p:spPr>
          <a:xfrm>
            <a:off x="618906" y="6715418"/>
            <a:ext cx="59740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Supplementary fig. 1</a:t>
            </a:r>
            <a:r>
              <a:rPr lang="en-US" sz="9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Expression of sphingosine-1-phosphate receptors (S1PR) on the surface of human neutrophils. </a:t>
            </a:r>
            <a:r>
              <a:rPr lang="en-US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Purified neutrophils from healthy human blood samples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were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blocked with Fc blocking agent and stained for viability with Zombie Aqua. Next, cells were stained with following antibodies for 25 minutes at 4°C: S1PR1 – PE 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nl-NL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FAB2016P)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S1PR3 – APC (FAB7524A), S1PR4 – AF488 (FAB10321G) and S1PR5 – AF405 (FAB3964V), all from R&amp;D Systems. Cells were washed and d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ata were acquired using the BD LSR </a:t>
            </a:r>
            <a:r>
              <a:rPr lang="en-US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Fortessa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and analyzed using </a:t>
            </a:r>
            <a:r>
              <a:rPr lang="en-US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FlowJo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2F67C0E8-9121-7084-D56C-21D6CDB54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5"/>
            <a:ext cx="6133849" cy="424573"/>
          </a:xfrm>
        </p:spPr>
        <p:txBody>
          <a:bodyPr>
            <a:noAutofit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 fig. 1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44806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4E4B94-02CB-1773-7758-3F5723DEB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5"/>
            <a:ext cx="6133849" cy="424573"/>
          </a:xfrm>
        </p:spPr>
        <p:txBody>
          <a:bodyPr>
            <a:noAutofit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 fig. 2 </a:t>
            </a:r>
            <a:endParaRPr lang="en-GB" sz="1800" dirty="0"/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23664D02-52AC-ACBE-B491-C0D2D5AD4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8" y="4135618"/>
            <a:ext cx="5915025" cy="11554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Supplementary fig. 2</a:t>
            </a:r>
            <a:r>
              <a:rPr lang="en-US" sz="9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NETs release in response to PGN and PMA is not affected by treatment with BTK inhibitors. 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Purified neutrophils from healthy donors (n=4) were pre-treated for 1 hour with BTKi (evobrutinib, </a:t>
            </a:r>
            <a:r>
              <a:rPr lang="en-US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fenebrutinib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and tolebrutinib) at concentrations of 1</a:t>
            </a:r>
            <a:r>
              <a:rPr lang="en-US" sz="900" i="1" dirty="0">
                <a:solidFill>
                  <a:srgbClr val="44546A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µM or 10 µM or 0.01% DMSO. Afterwards, neutrophils were stimulated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PGN from </a:t>
            </a:r>
            <a:r>
              <a:rPr lang="nl-BE" sz="900" i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S. aureus 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(10 µg/ml) or PMA (150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/ml) and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stained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sytox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green (0.5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mM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visualize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extracellular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DNA release. This was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imaged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hours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IncuCyte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system. The area of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NETs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(green)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hours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stimulation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was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divided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cell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area (at T=0)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calculate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BE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nl-BE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percentage NET release. 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Data are represented as the mean </a:t>
            </a:r>
            <a:r>
              <a:rPr lang="en-US" sz="9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± SEM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D0C977B6-308C-2B0A-652E-39A08B6516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2026197"/>
              </p:ext>
            </p:extLst>
          </p:nvPr>
        </p:nvGraphicFramePr>
        <p:xfrm>
          <a:off x="869950" y="1352550"/>
          <a:ext cx="2287588" cy="281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3" imgW="2637634" imgH="3247509" progId="Prism9.Document">
                  <p:embed/>
                </p:oleObj>
              </mc:Choice>
              <mc:Fallback>
                <p:oleObj name="Prism 9" r:id="rId3" imgW="2637634" imgH="3247509" progId="Prism9.Document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D0C977B6-308C-2B0A-652E-39A08B6516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69950" y="1352550"/>
                        <a:ext cx="2287588" cy="2816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836B798B-5E90-0611-AE14-7A59545130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2333043"/>
              </p:ext>
            </p:extLst>
          </p:nvPr>
        </p:nvGraphicFramePr>
        <p:xfrm>
          <a:off x="3694113" y="1274763"/>
          <a:ext cx="2351087" cy="2816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5" imgW="2710742" imgH="3247509" progId="Prism9.Document">
                  <p:embed/>
                </p:oleObj>
              </mc:Choice>
              <mc:Fallback>
                <p:oleObj name="Prism 9" r:id="rId5" imgW="2710742" imgH="3247509" progId="Prism9.Document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36B798B-5E90-0611-AE14-7A59545130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94113" y="1274763"/>
                        <a:ext cx="2351087" cy="2816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C07BCE6-B43E-47FE-6409-DFDCD9C0F5A0}"/>
              </a:ext>
            </a:extLst>
          </p:cNvPr>
          <p:cNvSpPr txBox="1"/>
          <p:nvPr/>
        </p:nvSpPr>
        <p:spPr>
          <a:xfrm>
            <a:off x="1913890" y="1214050"/>
            <a:ext cx="41313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PGN						    PMA</a:t>
            </a:r>
          </a:p>
        </p:txBody>
      </p:sp>
    </p:spTree>
    <p:extLst>
      <p:ext uri="{BB962C8B-B14F-4D97-AF65-F5344CB8AC3E}">
        <p14:creationId xmlns:p14="http://schemas.microsoft.com/office/powerpoint/2010/main" val="2103700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DF29AF92-169C-1DD8-41B0-317378F58D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7538" y="1344613"/>
          <a:ext cx="4459287" cy="2452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3" imgW="4459561" imgH="2453009" progId="Prism9.Document">
                  <p:embed/>
                </p:oleObj>
              </mc:Choice>
              <mc:Fallback>
                <p:oleObj name="Prism 9" r:id="rId3" imgW="4459561" imgH="2453009" progId="Prism9.Document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DF29AF92-169C-1DD8-41B0-317378F58D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7538" y="1344613"/>
                        <a:ext cx="4459287" cy="24526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23664D02-52AC-ACBE-B491-C0D2D5AD4F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8" y="4135618"/>
            <a:ext cx="5915025" cy="115549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Supplementary fig. 3</a:t>
            </a:r>
            <a:r>
              <a:rPr lang="en-US" sz="9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Expression of surface receptors on neutrophils is not affected by treatment with BTK inhibitors.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Purified neutrophils from healthy donors (n=4) were pre-treated for 1 hour with 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olebrutinib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(1 µM) or vehicle control (0.01% DMSO). Afterwards, cells were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blocked with Fc blocking agent and stained for viability with Zombie Aqua. Next, cells were stained with following antibodies: CD66b – BV421, CD16 – AF700, CXCR1 – PE, CXCR2 – FITC and FPR1 – AF647. Data were acquired using the BD LSR </a:t>
            </a:r>
            <a:r>
              <a:rPr lang="en-US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Fortessa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and analyzed using </a:t>
            </a:r>
            <a:r>
              <a:rPr lang="en-US" sz="9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FlowJo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Median fluorescence intensity (MFI) was calculated and data are represented as mean ± SEM and analyzed with a paired t-test with Bonferroni correction 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0D522FBE-9B24-4EEC-C854-38FB2FECCC0B}"/>
              </a:ext>
            </a:extLst>
          </p:cNvPr>
          <p:cNvSpPr txBox="1">
            <a:spLocks/>
          </p:cNvSpPr>
          <p:nvPr/>
        </p:nvSpPr>
        <p:spPr>
          <a:xfrm>
            <a:off x="471488" y="527405"/>
            <a:ext cx="6133849" cy="4245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 fig. 3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078192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94F0CDD5-C1F5-12AA-7A04-AFC96BFA76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7653540"/>
              </p:ext>
            </p:extLst>
          </p:nvPr>
        </p:nvGraphicFramePr>
        <p:xfrm>
          <a:off x="225425" y="1682750"/>
          <a:ext cx="6875463" cy="225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2" imgW="8122861" imgH="2665140" progId="Prism9.Document">
                  <p:embed/>
                </p:oleObj>
              </mc:Choice>
              <mc:Fallback>
                <p:oleObj name="Prism 9" r:id="rId2" imgW="8122861" imgH="2665140" progId="Prism9.Document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94F0CDD5-C1F5-12AA-7A04-AFC96BFA76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25425" y="1682750"/>
                        <a:ext cx="6875463" cy="22558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E5D4D35B-37EC-3CFF-4846-0049F664D18B}"/>
              </a:ext>
            </a:extLst>
          </p:cNvPr>
          <p:cNvSpPr txBox="1">
            <a:spLocks/>
          </p:cNvSpPr>
          <p:nvPr/>
        </p:nvSpPr>
        <p:spPr>
          <a:xfrm>
            <a:off x="195492" y="4053947"/>
            <a:ext cx="6489700" cy="14083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Supplementary fig. 4</a:t>
            </a:r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 Spontaneous and stimulus-induced ROS production is inhibited after treatment with BTK inhibitors. 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Neutrophils purified from bone marrow of healthy mice (n=2) were pre-treated for 30 minutes with the BTKi tolebrutinib and evobrutinib (10 µM) or 0.01% DMSO control. Afterwards, neutrophils were stimulated with inducers, and luminol (5 mM) was added to quantify ROS release with the </a:t>
            </a:r>
            <a:r>
              <a:rPr lang="en-US" sz="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Clariostar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Following inducers were used: </a:t>
            </a:r>
            <a:r>
              <a:rPr lang="en-US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buffer, as a measure for spontaneous ROS release, </a:t>
            </a:r>
            <a:r>
              <a:rPr lang="en-US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LPS (10 µg/ml), </a:t>
            </a:r>
            <a:r>
              <a:rPr lang="en-US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fMLF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(500 ng/ml), or </a:t>
            </a:r>
            <a:r>
              <a:rPr lang="en-US" sz="9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</a:t>
            </a:r>
            <a:r>
              <a:rPr lang="en-US" sz="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PMA (150 ng/ml), as positive control. The percentage inhibition of ROS release by the BTKi was calculated compared to solvent control (0.01% DMSO), on the maximal luminescence value over time. Data are represented as the mean ± SEM and dot shapes represent different sample collection dates</a:t>
            </a:r>
            <a:endParaRPr lang="nl-BE" sz="9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4C864D-CE8A-B869-283F-0DEA7740E3FD}"/>
              </a:ext>
            </a:extLst>
          </p:cNvPr>
          <p:cNvSpPr txBox="1"/>
          <p:nvPr/>
        </p:nvSpPr>
        <p:spPr>
          <a:xfrm>
            <a:off x="234418" y="1555922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4C1D0B-B81C-1B04-8CAE-30D0280F5E0D}"/>
              </a:ext>
            </a:extLst>
          </p:cNvPr>
          <p:cNvSpPr txBox="1"/>
          <p:nvPr/>
        </p:nvSpPr>
        <p:spPr>
          <a:xfrm>
            <a:off x="1777794" y="1545313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EDDC93-8B16-8633-AC45-CDDFD996D8FE}"/>
              </a:ext>
            </a:extLst>
          </p:cNvPr>
          <p:cNvSpPr txBox="1"/>
          <p:nvPr/>
        </p:nvSpPr>
        <p:spPr>
          <a:xfrm>
            <a:off x="3440342" y="1554837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09E8B7-89C7-79C8-003D-F55A0D97DA3B}"/>
              </a:ext>
            </a:extLst>
          </p:cNvPr>
          <p:cNvSpPr txBox="1"/>
          <p:nvPr/>
        </p:nvSpPr>
        <p:spPr>
          <a:xfrm>
            <a:off x="5063593" y="155483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D1766C-7D3B-0A92-BFEA-E2FE21FD65B9}"/>
              </a:ext>
            </a:extLst>
          </p:cNvPr>
          <p:cNvSpPr txBox="1"/>
          <p:nvPr/>
        </p:nvSpPr>
        <p:spPr>
          <a:xfrm>
            <a:off x="877634" y="1550669"/>
            <a:ext cx="56184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Buffer			     LPS			</a:t>
            </a:r>
            <a:r>
              <a:rPr lang="en-GB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fMLF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				PMA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5CC5A090-9509-B9D3-943A-927DBAE3B9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5"/>
            <a:ext cx="6133849" cy="424573"/>
          </a:xfrm>
        </p:spPr>
        <p:txBody>
          <a:bodyPr>
            <a:noAutofit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 fig. 4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4045595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274878A-E4F5-734E-CF00-C31F2F48FF3C}"/>
              </a:ext>
            </a:extLst>
          </p:cNvPr>
          <p:cNvSpPr txBox="1"/>
          <p:nvPr/>
        </p:nvSpPr>
        <p:spPr>
          <a:xfrm>
            <a:off x="3122031" y="1517922"/>
            <a:ext cx="312160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Supplementary fig. </a:t>
            </a:r>
            <a:r>
              <a:rPr lang="en-US" sz="9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9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9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ROS production </a:t>
            </a:r>
            <a:r>
              <a:rPr lang="en-US" sz="9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 reduced in peritoneal neutrophils from mice that were pre-treated with tolebrutinib</a:t>
            </a:r>
            <a:r>
              <a:rPr lang="en-US" sz="9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9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Mice were i.v. injected with tolebrutinib (1 mg/kg) or DMSO control. After 30 minutes, CXCL1 (100 ng) was injected i.p. to attract neutrophils. After 2 hours,  m</a:t>
            </a:r>
            <a:r>
              <a:rPr lang="en-US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ice were sacrificed and peritoneum was washed for 1 minute with PBS + 2% FBS and 20 U/mL heparin. Cells from the peritoneal lavage were stained with DCFH-DA reagent (5 µM) in RPMI for 20 minutes at 37°C. Afterwards, cells were put on ice to stop the reaction for 10 minutes. Cells were then washed with RPMI and fixed with 0.4% formaldehyde. Samples were analyzed with the BD LSR </a:t>
            </a:r>
            <a:r>
              <a:rPr lang="en-US" sz="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Fortessa</a:t>
            </a:r>
            <a:r>
              <a:rPr lang="en-US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analyzed with </a:t>
            </a:r>
            <a:r>
              <a:rPr lang="en-US" sz="9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FlowJo</a:t>
            </a:r>
            <a:r>
              <a:rPr lang="en-US" sz="9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MFI = median fluorescent intensity</a:t>
            </a:r>
            <a:endParaRPr lang="en-GB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1BC0006E-F90C-500B-9F9D-A2824F0BCE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11940128"/>
              </p:ext>
            </p:extLst>
          </p:nvPr>
        </p:nvGraphicFramePr>
        <p:xfrm>
          <a:off x="614363" y="1465079"/>
          <a:ext cx="2174875" cy="299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9" r:id="rId3" imgW="2175580" imgH="2999003" progId="Prism9.Document">
                  <p:embed/>
                </p:oleObj>
              </mc:Choice>
              <mc:Fallback>
                <p:oleObj name="Prism 9" r:id="rId3" imgW="2175580" imgH="2999003" progId="Prism9.Document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1BC0006E-F90C-500B-9F9D-A2824F0BCE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14363" y="1465079"/>
                        <a:ext cx="2174875" cy="2998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itel 1">
            <a:extLst>
              <a:ext uri="{FF2B5EF4-FFF2-40B4-BE49-F238E27FC236}">
                <a16:creationId xmlns:a16="http://schemas.microsoft.com/office/drawing/2014/main" id="{6EACB93D-8C39-D175-DB2B-D6BC9FD58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5"/>
            <a:ext cx="6133849" cy="424573"/>
          </a:xfrm>
        </p:spPr>
        <p:txBody>
          <a:bodyPr>
            <a:noAutofit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Supplementary fig. </a:t>
            </a:r>
            <a:r>
              <a:rPr lang="en-US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78646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10805</TotalTime>
  <Words>950</Words>
  <Application>Microsoft Office PowerPoint</Application>
  <PresentationFormat>A4 Paper (210x297 mm)</PresentationFormat>
  <Paragraphs>28</Paragraphs>
  <Slides>6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Prism 9</vt:lpstr>
      <vt:lpstr>PowerPoint Presentation</vt:lpstr>
      <vt:lpstr>Supplementary fig. 1 </vt:lpstr>
      <vt:lpstr>Supplementary fig. 2 </vt:lpstr>
      <vt:lpstr>PowerPoint Presentation</vt:lpstr>
      <vt:lpstr>Supplementary fig. 4 </vt:lpstr>
      <vt:lpstr>Supplementary fig. 5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Figures paper</dc:title>
  <dc:creator>Mirre De Bondt</dc:creator>
  <cp:lastModifiedBy>Mirre De Bondt</cp:lastModifiedBy>
  <cp:revision>67</cp:revision>
  <dcterms:created xsi:type="dcterms:W3CDTF">2022-06-15T15:51:05Z</dcterms:created>
  <dcterms:modified xsi:type="dcterms:W3CDTF">2023-08-10T08:19:24Z</dcterms:modified>
</cp:coreProperties>
</file>