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6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F2FFC9-76E8-478A-ADF6-301F68473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DF2E2B-AED1-43BA-AE8C-2DC0951E3F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99E1F4-771C-4EF5-8B4B-F1F8CFAD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2C4F34-466D-44F6-830B-AA90705D3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666DD2-2574-4191-94D0-2624F6B6A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2615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6591A-3AB7-4E7E-9933-5C60F1CB2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43AE8E-0DA5-4187-B88A-F8E1A5248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081D0A-3A99-44E8-93BB-EEAB22944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690BE7-DA95-4E18-9851-089AD93D2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856AB6-39CF-4556-BE07-1905433BA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1746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5FA5AA3-4899-4455-B8F2-89FBF5A292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4FF8129-EBCF-4956-83A0-6ADCFB114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E78B9E-BA4F-482B-867C-35F3BD998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3C3C7E-B04E-4130-9EDE-E5D3E1663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629000-EA0A-49DF-824C-E5CA16B65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1850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99D3CD-00DD-4824-9758-12AF2EEEC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67829A-F5C1-485C-A349-A36E5ECCF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6133CA-C4E1-4DB9-AEC3-EDF5EEA34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28B400-40F6-4221-AE43-AC5D279A5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522DBE-E406-4DF9-AD97-73B64EA71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58817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DD76E1-998F-4554-9F7C-90D54F8D7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3C2CBD8-C9E1-4D34-9CF0-DCC049CFF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45B6D6-C4C3-4637-8099-56E57B6C5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AAAB3B-EE95-4D5D-BFA2-0F6BDDB41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C25D58-CC2A-43D3-9AA4-0F9E9C7E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74780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350BAE-213A-4638-A8DC-B6F2A3EBC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6CE4AB-B58D-4108-942F-BE90BD1231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80E640D-8384-4E88-8573-A220939EF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A99D45-7E1C-4AB8-B1D2-B057D41FF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5CE6A03-E6FF-4E90-833B-227B85819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A54631-D03B-4AEA-BF94-BCD8D7E7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8329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2A36A2-F602-43B3-B104-CF697064B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86BA7FF-B333-4796-94C0-2F5981B5C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4EABDC9-24A4-41F5-A97F-7748C6EB7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81FE222-7FB6-48BD-9201-AE6E3273F2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08060D2-4F19-4A51-ADCC-09C2DA417C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DF6DAF4-F22C-430D-B857-9CE63BA31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35B0F1F-C7E7-4D77-921D-7470AFF94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6B40BE2-1FC0-456A-B722-8EB8DD281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05721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23D1B3-509C-4AC1-84E6-2ED105108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279DF4B-C351-4AEF-B6CE-73F206F81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5A7E844-43D6-4DA5-9920-C562DB30E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94FC561-76B4-4F35-893F-101B542CD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9451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39A9A05-39E5-4A25-9C20-B4F64E60D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87BBC13-7F3D-4230-92BD-1939AD248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3CD2CC-B2E8-46F7-94A0-B3953942B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2484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32B217-5F66-49AA-968A-1DFF45FC0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F03AC9-0DC0-453F-BD2B-704E4927C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86A8745-3B46-4E3D-8C69-AF7E09C937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F4F9677-B08D-4616-8DBE-652685402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8D7A543-A73A-4B68-A108-B23404DCD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B3A16E-C596-4DB3-A54F-45E818C02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13729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CD2B6-C8B5-4896-AFC9-2AFD5D0A7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E67E147-AD82-4228-A3AB-C622FD2F1B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DF3F303-4AB2-4269-864D-6D5630175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3775ED-B73D-42BC-9ED2-D590C41D2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F528BE-4673-4EA2-B211-1490919B7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465D88-970D-4431-ABBC-4775F94F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73824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9070B67-C211-4EB2-9505-E10ABEA03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CD244B-6468-438B-B0D2-06F81509F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46855E-1BB5-42ED-8C99-3B5849EA67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104A9-F21B-4384-A8EE-998EEC8696A2}" type="datetimeFigureOut">
              <a:rPr lang="en-DE" smtClean="0"/>
              <a:t>10/08/2023</a:t>
            </a:fld>
            <a:endParaRPr lang="en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4831F2-7A6E-46F5-BC8B-BC0206DED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C148EF-FE82-4126-9019-8DE0E5D3D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6C88A-C88B-4EB6-9EB4-C323D03CD6F8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22939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6449F4C8-F673-44F6-B403-EF06E5981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414" y="1959736"/>
            <a:ext cx="10937172" cy="293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473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Neumann, Anke (BLT)</dc:creator>
  <cp:lastModifiedBy>Neumann, Anke (BLT)</cp:lastModifiedBy>
  <cp:revision>1</cp:revision>
  <dcterms:created xsi:type="dcterms:W3CDTF">2023-08-10T09:23:51Z</dcterms:created>
  <dcterms:modified xsi:type="dcterms:W3CDTF">2023-08-10T09:24:21Z</dcterms:modified>
</cp:coreProperties>
</file>