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>
        <p:scale>
          <a:sx n="90" d="100"/>
          <a:sy n="90" d="100"/>
        </p:scale>
        <p:origin x="191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935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1832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468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9104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1336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6322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59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655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195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421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0399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E2F40-AE5E-46C5-8861-ED0898733230}" type="datetimeFigureOut">
              <a:rPr lang="sv-SE" smtClean="0"/>
              <a:t>2023-08-11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44BA8-E1D4-4049-880F-0F3A990C61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487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50509612-EDFE-4835-A885-CF61A332A520}"/>
              </a:ext>
            </a:extLst>
          </p:cNvPr>
          <p:cNvGrpSpPr/>
          <p:nvPr/>
        </p:nvGrpSpPr>
        <p:grpSpPr>
          <a:xfrm>
            <a:off x="0" y="927163"/>
            <a:ext cx="6752693" cy="3031821"/>
            <a:chOff x="-22239" y="6676036"/>
            <a:chExt cx="6752693" cy="303182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26F3F17-FA0E-46D0-B8AB-ED9AACF97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706" b="16592"/>
            <a:stretch/>
          </p:blipFill>
          <p:spPr>
            <a:xfrm>
              <a:off x="1211214" y="6676036"/>
              <a:ext cx="2710180" cy="139065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2D6ADE-59EE-492C-9C15-B33483E86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59" t="21377" b="24820"/>
            <a:stretch/>
          </p:blipFill>
          <p:spPr>
            <a:xfrm>
              <a:off x="3972962" y="6676036"/>
              <a:ext cx="2613807" cy="139065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9CE9C5-E7FE-41AC-9D40-1AE5EB92EF7E}"/>
                </a:ext>
              </a:extLst>
            </p:cNvPr>
            <p:cNvSpPr txBox="1"/>
            <p:nvPr/>
          </p:nvSpPr>
          <p:spPr>
            <a:xfrm>
              <a:off x="1477823" y="7095966"/>
              <a:ext cx="233910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350" dirty="0"/>
                <a:t>N T N T N T N T N T N T N T N 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12D9A8-C554-4181-A52C-716CF5DA9D68}"/>
                </a:ext>
              </a:extLst>
            </p:cNvPr>
            <p:cNvSpPr txBox="1"/>
            <p:nvPr/>
          </p:nvSpPr>
          <p:spPr>
            <a:xfrm>
              <a:off x="804155" y="6676036"/>
              <a:ext cx="63671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220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03CE8BE-2317-4168-A64A-793199A6BE76}"/>
                </a:ext>
              </a:extLst>
            </p:cNvPr>
            <p:cNvSpPr txBox="1"/>
            <p:nvPr/>
          </p:nvSpPr>
          <p:spPr>
            <a:xfrm>
              <a:off x="804154" y="6832140"/>
              <a:ext cx="63671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120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0EDCB65-919F-475D-A62D-C512B1E0E4E1}"/>
                </a:ext>
              </a:extLst>
            </p:cNvPr>
            <p:cNvSpPr txBox="1"/>
            <p:nvPr/>
          </p:nvSpPr>
          <p:spPr>
            <a:xfrm>
              <a:off x="873084" y="6969326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80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8258CB2-8D15-45D2-B78B-CA126E9D8B44}"/>
                </a:ext>
              </a:extLst>
            </p:cNvPr>
            <p:cNvSpPr txBox="1"/>
            <p:nvPr/>
          </p:nvSpPr>
          <p:spPr>
            <a:xfrm>
              <a:off x="873084" y="7115202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60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D364B28-BF08-4DB9-83BC-463BEAE096BD}"/>
                </a:ext>
              </a:extLst>
            </p:cNvPr>
            <p:cNvSpPr txBox="1"/>
            <p:nvPr/>
          </p:nvSpPr>
          <p:spPr>
            <a:xfrm>
              <a:off x="873084" y="7223744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50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7DA534F-B08D-4CDD-B203-03CFD1547FCC}"/>
                </a:ext>
              </a:extLst>
            </p:cNvPr>
            <p:cNvSpPr txBox="1"/>
            <p:nvPr/>
          </p:nvSpPr>
          <p:spPr>
            <a:xfrm>
              <a:off x="873084" y="7349975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40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73F286B-FD1D-418B-BD30-3BB60B573FF6}"/>
                </a:ext>
              </a:extLst>
            </p:cNvPr>
            <p:cNvSpPr txBox="1"/>
            <p:nvPr/>
          </p:nvSpPr>
          <p:spPr>
            <a:xfrm>
              <a:off x="873084" y="7514994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30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6A5C5A6-9771-472D-A651-A8CB2D1261E5}"/>
                </a:ext>
              </a:extLst>
            </p:cNvPr>
            <p:cNvSpPr txBox="1"/>
            <p:nvPr/>
          </p:nvSpPr>
          <p:spPr>
            <a:xfrm>
              <a:off x="878945" y="7771539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20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2CC17D-79E7-4F3F-872C-EE3B78A46A14}"/>
                </a:ext>
              </a:extLst>
            </p:cNvPr>
            <p:cNvSpPr txBox="1"/>
            <p:nvPr/>
          </p:nvSpPr>
          <p:spPr>
            <a:xfrm>
              <a:off x="213212" y="7359911"/>
              <a:ext cx="5020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200" b="1" dirty="0" err="1"/>
                <a:t>DcpS</a:t>
              </a:r>
              <a:endParaRPr lang="sv-SE" sz="1200" b="1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C87D032-2451-4855-9817-C63096E36823}"/>
                </a:ext>
              </a:extLst>
            </p:cNvPr>
            <p:cNvCxnSpPr/>
            <p:nvPr/>
          </p:nvCxnSpPr>
          <p:spPr>
            <a:xfrm>
              <a:off x="646000" y="7500596"/>
              <a:ext cx="25200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24D94D6-D6B7-4F3A-8191-62E3413415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76" b="18161"/>
            <a:stretch/>
          </p:blipFill>
          <p:spPr>
            <a:xfrm flipH="1">
              <a:off x="1211214" y="8317207"/>
              <a:ext cx="2710180" cy="1390650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F3C68DE-0D69-43F5-A581-26DC7D11C149}"/>
                </a:ext>
              </a:extLst>
            </p:cNvPr>
            <p:cNvSpPr txBox="1"/>
            <p:nvPr/>
          </p:nvSpPr>
          <p:spPr>
            <a:xfrm>
              <a:off x="-22239" y="8793476"/>
              <a:ext cx="7809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200" b="1" dirty="0"/>
                <a:t>Β</a:t>
              </a:r>
              <a:r>
                <a:rPr lang="sv-SE" sz="1200" b="1" dirty="0"/>
                <a:t>-</a:t>
              </a:r>
              <a:r>
                <a:rPr lang="sv-SE" sz="1200" b="1" dirty="0" err="1"/>
                <a:t>tubulin</a:t>
              </a:r>
              <a:endParaRPr lang="sv-SE" sz="1200" b="1" dirty="0"/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B025DE19-7CC8-4DAF-A311-9B9A5CB8854A}"/>
                </a:ext>
              </a:extLst>
            </p:cNvPr>
            <p:cNvCxnSpPr/>
            <p:nvPr/>
          </p:nvCxnSpPr>
          <p:spPr>
            <a:xfrm>
              <a:off x="694561" y="8948015"/>
              <a:ext cx="25200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F7AB1A5-028E-48BF-BF01-812A457B6DA1}"/>
                </a:ext>
              </a:extLst>
            </p:cNvPr>
            <p:cNvSpPr txBox="1"/>
            <p:nvPr/>
          </p:nvSpPr>
          <p:spPr>
            <a:xfrm>
              <a:off x="902044" y="8834659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50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368A2A1-6C2E-4D32-92F8-D1E870DCC6A3}"/>
                </a:ext>
              </a:extLst>
            </p:cNvPr>
            <p:cNvSpPr txBox="1"/>
            <p:nvPr/>
          </p:nvSpPr>
          <p:spPr>
            <a:xfrm>
              <a:off x="902044" y="8967817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40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52ED576-7256-4F3B-9C41-CF68796E0647}"/>
                </a:ext>
              </a:extLst>
            </p:cNvPr>
            <p:cNvSpPr txBox="1"/>
            <p:nvPr/>
          </p:nvSpPr>
          <p:spPr>
            <a:xfrm>
              <a:off x="902044" y="9167471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30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BB807BB-36C6-449B-9858-217169B03E4F}"/>
                </a:ext>
              </a:extLst>
            </p:cNvPr>
            <p:cNvSpPr txBox="1"/>
            <p:nvPr/>
          </p:nvSpPr>
          <p:spPr>
            <a:xfrm>
              <a:off x="907905" y="9424016"/>
              <a:ext cx="5677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b="1" dirty="0"/>
                <a:t>20 </a:t>
              </a:r>
              <a:r>
                <a:rPr lang="sv-SE" sz="1050" b="1" dirty="0" err="1"/>
                <a:t>kDa</a:t>
              </a:r>
              <a:endParaRPr lang="sv-SE" sz="1050" b="1" dirty="0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27E7CDD-CDBC-4E8A-86DC-6B38EF5DA9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52" t="22479" r="5948" b="14620"/>
            <a:stretch/>
          </p:blipFill>
          <p:spPr>
            <a:xfrm>
              <a:off x="3972962" y="8317207"/>
              <a:ext cx="2568357" cy="1390650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2B9482D-A261-4A18-9BB2-C0CE53162D40}"/>
                </a:ext>
              </a:extLst>
            </p:cNvPr>
            <p:cNvSpPr txBox="1"/>
            <p:nvPr/>
          </p:nvSpPr>
          <p:spPr>
            <a:xfrm>
              <a:off x="3921394" y="7086056"/>
              <a:ext cx="259558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50" dirty="0"/>
                <a:t>T N T N T N T N T N T N T N T N T N T N T N T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5A9D27-8F00-442E-996A-CA22CA105ECA}"/>
                </a:ext>
              </a:extLst>
            </p:cNvPr>
            <p:cNvSpPr/>
            <p:nvPr/>
          </p:nvSpPr>
          <p:spPr>
            <a:xfrm>
              <a:off x="6170685" y="6832140"/>
              <a:ext cx="55976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050" dirty="0"/>
                <a:t>Caco-2</a:t>
              </a: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069E4D8B-A996-4052-920A-2361B398116E}"/>
                </a:ext>
              </a:extLst>
            </p:cNvPr>
            <p:cNvCxnSpPr>
              <a:cxnSpLocks/>
            </p:cNvCxnSpPr>
            <p:nvPr/>
          </p:nvCxnSpPr>
          <p:spPr>
            <a:xfrm>
              <a:off x="6434169" y="7051684"/>
              <a:ext cx="0" cy="19047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DA87E52-559F-4753-903C-C6790FBBDBDA}"/>
              </a:ext>
            </a:extLst>
          </p:cNvPr>
          <p:cNvSpPr txBox="1"/>
          <p:nvPr/>
        </p:nvSpPr>
        <p:spPr>
          <a:xfrm>
            <a:off x="97009" y="371789"/>
            <a:ext cx="39883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b="1" dirty="0" err="1"/>
              <a:t>Supplementary</a:t>
            </a:r>
            <a:r>
              <a:rPr lang="sv-SE" sz="1200" b="1" dirty="0"/>
              <a:t> </a:t>
            </a:r>
            <a:r>
              <a:rPr lang="sv-SE" sz="1200" b="1" dirty="0" err="1"/>
              <a:t>Figure</a:t>
            </a:r>
            <a:r>
              <a:rPr lang="sv-SE" sz="1200" b="1" dirty="0"/>
              <a:t> S1. Original images of Western blot.  </a:t>
            </a:r>
          </a:p>
        </p:txBody>
      </p:sp>
    </p:spTree>
    <p:extLst>
      <p:ext uri="{BB962C8B-B14F-4D97-AF65-F5344CB8AC3E}">
        <p14:creationId xmlns:p14="http://schemas.microsoft.com/office/powerpoint/2010/main" val="3307600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</TotalTime>
  <Words>77</Words>
  <Application>Microsoft Office PowerPoint</Application>
  <PresentationFormat>A4 Paper (210x297 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 Wågsäter</dc:creator>
  <cp:lastModifiedBy>Dick Wågsäter</cp:lastModifiedBy>
  <cp:revision>17</cp:revision>
  <dcterms:created xsi:type="dcterms:W3CDTF">2023-06-22T10:33:37Z</dcterms:created>
  <dcterms:modified xsi:type="dcterms:W3CDTF">2023-08-11T09:52:22Z</dcterms:modified>
</cp:coreProperties>
</file>