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microsoft.com/office/2016/11/relationships/changesInfo" Target="changesInfos/changesInfo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tanabe J" userId="cd4c1c3c15932ee3" providerId="LiveId" clId="{1B8EA5DA-8F93-4C5D-B7B1-1A2A860DCB25}"/>
    <pc:docChg chg="modSld">
      <pc:chgData name="Watanabe J" userId="cd4c1c3c15932ee3" providerId="LiveId" clId="{1B8EA5DA-8F93-4C5D-B7B1-1A2A860DCB25}" dt="2021-03-12T07:56:25.951" v="168" actId="20577"/>
      <pc:docMkLst>
        <pc:docMk/>
      </pc:docMkLst>
      <pc:sldChg chg="modSp mod">
        <pc:chgData name="Watanabe J" userId="cd4c1c3c15932ee3" providerId="LiveId" clId="{1B8EA5DA-8F93-4C5D-B7B1-1A2A860DCB25}" dt="2021-03-12T07:55:03.970" v="157" actId="6549"/>
        <pc:sldMkLst>
          <pc:docMk/>
          <pc:sldMk cId="2947964004" sldId="257"/>
        </pc:sldMkLst>
        <pc:spChg chg="mod">
          <ac:chgData name="Watanabe J" userId="cd4c1c3c15932ee3" providerId="LiveId" clId="{1B8EA5DA-8F93-4C5D-B7B1-1A2A860DCB25}" dt="2021-03-12T07:55:03.970" v="157" actId="6549"/>
          <ac:spMkLst>
            <pc:docMk/>
            <pc:sldMk cId="2947964004" sldId="257"/>
            <ac:spMk id="10" creationId="{7BB642FA-ADF8-439A-9280-BFC2E565B820}"/>
          </ac:spMkLst>
        </pc:spChg>
        <pc:spChg chg="mod">
          <ac:chgData name="Watanabe J" userId="cd4c1c3c15932ee3" providerId="LiveId" clId="{1B8EA5DA-8F93-4C5D-B7B1-1A2A860DCB25}" dt="2021-03-12T00:43:49.670" v="129" actId="14100"/>
          <ac:spMkLst>
            <pc:docMk/>
            <pc:sldMk cId="2947964004" sldId="257"/>
            <ac:spMk id="11" creationId="{9BB11E39-B7B6-4BCF-873F-91740C333E91}"/>
          </ac:spMkLst>
        </pc:spChg>
        <pc:spChg chg="mod">
          <ac:chgData name="Watanabe J" userId="cd4c1c3c15932ee3" providerId="LiveId" clId="{1B8EA5DA-8F93-4C5D-B7B1-1A2A860DCB25}" dt="2021-03-11T23:35:18.781" v="61" actId="404"/>
          <ac:spMkLst>
            <pc:docMk/>
            <pc:sldMk cId="2947964004" sldId="257"/>
            <ac:spMk id="12" creationId="{A7C326D2-992F-4A5A-90BE-8D0D100F9D1B}"/>
          </ac:spMkLst>
        </pc:spChg>
        <pc:spChg chg="mod">
          <ac:chgData name="Watanabe J" userId="cd4c1c3c15932ee3" providerId="LiveId" clId="{1B8EA5DA-8F93-4C5D-B7B1-1A2A860DCB25}" dt="2021-03-11T23:35:18.781" v="61" actId="404"/>
          <ac:spMkLst>
            <pc:docMk/>
            <pc:sldMk cId="2947964004" sldId="257"/>
            <ac:spMk id="13" creationId="{E13D4949-554E-4190-AD5C-C1526DE7611A}"/>
          </ac:spMkLst>
        </pc:spChg>
        <pc:spChg chg="mod">
          <ac:chgData name="Watanabe J" userId="cd4c1c3c15932ee3" providerId="LiveId" clId="{1B8EA5DA-8F93-4C5D-B7B1-1A2A860DCB25}" dt="2021-03-11T23:35:31.087" v="72" actId="1035"/>
          <ac:spMkLst>
            <pc:docMk/>
            <pc:sldMk cId="2947964004" sldId="257"/>
            <ac:spMk id="14" creationId="{E8842A80-26A4-418E-B8CF-E2DF0393DBC9}"/>
          </ac:spMkLst>
        </pc:spChg>
        <pc:spChg chg="mod">
          <ac:chgData name="Watanabe J" userId="cd4c1c3c15932ee3" providerId="LiveId" clId="{1B8EA5DA-8F93-4C5D-B7B1-1A2A860DCB25}" dt="2021-03-11T23:35:31.087" v="72" actId="1035"/>
          <ac:spMkLst>
            <pc:docMk/>
            <pc:sldMk cId="2947964004" sldId="257"/>
            <ac:spMk id="17" creationId="{CCAA2260-60EB-4857-AA22-C26221A50CE8}"/>
          </ac:spMkLst>
        </pc:spChg>
        <pc:spChg chg="mod">
          <ac:chgData name="Watanabe J" userId="cd4c1c3c15932ee3" providerId="LiveId" clId="{1B8EA5DA-8F93-4C5D-B7B1-1A2A860DCB25}" dt="2021-03-11T23:40:46.654" v="125"/>
          <ac:spMkLst>
            <pc:docMk/>
            <pc:sldMk cId="2947964004" sldId="257"/>
            <ac:spMk id="18" creationId="{821B5684-EBAC-486E-B959-7FF51FCC319F}"/>
          </ac:spMkLst>
        </pc:spChg>
      </pc:sldChg>
      <pc:sldChg chg="modSp mod">
        <pc:chgData name="Watanabe J" userId="cd4c1c3c15932ee3" providerId="LiveId" clId="{1B8EA5DA-8F93-4C5D-B7B1-1A2A860DCB25}" dt="2021-03-12T07:54:58.882" v="156" actId="6549"/>
        <pc:sldMkLst>
          <pc:docMk/>
          <pc:sldMk cId="3788362880" sldId="258"/>
        </pc:sldMkLst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7" creationId="{0F7B679A-16E1-4818-B74D-E572CC8306DE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8" creationId="{37F62E5A-A03F-41BF-AA80-3900EE6D7F78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9" creationId="{40BB0FC8-BE3B-4C06-B2D0-DB60DF5C054D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0" creationId="{FCD12CD3-C8A8-4228-A893-EB362A53DFDF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1" creationId="{C03DEA74-F495-45A3-BE75-6E62A5A06100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2" creationId="{C6BA172A-0ED7-4CD3-B779-E58515026B2C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3" creationId="{7974EA0D-EAA2-4991-96E7-167B7EFD307F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4" creationId="{FBC01438-C81B-476E-98AB-1E107893B1C9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5" creationId="{17834CA8-FEC7-429C-AEC2-F5925F7C402D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6" creationId="{256CE20D-8E73-4CBB-B56D-B309FC258C72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7" creationId="{9C2E841C-62D7-4F11-A0FE-91DB2A8B442A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8" creationId="{22E866D8-D040-476E-97D8-075CAFB8B670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19" creationId="{2658C183-F570-441E-B3D9-FA62DFDD186E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0" creationId="{2F87440D-7BDD-4E43-9AD1-AE2428F176AE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1" creationId="{00569677-6F80-4C15-9A9E-A2238FA2ED8D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2" creationId="{9FB02815-28BC-470E-9B1C-F3AD23E7C013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3" creationId="{93183DAD-86EC-4574-8A84-DDD3B4033046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4" creationId="{29BF1836-F9B9-401B-A5E4-07EFE6DE43ED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5" creationId="{30FE52FF-3547-4183-B08D-7F36CC1DC586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6" creationId="{DC70AFBC-F713-4CBC-8B04-52F0233BDD4E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7" creationId="{AD6E6710-3EF5-4236-B37F-A4EC2F214810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8" creationId="{1A31114E-4FE2-40EC-B80F-1A6C2BAA6102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29" creationId="{0499C408-EAA9-4962-A903-8008915215B4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0" creationId="{3C59EDBD-F678-4040-89CE-E6852C99D0C2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1" creationId="{BC0C50DD-D27B-491A-BB37-918897C3B75D}"/>
          </ac:spMkLst>
        </pc:spChg>
        <pc:spChg chg="mod">
          <ac:chgData name="Watanabe J" userId="cd4c1c3c15932ee3" providerId="LiveId" clId="{1B8EA5DA-8F93-4C5D-B7B1-1A2A860DCB25}" dt="2021-03-12T00:10:18.250" v="126" actId="1582"/>
          <ac:spMkLst>
            <pc:docMk/>
            <pc:sldMk cId="3788362880" sldId="258"/>
            <ac:spMk id="32" creationId="{D7393AA5-F0DE-448C-A9F7-076F32CBA14C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3" creationId="{B214EBE0-7864-4A28-8C54-16096E86F4D5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4" creationId="{2E245F67-D85A-417D-9649-2B1250D3FD4F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5" creationId="{3F755605-47D8-4A25-B976-D65874D57465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6" creationId="{6FECC50F-FD36-48BC-8D3D-F5648DE36A35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7" creationId="{10B5996F-720C-440E-B3D6-006DF8E66DA2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8" creationId="{64E1160D-3188-4DEA-8BAB-9FAECD4529FD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39" creationId="{9DECED5C-4C76-453E-BA7F-516E94644FC0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0" creationId="{7A261CE8-D47F-4703-BFB6-5F53EA3FB339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1" creationId="{BB7C48ED-A432-4DF4-88B5-78F6247EEFF9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2" creationId="{A5E37114-8E40-49A8-BE97-6BA0B3BE2755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3" creationId="{BB08ED65-4A23-47E4-B97B-1E9361D2F842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4" creationId="{6F6AE7AE-3F68-460A-8385-D4F88DCB11E0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5" creationId="{6D13A364-68D4-4985-8657-252CE9C54B37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6" creationId="{ED148C67-63B4-4B1F-814C-BFC8FFF72FEA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7" creationId="{764AFD3C-3D84-456F-9951-176D38B463C8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8" creationId="{402F3083-B07F-4573-943B-976F9DAC6B56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49" creationId="{E7A6113E-2BBE-484D-A45A-B8F0563820A1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50" creationId="{E2E139CE-BCDF-477E-9720-EFF850E5A95B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51" creationId="{9F6CEC38-4CF5-4C75-B766-F254A085CC30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52" creationId="{51F7FFFB-7DA7-4D9B-AA9A-1B1D862922F7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53" creationId="{B0E37F35-C1F0-4CB1-AF87-F0E3B616429B}"/>
          </ac:spMkLst>
        </pc:spChg>
        <pc:spChg chg="mod">
          <ac:chgData name="Watanabe J" userId="cd4c1c3c15932ee3" providerId="LiveId" clId="{1B8EA5DA-8F93-4C5D-B7B1-1A2A860DCB25}" dt="2021-03-12T07:54:58.882" v="156" actId="6549"/>
          <ac:spMkLst>
            <pc:docMk/>
            <pc:sldMk cId="3788362880" sldId="258"/>
            <ac:spMk id="59" creationId="{6453E38D-EA72-431D-AE46-292C90591F63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61" creationId="{4B2B8D12-EBCF-43F1-A32C-F60A3D62B7A6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62" creationId="{17BBF99C-D47D-4B03-A02E-CC0559DAD368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63" creationId="{45AEE9DD-C38D-431E-A3A6-FF3C0F2279C6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64" creationId="{4F82E2C8-B655-4B5D-BBD4-5ABE1B5AC30A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65" creationId="{C3166171-85E5-41FE-8330-6BF974BD2486}"/>
          </ac:spMkLst>
        </pc:spChg>
        <pc:spChg chg="mod">
          <ac:chgData name="Watanabe J" userId="cd4c1c3c15932ee3" providerId="LiveId" clId="{1B8EA5DA-8F93-4C5D-B7B1-1A2A860DCB25}" dt="2021-03-11T23:35:46.979" v="73" actId="2711"/>
          <ac:spMkLst>
            <pc:docMk/>
            <pc:sldMk cId="3788362880" sldId="258"/>
            <ac:spMk id="66" creationId="{6ADBD2E9-0D70-4DCF-99D3-C2600C0FE3DB}"/>
          </ac:spMkLst>
        </pc:spChg>
        <pc:grpChg chg="mod">
          <ac:chgData name="Watanabe J" userId="cd4c1c3c15932ee3" providerId="LiveId" clId="{1B8EA5DA-8F93-4C5D-B7B1-1A2A860DCB25}" dt="2021-03-11T23:35:46.979" v="73" actId="2711"/>
          <ac:grpSpMkLst>
            <pc:docMk/>
            <pc:sldMk cId="3788362880" sldId="258"/>
            <ac:grpSpMk id="6" creationId="{975357AA-D13E-49EF-ABB6-75075E480720}"/>
          </ac:grpSpMkLst>
        </pc:grpChg>
        <pc:grpChg chg="mod">
          <ac:chgData name="Watanabe J" userId="cd4c1c3c15932ee3" providerId="LiveId" clId="{1B8EA5DA-8F93-4C5D-B7B1-1A2A860DCB25}" dt="2021-03-11T23:35:46.979" v="73" actId="2711"/>
          <ac:grpSpMkLst>
            <pc:docMk/>
            <pc:sldMk cId="3788362880" sldId="258"/>
            <ac:grpSpMk id="60" creationId="{C7596569-C372-4727-B6DD-0B6BE99EEAFB}"/>
          </ac:grpSpMkLst>
        </pc:grpChg>
      </pc:sldChg>
      <pc:sldChg chg="modSp mod">
        <pc:chgData name="Watanabe J" userId="cd4c1c3c15932ee3" providerId="LiveId" clId="{1B8EA5DA-8F93-4C5D-B7B1-1A2A860DCB25}" dt="2021-03-12T07:56:25.951" v="168" actId="20577"/>
        <pc:sldMkLst>
          <pc:docMk/>
          <pc:sldMk cId="892571378" sldId="259"/>
        </pc:sldMkLst>
        <pc:spChg chg="mod">
          <ac:chgData name="Watanabe J" userId="cd4c1c3c15932ee3" providerId="LiveId" clId="{1B8EA5DA-8F93-4C5D-B7B1-1A2A860DCB25}" dt="2021-03-12T07:56:25.951" v="168" actId="20577"/>
          <ac:spMkLst>
            <pc:docMk/>
            <pc:sldMk cId="892571378" sldId="259"/>
            <ac:spMk id="2" creationId="{0EEDA33C-52F0-42D0-8A5B-8EE542EE5363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7" creationId="{8CAC09D4-2887-4521-9AD7-6701D8829FEB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8" creationId="{6DE5EFE3-5FC4-4677-9538-616362319B59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9" creationId="{4E9123D5-53A8-4ACB-A2A6-46DEBBE20F62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0" creationId="{44E2696F-FA27-4602-929B-3388C385DF49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1" creationId="{4B9373E8-8A8C-4934-8BB3-28FAD4A7563E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2" creationId="{EEE1BCAE-68BD-4181-9C90-40E774695AF0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3" creationId="{0A86F8E8-8767-4605-8C2B-04A54D51AEA8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4" creationId="{DF088261-6A99-40F2-8498-EF6E77E0BF9E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5" creationId="{ED911145-BF25-4C58-875C-08E3CA6102DF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6" creationId="{B340B25C-97E2-458A-9B10-DB56D569A314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7" creationId="{038D87D8-864F-444F-A943-B72468C010DE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8" creationId="{DF558D9A-19EE-48A7-9D34-5329B2F47C20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19" creationId="{D3626435-84A0-421D-8E53-FDF23B75C2E0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0" creationId="{9B747BD8-F677-43B2-AF60-3D44072A15B9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1" creationId="{10573212-0E7F-45F2-B523-021B39CB290E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2" creationId="{596BAF64-B0CF-4FD3-9DB6-49B0A7B4DC6C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3" creationId="{B7E56843-E8DF-41BC-868F-4C4E178BF8BE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4" creationId="{85A598EC-9F27-42A3-BBC5-140E27DB4B19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5" creationId="{99A6FF66-336C-40B9-B2CA-3635B54AED46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6" creationId="{244BAC41-EE5B-4B21-87EC-EFD85549C84E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7" creationId="{B95646E6-FAD1-4CE9-B1F7-53610370D77B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29" creationId="{079CEDA1-B4F8-4977-94B3-603FFFD41AED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0" creationId="{05CDB568-EE8A-4A0A-A937-53D6E88CF9F4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1" creationId="{2EC49915-163D-4C15-B3F4-F283D85D89C1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2" creationId="{D93AA7FA-FF6E-4C08-AAC6-07FDF5AF4AA0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3" creationId="{0AEB83C2-9DBF-4F61-A95A-E0083139B257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4" creationId="{71FF444F-C4AD-4DCA-8ACA-BFF4D005F7F6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5" creationId="{DC9054FC-6EF2-40F7-8032-A7E389892AA8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6" creationId="{3DFB98BB-F980-489A-82CB-D7B2BD29C009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7" creationId="{9BCDC71D-1CBF-4156-9CC8-FD606DBD94FC}"/>
          </ac:spMkLst>
        </pc:spChg>
        <pc:spChg chg="mod">
          <ac:chgData name="Watanabe J" userId="cd4c1c3c15932ee3" providerId="LiveId" clId="{1B8EA5DA-8F93-4C5D-B7B1-1A2A860DCB25}" dt="2021-03-12T00:10:27.758" v="127" actId="1582"/>
          <ac:spMkLst>
            <pc:docMk/>
            <pc:sldMk cId="892571378" sldId="259"/>
            <ac:spMk id="38" creationId="{447A68C4-1366-437B-A0B4-55292836E57F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39" creationId="{93ADB2FE-AC1C-409D-92F1-F76F018997F2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0" creationId="{E4431542-1BD2-4658-8DBE-93011E2F9E80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1" creationId="{0862671F-7949-4353-BA44-C5FDA41E6C9D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2" creationId="{41DC6E09-555E-4708-8CDC-52DE2D7B5738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3" creationId="{3B520ABA-78AD-45CC-9BFD-73212A4E1654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4" creationId="{8BC1F81F-5D54-4B11-8C9B-50CC888545F1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5" creationId="{8AAADD63-3E00-449D-A8C2-83A9E9A5A61A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6" creationId="{BDD6B7CE-A5F0-40DD-860C-AAEF1349F393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7" creationId="{6FC7365C-D3A8-460F-A973-8BA6F7570F02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8" creationId="{54CD2181-A32F-43BC-899B-44EFFBF430F3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49" creationId="{57D032AD-7D33-4E78-A0C5-54AE8FE8D34F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50" creationId="{CC4B107C-AD99-400A-B64E-D559E4FC15C7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51" creationId="{93C4C17D-0214-401E-9222-B35D0342C04A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52" creationId="{752F0922-7A90-4EC9-9A19-67AF40DC2F17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53" creationId="{9DF9A3E4-942E-458F-BA20-2F01DE0076CC}"/>
          </ac:spMkLst>
        </pc:spChg>
        <pc:spChg chg="mod">
          <ac:chgData name="Watanabe J" userId="cd4c1c3c15932ee3" providerId="LiveId" clId="{1B8EA5DA-8F93-4C5D-B7B1-1A2A860DCB25}" dt="2021-03-11T23:38:16.042" v="114" actId="1076"/>
          <ac:spMkLst>
            <pc:docMk/>
            <pc:sldMk cId="892571378" sldId="259"/>
            <ac:spMk id="54" creationId="{392513C2-9865-4E1B-9749-B07E3C47ECAE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58" creationId="{11A31DF3-DE73-4E3F-9E94-BCF0A3B4CFE8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59" creationId="{4E964EDB-BD7C-4AC7-92D1-959CC99E6ADD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0" creationId="{1E871968-639B-4268-83ED-1DF1F53D82AE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1" creationId="{F889FB79-1DFB-4586-B7E4-9F5B5C6439AB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2" creationId="{6C26685F-D459-4074-BBE6-7D15900C715C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3" creationId="{AF8FC14E-F991-4184-A7B3-5431FC2FB557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4" creationId="{8AAA5343-56B6-4093-8DF1-550313462A4C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5" creationId="{A1DD523E-F73C-45B9-B097-5B65E1411AB9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6" creationId="{C2474D81-B237-4FE8-A1CB-6292DAE6C552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7" creationId="{7B5EF825-5236-4961-8894-9ACB41FC8546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69" creationId="{E147EC63-0229-4D92-A7C3-3F76D18C179E}"/>
          </ac:spMkLst>
        </pc:spChg>
        <pc:spChg chg="mod">
          <ac:chgData name="Watanabe J" userId="cd4c1c3c15932ee3" providerId="LiveId" clId="{1B8EA5DA-8F93-4C5D-B7B1-1A2A860DCB25}" dt="2021-03-11T23:36:14.246" v="79" actId="2711"/>
          <ac:spMkLst>
            <pc:docMk/>
            <pc:sldMk cId="892571378" sldId="259"/>
            <ac:spMk id="70" creationId="{CB6EA4A3-8CDC-4348-B0C3-6DEF684B67C9}"/>
          </ac:spMkLst>
        </pc:spChg>
        <pc:grpChg chg="mod">
          <ac:chgData name="Watanabe J" userId="cd4c1c3c15932ee3" providerId="LiveId" clId="{1B8EA5DA-8F93-4C5D-B7B1-1A2A860DCB25}" dt="2021-03-11T23:38:16.042" v="114" actId="1076"/>
          <ac:grpSpMkLst>
            <pc:docMk/>
            <pc:sldMk cId="892571378" sldId="259"/>
            <ac:grpSpMk id="6" creationId="{8F2C685A-E5EA-46C6-9999-BD54C7968C80}"/>
          </ac:grpSpMkLst>
        </pc:grpChg>
        <pc:grpChg chg="mod">
          <ac:chgData name="Watanabe J" userId="cd4c1c3c15932ee3" providerId="LiveId" clId="{1B8EA5DA-8F93-4C5D-B7B1-1A2A860DCB25}" dt="2021-03-11T23:36:14.246" v="79" actId="2711"/>
          <ac:grpSpMkLst>
            <pc:docMk/>
            <pc:sldMk cId="892571378" sldId="259"/>
            <ac:grpSpMk id="68" creationId="{61DFEC81-5BC7-441C-A8B0-B1378C34874A}"/>
          </ac:grpSpMkLst>
        </pc:grpChg>
      </pc:sldChg>
      <pc:sldChg chg="modSp mod">
        <pc:chgData name="Watanabe J" userId="cd4c1c3c15932ee3" providerId="LiveId" clId="{1B8EA5DA-8F93-4C5D-B7B1-1A2A860DCB25}" dt="2021-03-12T07:55:13.910" v="165" actId="6549"/>
        <pc:sldMkLst>
          <pc:docMk/>
          <pc:sldMk cId="88281918" sldId="260"/>
        </pc:sldMkLst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9" creationId="{71F0819A-5A91-49C9-AFD4-E86AD02B909D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0" creationId="{2192CFFD-F837-40ED-BBF8-943BCA9A4998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1" creationId="{CAFD4A7E-2486-4789-9C08-8B098F1FE795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2" creationId="{E4685500-5EBC-423E-8DAB-5EACE5F29D9A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3" creationId="{08DA5C14-BBFE-4AFE-B0F7-E20FFC67A021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4" creationId="{9CC48FE5-301F-4CFF-BFEF-C6E7A1C893DC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5" creationId="{77B27617-4C0E-49B7-A04C-86474D852FF1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6" creationId="{997AC6B0-7E1B-4276-84E1-CC80EBCBD46F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7" creationId="{CAAB3AC3-064B-45E7-BE95-DF47BD21973C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8" creationId="{353D2629-57E2-4D5D-84E6-5C6ECE23DC1C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19" creationId="{4572DF0C-BDDC-4103-9E76-A5D9E7540777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0" creationId="{BFA8880D-B581-44AD-BE2A-D78463FA62F9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1" creationId="{A0985F4B-7EF3-404F-9F5E-C2F929988924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2" creationId="{ECB21FCD-C93A-4BA5-A4A0-33A663D410D6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3" creationId="{ACBD69E6-D6FE-4B07-8092-A9105DBD661E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4" creationId="{ED8ADAF3-8D53-43CB-9A46-51B230923B0F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5" creationId="{C2D76489-CE9E-45B0-A474-308D0765F605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6" creationId="{76C3E0FA-4740-41C4-B408-0C501F689999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7" creationId="{0FA58006-1BE7-4D1E-90BC-F8C11FC48FA2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8" creationId="{0E0177AE-FB40-4B82-95D8-3844B52B22A2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29" creationId="{57B8D7ED-F1C6-43A0-9012-67160946EB64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0" creationId="{11D0788C-CAC6-4D71-99EF-EF5BC22BA54A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1" creationId="{C2FF0C07-E809-47D6-8507-7B1CC0CF0B8D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2" creationId="{218C8759-0D6B-4550-9CAC-D645F2D7A5E4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3" creationId="{1299788A-A88C-478F-9B9E-9E5EEC35539A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4" creationId="{3B60E17B-F131-4BDC-9E3C-060DD2633D23}"/>
          </ac:spMkLst>
        </pc:spChg>
        <pc:spChg chg="mod">
          <ac:chgData name="Watanabe J" userId="cd4c1c3c15932ee3" providerId="LiveId" clId="{1B8EA5DA-8F93-4C5D-B7B1-1A2A860DCB25}" dt="2021-03-12T00:10:36.740" v="128" actId="1582"/>
          <ac:spMkLst>
            <pc:docMk/>
            <pc:sldMk cId="88281918" sldId="260"/>
            <ac:spMk id="35" creationId="{F20A3E63-40D9-4D42-AAFE-A96CDB3ECED0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6" creationId="{3ECADBDF-8E2C-4285-B9B4-D0B22C9F47BC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7" creationId="{0A3E4F75-3084-4303-85DF-2C5770CE55E9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8" creationId="{4F5D059D-3167-4644-8179-D10F11A0EA4D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39" creationId="{E6C39546-F26A-4CF6-8FCB-D708830D5838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0" creationId="{EE7A27B3-8D6B-4B12-9821-F16B724E58BC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1" creationId="{D0769E2C-F427-40A1-BE3B-381A74B59204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2" creationId="{04B6272D-E337-417F-9DD5-1A577863BC7D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3" creationId="{65088713-92D0-46A5-B13D-DF5A22F4791F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4" creationId="{95025637-E8A6-4039-8CD8-F97FBEEFF208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5" creationId="{DF111AAA-C4A9-4571-918C-11017EADD006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6" creationId="{7D36EA8D-4C35-4C88-B890-C9CC927603A9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7" creationId="{0ABD9AD5-C792-4838-81BA-0E29FD4D455C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8" creationId="{29044B0F-4B2C-4831-BD5F-623A6B9FC28F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49" creationId="{780661B4-BC52-42B7-B8E0-9FE617ADDC10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0" creationId="{A72CA1B4-1B99-45DC-9949-A81D010C2EF3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1" creationId="{4CA22E99-1C49-407A-B381-B722D61D96F1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2" creationId="{369FE90C-32A1-4285-83DF-B1B011A4687D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3" creationId="{0328ACEB-4CD7-4E34-AD38-104B3343BE07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4" creationId="{AAAE10B2-5352-4782-80A5-1FF5A3F98D25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5" creationId="{36930812-08A9-4ACA-9206-CB399FD20057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6" creationId="{B09021CF-E754-4EC1-827A-B2A241D7A16E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7" creationId="{244D94B6-B56C-4214-9DF0-09199012C387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58" creationId="{4FA1EC8F-A5AA-426B-8390-C5431A8D7681}"/>
          </ac:spMkLst>
        </pc:spChg>
        <pc:spChg chg="mod">
          <ac:chgData name="Watanabe J" userId="cd4c1c3c15932ee3" providerId="LiveId" clId="{1B8EA5DA-8F93-4C5D-B7B1-1A2A860DCB25}" dt="2021-03-11T23:37:00.562" v="98" actId="2711"/>
          <ac:spMkLst>
            <pc:docMk/>
            <pc:sldMk cId="88281918" sldId="260"/>
            <ac:spMk id="61" creationId="{E3602B14-B873-461D-93DD-A88E443E4736}"/>
          </ac:spMkLst>
        </pc:spChg>
        <pc:spChg chg="mod">
          <ac:chgData name="Watanabe J" userId="cd4c1c3c15932ee3" providerId="LiveId" clId="{1B8EA5DA-8F93-4C5D-B7B1-1A2A860DCB25}" dt="2021-03-11T23:37:09.239" v="99" actId="14100"/>
          <ac:spMkLst>
            <pc:docMk/>
            <pc:sldMk cId="88281918" sldId="260"/>
            <ac:spMk id="64" creationId="{3957B857-459B-4E0A-B713-66C9093EA9BD}"/>
          </ac:spMkLst>
        </pc:spChg>
        <pc:spChg chg="mod">
          <ac:chgData name="Watanabe J" userId="cd4c1c3c15932ee3" providerId="LiveId" clId="{1B8EA5DA-8F93-4C5D-B7B1-1A2A860DCB25}" dt="2021-03-11T23:37:09.239" v="99" actId="14100"/>
          <ac:spMkLst>
            <pc:docMk/>
            <pc:sldMk cId="88281918" sldId="260"/>
            <ac:spMk id="65" creationId="{82C3E4A8-DE08-47E6-AD60-9E550B9CD77C}"/>
          </ac:spMkLst>
        </pc:spChg>
        <pc:spChg chg="mod">
          <ac:chgData name="Watanabe J" userId="cd4c1c3c15932ee3" providerId="LiveId" clId="{1B8EA5DA-8F93-4C5D-B7B1-1A2A860DCB25}" dt="2021-03-11T23:37:09.239" v="99" actId="14100"/>
          <ac:spMkLst>
            <pc:docMk/>
            <pc:sldMk cId="88281918" sldId="260"/>
            <ac:spMk id="66" creationId="{0013C15E-4D6E-4F97-989F-A77EDAA2F896}"/>
          </ac:spMkLst>
        </pc:spChg>
        <pc:spChg chg="mod">
          <ac:chgData name="Watanabe J" userId="cd4c1c3c15932ee3" providerId="LiveId" clId="{1B8EA5DA-8F93-4C5D-B7B1-1A2A860DCB25}" dt="2021-03-11T23:37:09.239" v="99" actId="14100"/>
          <ac:spMkLst>
            <pc:docMk/>
            <pc:sldMk cId="88281918" sldId="260"/>
            <ac:spMk id="67" creationId="{822118C5-B97F-46DD-B85A-69589EEF751C}"/>
          </ac:spMkLst>
        </pc:spChg>
        <pc:spChg chg="mod">
          <ac:chgData name="Watanabe J" userId="cd4c1c3c15932ee3" providerId="LiveId" clId="{1B8EA5DA-8F93-4C5D-B7B1-1A2A860DCB25}" dt="2021-03-11T23:37:09.239" v="99" actId="14100"/>
          <ac:spMkLst>
            <pc:docMk/>
            <pc:sldMk cId="88281918" sldId="260"/>
            <ac:spMk id="68" creationId="{151AEB50-9D5D-44C3-87BD-E825DC92299A}"/>
          </ac:spMkLst>
        </pc:spChg>
        <pc:spChg chg="mod">
          <ac:chgData name="Watanabe J" userId="cd4c1c3c15932ee3" providerId="LiveId" clId="{1B8EA5DA-8F93-4C5D-B7B1-1A2A860DCB25}" dt="2021-03-11T23:37:09.239" v="99" actId="14100"/>
          <ac:spMkLst>
            <pc:docMk/>
            <pc:sldMk cId="88281918" sldId="260"/>
            <ac:spMk id="69" creationId="{26FF6D8C-38AD-47EC-B832-DDFD5F1538A2}"/>
          </ac:spMkLst>
        </pc:spChg>
        <pc:spChg chg="mod">
          <ac:chgData name="Watanabe J" userId="cd4c1c3c15932ee3" providerId="LiveId" clId="{1B8EA5DA-8F93-4C5D-B7B1-1A2A860DCB25}" dt="2021-03-11T23:37:09.239" v="99" actId="14100"/>
          <ac:spMkLst>
            <pc:docMk/>
            <pc:sldMk cId="88281918" sldId="260"/>
            <ac:spMk id="70" creationId="{07D879C2-D386-472D-948B-804199DD8D27}"/>
          </ac:spMkLst>
        </pc:spChg>
        <pc:spChg chg="mod">
          <ac:chgData name="Watanabe J" userId="cd4c1c3c15932ee3" providerId="LiveId" clId="{1B8EA5DA-8F93-4C5D-B7B1-1A2A860DCB25}" dt="2021-03-11T23:37:09.239" v="99" actId="14100"/>
          <ac:spMkLst>
            <pc:docMk/>
            <pc:sldMk cId="88281918" sldId="260"/>
            <ac:spMk id="71" creationId="{BFC0ACFC-C14B-4B96-A1C5-5006F3FD8129}"/>
          </ac:spMkLst>
        </pc:spChg>
        <pc:spChg chg="mod">
          <ac:chgData name="Watanabe J" userId="cd4c1c3c15932ee3" providerId="LiveId" clId="{1B8EA5DA-8F93-4C5D-B7B1-1A2A860DCB25}" dt="2021-03-12T07:55:13.910" v="165" actId="6549"/>
          <ac:spMkLst>
            <pc:docMk/>
            <pc:sldMk cId="88281918" sldId="260"/>
            <ac:spMk id="72" creationId="{47AA529A-2108-42B3-85AF-D92E3A7DBDA9}"/>
          </ac:spMkLst>
        </pc:spChg>
        <pc:grpChg chg="mod">
          <ac:chgData name="Watanabe J" userId="cd4c1c3c15932ee3" providerId="LiveId" clId="{1B8EA5DA-8F93-4C5D-B7B1-1A2A860DCB25}" dt="2021-03-11T23:37:00.562" v="98" actId="2711"/>
          <ac:grpSpMkLst>
            <pc:docMk/>
            <pc:sldMk cId="88281918" sldId="260"/>
            <ac:grpSpMk id="8" creationId="{261EFAC7-E019-4637-9A55-823022BD9AFD}"/>
          </ac:grpSpMkLst>
        </pc:grpChg>
        <pc:grpChg chg="mod">
          <ac:chgData name="Watanabe J" userId="cd4c1c3c15932ee3" providerId="LiveId" clId="{1B8EA5DA-8F93-4C5D-B7B1-1A2A860DCB25}" dt="2021-03-11T23:37:09.239" v="99" actId="14100"/>
          <ac:grpSpMkLst>
            <pc:docMk/>
            <pc:sldMk cId="88281918" sldId="260"/>
            <ac:grpSpMk id="63" creationId="{835DD03D-43F5-4928-8B58-8DC77A143647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73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908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7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9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2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40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1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8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31FA3-FD41-4E14-9C59-DF1836DF62CA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9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8F2C685A-E5EA-46C6-9999-BD54C7968C8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24175" y="765175"/>
            <a:ext cx="5981700" cy="3987800"/>
            <a:chOff x="2028" y="596"/>
            <a:chExt cx="3768" cy="2512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8CAC09D4-2887-4521-9AD7-6701D8829FE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28" y="596"/>
              <a:ext cx="3768" cy="2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6DE5EFE3-5FC4-4677-9538-616362319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" y="604"/>
              <a:ext cx="8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4E9123D5-53A8-4ACB-A2A6-46DEBBE20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" y="604"/>
              <a:ext cx="8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44E2696F-FA27-4602-929B-3388C385DF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2478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4B9373E8-8A8C-4934-8BB3-28FAD4A756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2080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EEE1BCAE-68BD-4181-9C90-40E774695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1682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0A86F8E8-8767-4605-8C2B-04A54D51AE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1284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DF088261-6A99-40F2-8498-EF6E77E0BF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886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ED911145-BF25-4C58-875C-08E3CA6102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2677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B340B25C-97E2-458A-9B10-DB56D569A3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2279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038D87D8-864F-444F-A943-B72468C01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1881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DF558D9A-19EE-48A7-9D34-5329B2F47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1483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D3626435-84A0-421D-8E53-FDF23B75C2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1085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9B747BD8-F677-43B2-AF60-3D44072A15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687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10573212-0E7F-45F2-B523-021B39CB2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602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596BAF64-B0CF-4FD3-9DB6-49B0A7B4D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204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0.2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B7E56843-E8DF-41BC-868F-4C4E178BF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1806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0.4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85A598EC-9F27-42A3-BBC5-140E27DB4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1408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0.6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2">
              <a:extLst>
                <a:ext uri="{FF2B5EF4-FFF2-40B4-BE49-F238E27FC236}">
                  <a16:creationId xmlns:a16="http://schemas.microsoft.com/office/drawing/2014/main" id="{99A6FF66-336C-40B9-B2CA-3635B54AE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1010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0.8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244BAC41-EE5B-4B21-87EC-EFD85549C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612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1.0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B95646E6-FAD1-4CE9-B1F7-53610370D7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" y="1361"/>
              <a:ext cx="155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square" lIns="0" tIns="0" rIns="0" bIns="0" numCol="1" anchor="b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Probability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079CEDA1-B4F8-4977-94B3-603FFFD41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5" y="683"/>
              <a:ext cx="2926" cy="1990"/>
            </a:xfrm>
            <a:custGeom>
              <a:avLst/>
              <a:gdLst>
                <a:gd name="T0" fmla="*/ 0 w 2926"/>
                <a:gd name="T1" fmla="*/ 1990 h 1990"/>
                <a:gd name="T2" fmla="*/ 8 w 2926"/>
                <a:gd name="T3" fmla="*/ 1734 h 1990"/>
                <a:gd name="T4" fmla="*/ 14 w 2926"/>
                <a:gd name="T5" fmla="*/ 1706 h 1990"/>
                <a:gd name="T6" fmla="*/ 36 w 2926"/>
                <a:gd name="T7" fmla="*/ 1677 h 1990"/>
                <a:gd name="T8" fmla="*/ 75 w 2926"/>
                <a:gd name="T9" fmla="*/ 1649 h 1990"/>
                <a:gd name="T10" fmla="*/ 81 w 2926"/>
                <a:gd name="T11" fmla="*/ 1620 h 1990"/>
                <a:gd name="T12" fmla="*/ 90 w 2926"/>
                <a:gd name="T13" fmla="*/ 1592 h 1990"/>
                <a:gd name="T14" fmla="*/ 124 w 2926"/>
                <a:gd name="T15" fmla="*/ 1564 h 1990"/>
                <a:gd name="T16" fmla="*/ 129 w 2926"/>
                <a:gd name="T17" fmla="*/ 1535 h 1990"/>
                <a:gd name="T18" fmla="*/ 141 w 2926"/>
                <a:gd name="T19" fmla="*/ 1507 h 1990"/>
                <a:gd name="T20" fmla="*/ 155 w 2926"/>
                <a:gd name="T21" fmla="*/ 1478 h 1990"/>
                <a:gd name="T22" fmla="*/ 164 w 2926"/>
                <a:gd name="T23" fmla="*/ 1450 h 1990"/>
                <a:gd name="T24" fmla="*/ 168 w 2926"/>
                <a:gd name="T25" fmla="*/ 1393 h 1990"/>
                <a:gd name="T26" fmla="*/ 186 w 2926"/>
                <a:gd name="T27" fmla="*/ 1365 h 1990"/>
                <a:gd name="T28" fmla="*/ 188 w 2926"/>
                <a:gd name="T29" fmla="*/ 1336 h 1990"/>
                <a:gd name="T30" fmla="*/ 214 w 2926"/>
                <a:gd name="T31" fmla="*/ 1308 h 1990"/>
                <a:gd name="T32" fmla="*/ 230 w 2926"/>
                <a:gd name="T33" fmla="*/ 1279 h 1990"/>
                <a:gd name="T34" fmla="*/ 272 w 2926"/>
                <a:gd name="T35" fmla="*/ 1251 h 1990"/>
                <a:gd name="T36" fmla="*/ 280 w 2926"/>
                <a:gd name="T37" fmla="*/ 1222 h 1990"/>
                <a:gd name="T38" fmla="*/ 286 w 2926"/>
                <a:gd name="T39" fmla="*/ 1166 h 1990"/>
                <a:gd name="T40" fmla="*/ 308 w 2926"/>
                <a:gd name="T41" fmla="*/ 1137 h 1990"/>
                <a:gd name="T42" fmla="*/ 317 w 2926"/>
                <a:gd name="T43" fmla="*/ 1109 h 1990"/>
                <a:gd name="T44" fmla="*/ 345 w 2926"/>
                <a:gd name="T45" fmla="*/ 1080 h 1990"/>
                <a:gd name="T46" fmla="*/ 349 w 2926"/>
                <a:gd name="T47" fmla="*/ 1023 h 1990"/>
                <a:gd name="T48" fmla="*/ 361 w 2926"/>
                <a:gd name="T49" fmla="*/ 995 h 1990"/>
                <a:gd name="T50" fmla="*/ 382 w 2926"/>
                <a:gd name="T51" fmla="*/ 967 h 1990"/>
                <a:gd name="T52" fmla="*/ 384 w 2926"/>
                <a:gd name="T53" fmla="*/ 910 h 1990"/>
                <a:gd name="T54" fmla="*/ 437 w 2926"/>
                <a:gd name="T55" fmla="*/ 881 h 1990"/>
                <a:gd name="T56" fmla="*/ 457 w 2926"/>
                <a:gd name="T57" fmla="*/ 853 h 1990"/>
                <a:gd name="T58" fmla="*/ 491 w 2926"/>
                <a:gd name="T59" fmla="*/ 824 h 1990"/>
                <a:gd name="T60" fmla="*/ 501 w 2926"/>
                <a:gd name="T61" fmla="*/ 796 h 1990"/>
                <a:gd name="T62" fmla="*/ 508 w 2926"/>
                <a:gd name="T63" fmla="*/ 768 h 1990"/>
                <a:gd name="T64" fmla="*/ 522 w 2926"/>
                <a:gd name="T65" fmla="*/ 739 h 1990"/>
                <a:gd name="T66" fmla="*/ 605 w 2926"/>
                <a:gd name="T67" fmla="*/ 711 h 1990"/>
                <a:gd name="T68" fmla="*/ 662 w 2926"/>
                <a:gd name="T69" fmla="*/ 682 h 1990"/>
                <a:gd name="T70" fmla="*/ 720 w 2926"/>
                <a:gd name="T71" fmla="*/ 654 h 1990"/>
                <a:gd name="T72" fmla="*/ 734 w 2926"/>
                <a:gd name="T73" fmla="*/ 625 h 1990"/>
                <a:gd name="T74" fmla="*/ 762 w 2926"/>
                <a:gd name="T75" fmla="*/ 597 h 1990"/>
                <a:gd name="T76" fmla="*/ 768 w 2926"/>
                <a:gd name="T77" fmla="*/ 569 h 1990"/>
                <a:gd name="T78" fmla="*/ 775 w 2926"/>
                <a:gd name="T79" fmla="*/ 540 h 1990"/>
                <a:gd name="T80" fmla="*/ 837 w 2926"/>
                <a:gd name="T81" fmla="*/ 512 h 1990"/>
                <a:gd name="T82" fmla="*/ 867 w 2926"/>
                <a:gd name="T83" fmla="*/ 483 h 1990"/>
                <a:gd name="T84" fmla="*/ 899 w 2926"/>
                <a:gd name="T85" fmla="*/ 455 h 1990"/>
                <a:gd name="T86" fmla="*/ 947 w 2926"/>
                <a:gd name="T87" fmla="*/ 426 h 1990"/>
                <a:gd name="T88" fmla="*/ 1117 w 2926"/>
                <a:gd name="T89" fmla="*/ 398 h 1990"/>
                <a:gd name="T90" fmla="*/ 1123 w 2926"/>
                <a:gd name="T91" fmla="*/ 370 h 1990"/>
                <a:gd name="T92" fmla="*/ 1175 w 2926"/>
                <a:gd name="T93" fmla="*/ 341 h 1990"/>
                <a:gd name="T94" fmla="*/ 1268 w 2926"/>
                <a:gd name="T95" fmla="*/ 313 h 1990"/>
                <a:gd name="T96" fmla="*/ 1285 w 2926"/>
                <a:gd name="T97" fmla="*/ 284 h 1990"/>
                <a:gd name="T98" fmla="*/ 1347 w 2926"/>
                <a:gd name="T99" fmla="*/ 256 h 1990"/>
                <a:gd name="T100" fmla="*/ 1354 w 2926"/>
                <a:gd name="T101" fmla="*/ 227 h 1990"/>
                <a:gd name="T102" fmla="*/ 1404 w 2926"/>
                <a:gd name="T103" fmla="*/ 199 h 1990"/>
                <a:gd name="T104" fmla="*/ 1453 w 2926"/>
                <a:gd name="T105" fmla="*/ 171 h 1990"/>
                <a:gd name="T106" fmla="*/ 1505 w 2926"/>
                <a:gd name="T107" fmla="*/ 142 h 1990"/>
                <a:gd name="T108" fmla="*/ 1612 w 2926"/>
                <a:gd name="T109" fmla="*/ 114 h 1990"/>
                <a:gd name="T110" fmla="*/ 1654 w 2926"/>
                <a:gd name="T111" fmla="*/ 85 h 1990"/>
                <a:gd name="T112" fmla="*/ 2874 w 2926"/>
                <a:gd name="T113" fmla="*/ 57 h 1990"/>
                <a:gd name="T114" fmla="*/ 2926 w 2926"/>
                <a:gd name="T115" fmla="*/ 28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26" h="1990">
                  <a:moveTo>
                    <a:pt x="0" y="1990"/>
                  </a:moveTo>
                  <a:lnTo>
                    <a:pt x="0" y="1990"/>
                  </a:lnTo>
                  <a:lnTo>
                    <a:pt x="0" y="1763"/>
                  </a:lnTo>
                  <a:lnTo>
                    <a:pt x="8" y="1734"/>
                  </a:lnTo>
                  <a:lnTo>
                    <a:pt x="14" y="1734"/>
                  </a:lnTo>
                  <a:lnTo>
                    <a:pt x="14" y="1706"/>
                  </a:lnTo>
                  <a:lnTo>
                    <a:pt x="36" y="1706"/>
                  </a:lnTo>
                  <a:lnTo>
                    <a:pt x="36" y="1677"/>
                  </a:lnTo>
                  <a:lnTo>
                    <a:pt x="75" y="1677"/>
                  </a:lnTo>
                  <a:lnTo>
                    <a:pt x="75" y="1649"/>
                  </a:lnTo>
                  <a:lnTo>
                    <a:pt x="76" y="1620"/>
                  </a:lnTo>
                  <a:lnTo>
                    <a:pt x="81" y="1620"/>
                  </a:lnTo>
                  <a:lnTo>
                    <a:pt x="81" y="1592"/>
                  </a:lnTo>
                  <a:lnTo>
                    <a:pt x="90" y="1592"/>
                  </a:lnTo>
                  <a:lnTo>
                    <a:pt x="90" y="1564"/>
                  </a:lnTo>
                  <a:lnTo>
                    <a:pt x="124" y="1564"/>
                  </a:lnTo>
                  <a:lnTo>
                    <a:pt x="124" y="1535"/>
                  </a:lnTo>
                  <a:lnTo>
                    <a:pt x="129" y="1535"/>
                  </a:lnTo>
                  <a:lnTo>
                    <a:pt x="129" y="1507"/>
                  </a:lnTo>
                  <a:lnTo>
                    <a:pt x="141" y="1507"/>
                  </a:lnTo>
                  <a:lnTo>
                    <a:pt x="141" y="1478"/>
                  </a:lnTo>
                  <a:lnTo>
                    <a:pt x="155" y="1478"/>
                  </a:lnTo>
                  <a:lnTo>
                    <a:pt x="155" y="1450"/>
                  </a:lnTo>
                  <a:lnTo>
                    <a:pt x="164" y="1450"/>
                  </a:lnTo>
                  <a:lnTo>
                    <a:pt x="164" y="1421"/>
                  </a:lnTo>
                  <a:lnTo>
                    <a:pt x="168" y="1393"/>
                  </a:lnTo>
                  <a:lnTo>
                    <a:pt x="169" y="1365"/>
                  </a:lnTo>
                  <a:lnTo>
                    <a:pt x="186" y="1365"/>
                  </a:lnTo>
                  <a:lnTo>
                    <a:pt x="186" y="1336"/>
                  </a:lnTo>
                  <a:lnTo>
                    <a:pt x="188" y="1336"/>
                  </a:lnTo>
                  <a:lnTo>
                    <a:pt x="188" y="1308"/>
                  </a:lnTo>
                  <a:lnTo>
                    <a:pt x="214" y="1308"/>
                  </a:lnTo>
                  <a:lnTo>
                    <a:pt x="214" y="1279"/>
                  </a:lnTo>
                  <a:lnTo>
                    <a:pt x="230" y="1279"/>
                  </a:lnTo>
                  <a:lnTo>
                    <a:pt x="230" y="1251"/>
                  </a:lnTo>
                  <a:lnTo>
                    <a:pt x="272" y="1251"/>
                  </a:lnTo>
                  <a:lnTo>
                    <a:pt x="272" y="1222"/>
                  </a:lnTo>
                  <a:lnTo>
                    <a:pt x="280" y="1222"/>
                  </a:lnTo>
                  <a:lnTo>
                    <a:pt x="280" y="1194"/>
                  </a:lnTo>
                  <a:lnTo>
                    <a:pt x="286" y="1166"/>
                  </a:lnTo>
                  <a:lnTo>
                    <a:pt x="308" y="1166"/>
                  </a:lnTo>
                  <a:lnTo>
                    <a:pt x="308" y="1137"/>
                  </a:lnTo>
                  <a:lnTo>
                    <a:pt x="317" y="1137"/>
                  </a:lnTo>
                  <a:lnTo>
                    <a:pt x="317" y="1109"/>
                  </a:lnTo>
                  <a:lnTo>
                    <a:pt x="345" y="1109"/>
                  </a:lnTo>
                  <a:lnTo>
                    <a:pt x="345" y="1080"/>
                  </a:lnTo>
                  <a:lnTo>
                    <a:pt x="348" y="1052"/>
                  </a:lnTo>
                  <a:lnTo>
                    <a:pt x="349" y="1023"/>
                  </a:lnTo>
                  <a:lnTo>
                    <a:pt x="361" y="1023"/>
                  </a:lnTo>
                  <a:lnTo>
                    <a:pt x="361" y="995"/>
                  </a:lnTo>
                  <a:lnTo>
                    <a:pt x="367" y="967"/>
                  </a:lnTo>
                  <a:lnTo>
                    <a:pt x="382" y="967"/>
                  </a:lnTo>
                  <a:lnTo>
                    <a:pt x="382" y="938"/>
                  </a:lnTo>
                  <a:lnTo>
                    <a:pt x="384" y="910"/>
                  </a:lnTo>
                  <a:lnTo>
                    <a:pt x="437" y="910"/>
                  </a:lnTo>
                  <a:lnTo>
                    <a:pt x="437" y="881"/>
                  </a:lnTo>
                  <a:lnTo>
                    <a:pt x="457" y="881"/>
                  </a:lnTo>
                  <a:lnTo>
                    <a:pt x="457" y="853"/>
                  </a:lnTo>
                  <a:lnTo>
                    <a:pt x="491" y="853"/>
                  </a:lnTo>
                  <a:lnTo>
                    <a:pt x="491" y="824"/>
                  </a:lnTo>
                  <a:lnTo>
                    <a:pt x="501" y="824"/>
                  </a:lnTo>
                  <a:lnTo>
                    <a:pt x="501" y="796"/>
                  </a:lnTo>
                  <a:lnTo>
                    <a:pt x="508" y="796"/>
                  </a:lnTo>
                  <a:lnTo>
                    <a:pt x="508" y="768"/>
                  </a:lnTo>
                  <a:lnTo>
                    <a:pt x="522" y="768"/>
                  </a:lnTo>
                  <a:lnTo>
                    <a:pt x="522" y="739"/>
                  </a:lnTo>
                  <a:lnTo>
                    <a:pt x="605" y="739"/>
                  </a:lnTo>
                  <a:lnTo>
                    <a:pt x="605" y="711"/>
                  </a:lnTo>
                  <a:lnTo>
                    <a:pt x="662" y="711"/>
                  </a:lnTo>
                  <a:lnTo>
                    <a:pt x="662" y="682"/>
                  </a:lnTo>
                  <a:lnTo>
                    <a:pt x="720" y="682"/>
                  </a:lnTo>
                  <a:lnTo>
                    <a:pt x="720" y="654"/>
                  </a:lnTo>
                  <a:lnTo>
                    <a:pt x="734" y="654"/>
                  </a:lnTo>
                  <a:lnTo>
                    <a:pt x="734" y="625"/>
                  </a:lnTo>
                  <a:lnTo>
                    <a:pt x="762" y="625"/>
                  </a:lnTo>
                  <a:lnTo>
                    <a:pt x="762" y="597"/>
                  </a:lnTo>
                  <a:lnTo>
                    <a:pt x="768" y="597"/>
                  </a:lnTo>
                  <a:lnTo>
                    <a:pt x="768" y="569"/>
                  </a:lnTo>
                  <a:lnTo>
                    <a:pt x="775" y="569"/>
                  </a:lnTo>
                  <a:lnTo>
                    <a:pt x="775" y="540"/>
                  </a:lnTo>
                  <a:lnTo>
                    <a:pt x="837" y="540"/>
                  </a:lnTo>
                  <a:lnTo>
                    <a:pt x="837" y="512"/>
                  </a:lnTo>
                  <a:lnTo>
                    <a:pt x="867" y="512"/>
                  </a:lnTo>
                  <a:lnTo>
                    <a:pt x="867" y="483"/>
                  </a:lnTo>
                  <a:lnTo>
                    <a:pt x="899" y="483"/>
                  </a:lnTo>
                  <a:lnTo>
                    <a:pt x="899" y="455"/>
                  </a:lnTo>
                  <a:lnTo>
                    <a:pt x="947" y="455"/>
                  </a:lnTo>
                  <a:lnTo>
                    <a:pt x="947" y="426"/>
                  </a:lnTo>
                  <a:lnTo>
                    <a:pt x="1117" y="426"/>
                  </a:lnTo>
                  <a:lnTo>
                    <a:pt x="1117" y="398"/>
                  </a:lnTo>
                  <a:lnTo>
                    <a:pt x="1123" y="398"/>
                  </a:lnTo>
                  <a:lnTo>
                    <a:pt x="1123" y="370"/>
                  </a:lnTo>
                  <a:lnTo>
                    <a:pt x="1175" y="370"/>
                  </a:lnTo>
                  <a:lnTo>
                    <a:pt x="1175" y="341"/>
                  </a:lnTo>
                  <a:lnTo>
                    <a:pt x="1178" y="313"/>
                  </a:lnTo>
                  <a:lnTo>
                    <a:pt x="1268" y="313"/>
                  </a:lnTo>
                  <a:lnTo>
                    <a:pt x="1268" y="284"/>
                  </a:lnTo>
                  <a:lnTo>
                    <a:pt x="1285" y="284"/>
                  </a:lnTo>
                  <a:lnTo>
                    <a:pt x="1285" y="256"/>
                  </a:lnTo>
                  <a:lnTo>
                    <a:pt x="1347" y="256"/>
                  </a:lnTo>
                  <a:lnTo>
                    <a:pt x="1347" y="227"/>
                  </a:lnTo>
                  <a:lnTo>
                    <a:pt x="1354" y="227"/>
                  </a:lnTo>
                  <a:lnTo>
                    <a:pt x="1354" y="199"/>
                  </a:lnTo>
                  <a:lnTo>
                    <a:pt x="1404" y="199"/>
                  </a:lnTo>
                  <a:lnTo>
                    <a:pt x="1404" y="171"/>
                  </a:lnTo>
                  <a:lnTo>
                    <a:pt x="1453" y="171"/>
                  </a:lnTo>
                  <a:lnTo>
                    <a:pt x="1453" y="142"/>
                  </a:lnTo>
                  <a:lnTo>
                    <a:pt x="1505" y="142"/>
                  </a:lnTo>
                  <a:lnTo>
                    <a:pt x="1505" y="114"/>
                  </a:lnTo>
                  <a:lnTo>
                    <a:pt x="1612" y="114"/>
                  </a:lnTo>
                  <a:lnTo>
                    <a:pt x="1612" y="85"/>
                  </a:lnTo>
                  <a:lnTo>
                    <a:pt x="1654" y="85"/>
                  </a:lnTo>
                  <a:lnTo>
                    <a:pt x="1654" y="57"/>
                  </a:lnTo>
                  <a:lnTo>
                    <a:pt x="2874" y="57"/>
                  </a:lnTo>
                  <a:lnTo>
                    <a:pt x="2874" y="28"/>
                  </a:lnTo>
                  <a:lnTo>
                    <a:pt x="2926" y="28"/>
                  </a:lnTo>
                  <a:lnTo>
                    <a:pt x="2926" y="0"/>
                  </a:lnTo>
                </a:path>
              </a:pathLst>
            </a:custGeom>
            <a:noFill/>
            <a:ln w="26988" cap="flat">
              <a:solidFill>
                <a:srgbClr val="D5485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05CDB568-EE8A-4A0A-A937-53D6E88CF9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2" y="867"/>
              <a:ext cx="2926" cy="1694"/>
            </a:xfrm>
            <a:custGeom>
              <a:avLst/>
              <a:gdLst>
                <a:gd name="T0" fmla="*/ 30 w 2926"/>
                <a:gd name="T1" fmla="*/ 1646 h 1694"/>
                <a:gd name="T2" fmla="*/ 75 w 2926"/>
                <a:gd name="T3" fmla="*/ 1624 h 1694"/>
                <a:gd name="T4" fmla="*/ 76 w 2926"/>
                <a:gd name="T5" fmla="*/ 1589 h 1694"/>
                <a:gd name="T6" fmla="*/ 77 w 2926"/>
                <a:gd name="T7" fmla="*/ 1567 h 1694"/>
                <a:gd name="T8" fmla="*/ 128 w 2926"/>
                <a:gd name="T9" fmla="*/ 1545 h 1694"/>
                <a:gd name="T10" fmla="*/ 141 w 2926"/>
                <a:gd name="T11" fmla="*/ 1499 h 1694"/>
                <a:gd name="T12" fmla="*/ 169 w 2926"/>
                <a:gd name="T13" fmla="*/ 1436 h 1694"/>
                <a:gd name="T14" fmla="*/ 173 w 2926"/>
                <a:gd name="T15" fmla="*/ 1375 h 1694"/>
                <a:gd name="T16" fmla="*/ 192 w 2926"/>
                <a:gd name="T17" fmla="*/ 1338 h 1694"/>
                <a:gd name="T18" fmla="*/ 234 w 2926"/>
                <a:gd name="T19" fmla="*/ 1298 h 1694"/>
                <a:gd name="T20" fmla="*/ 268 w 2926"/>
                <a:gd name="T21" fmla="*/ 1275 h 1694"/>
                <a:gd name="T22" fmla="*/ 276 w 2926"/>
                <a:gd name="T23" fmla="*/ 1250 h 1694"/>
                <a:gd name="T24" fmla="*/ 301 w 2926"/>
                <a:gd name="T25" fmla="*/ 1203 h 1694"/>
                <a:gd name="T26" fmla="*/ 313 w 2926"/>
                <a:gd name="T27" fmla="*/ 1165 h 1694"/>
                <a:gd name="T28" fmla="*/ 349 w 2926"/>
                <a:gd name="T29" fmla="*/ 1120 h 1694"/>
                <a:gd name="T30" fmla="*/ 356 w 2926"/>
                <a:gd name="T31" fmla="*/ 1071 h 1694"/>
                <a:gd name="T32" fmla="*/ 374 w 2926"/>
                <a:gd name="T33" fmla="*/ 1009 h 1694"/>
                <a:gd name="T34" fmla="*/ 421 w 2926"/>
                <a:gd name="T35" fmla="*/ 954 h 1694"/>
                <a:gd name="T36" fmla="*/ 441 w 2926"/>
                <a:gd name="T37" fmla="*/ 941 h 1694"/>
                <a:gd name="T38" fmla="*/ 495 w 2926"/>
                <a:gd name="T39" fmla="*/ 879 h 1694"/>
                <a:gd name="T40" fmla="*/ 522 w 2926"/>
                <a:gd name="T41" fmla="*/ 815 h 1694"/>
                <a:gd name="T42" fmla="*/ 518 w 2926"/>
                <a:gd name="T43" fmla="*/ 794 h 1694"/>
                <a:gd name="T44" fmla="*/ 606 w 2926"/>
                <a:gd name="T45" fmla="*/ 766 h 1694"/>
                <a:gd name="T46" fmla="*/ 666 w 2926"/>
                <a:gd name="T47" fmla="*/ 751 h 1694"/>
                <a:gd name="T48" fmla="*/ 709 w 2926"/>
                <a:gd name="T49" fmla="*/ 737 h 1694"/>
                <a:gd name="T50" fmla="*/ 730 w 2926"/>
                <a:gd name="T51" fmla="*/ 708 h 1694"/>
                <a:gd name="T52" fmla="*/ 772 w 2926"/>
                <a:gd name="T53" fmla="*/ 625 h 1694"/>
                <a:gd name="T54" fmla="*/ 778 w 2926"/>
                <a:gd name="T55" fmla="*/ 590 h 1694"/>
                <a:gd name="T56" fmla="*/ 864 w 2926"/>
                <a:gd name="T57" fmla="*/ 560 h 1694"/>
                <a:gd name="T58" fmla="*/ 883 w 2926"/>
                <a:gd name="T59" fmla="*/ 530 h 1694"/>
                <a:gd name="T60" fmla="*/ 919 w 2926"/>
                <a:gd name="T61" fmla="*/ 491 h 1694"/>
                <a:gd name="T62" fmla="*/ 987 w 2926"/>
                <a:gd name="T63" fmla="*/ 468 h 1694"/>
                <a:gd name="T64" fmla="*/ 1103 w 2926"/>
                <a:gd name="T65" fmla="*/ 468 h 1694"/>
                <a:gd name="T66" fmla="*/ 1122 w 2926"/>
                <a:gd name="T67" fmla="*/ 437 h 1694"/>
                <a:gd name="T68" fmla="*/ 1179 w 2926"/>
                <a:gd name="T69" fmla="*/ 370 h 1694"/>
                <a:gd name="T70" fmla="*/ 1195 w 2926"/>
                <a:gd name="T71" fmla="*/ 341 h 1694"/>
                <a:gd name="T72" fmla="*/ 1261 w 2926"/>
                <a:gd name="T73" fmla="*/ 333 h 1694"/>
                <a:gd name="T74" fmla="*/ 1295 w 2926"/>
                <a:gd name="T75" fmla="*/ 268 h 1694"/>
                <a:gd name="T76" fmla="*/ 1343 w 2926"/>
                <a:gd name="T77" fmla="*/ 257 h 1694"/>
                <a:gd name="T78" fmla="*/ 1399 w 2926"/>
                <a:gd name="T79" fmla="*/ 198 h 1694"/>
                <a:gd name="T80" fmla="*/ 1442 w 2926"/>
                <a:gd name="T81" fmla="*/ 166 h 1694"/>
                <a:gd name="T82" fmla="*/ 1490 w 2926"/>
                <a:gd name="T83" fmla="*/ 131 h 1694"/>
                <a:gd name="T84" fmla="*/ 1509 w 2926"/>
                <a:gd name="T85" fmla="*/ 117 h 1694"/>
                <a:gd name="T86" fmla="*/ 1604 w 2926"/>
                <a:gd name="T87" fmla="*/ 104 h 1694"/>
                <a:gd name="T88" fmla="*/ 1654 w 2926"/>
                <a:gd name="T89" fmla="*/ 60 h 1694"/>
                <a:gd name="T90" fmla="*/ 1649 w 2926"/>
                <a:gd name="T91" fmla="*/ 34 h 1694"/>
                <a:gd name="T92" fmla="*/ 1749 w 2926"/>
                <a:gd name="T93" fmla="*/ 34 h 1694"/>
                <a:gd name="T94" fmla="*/ 1865 w 2926"/>
                <a:gd name="T95" fmla="*/ 34 h 1694"/>
                <a:gd name="T96" fmla="*/ 1964 w 2926"/>
                <a:gd name="T97" fmla="*/ 25 h 1694"/>
                <a:gd name="T98" fmla="*/ 2047 w 2926"/>
                <a:gd name="T99" fmla="*/ 25 h 1694"/>
                <a:gd name="T100" fmla="*/ 2113 w 2926"/>
                <a:gd name="T101" fmla="*/ 25 h 1694"/>
                <a:gd name="T102" fmla="*/ 2213 w 2926"/>
                <a:gd name="T103" fmla="*/ 34 h 1694"/>
                <a:gd name="T104" fmla="*/ 2329 w 2926"/>
                <a:gd name="T105" fmla="*/ 34 h 1694"/>
                <a:gd name="T106" fmla="*/ 2428 w 2926"/>
                <a:gd name="T107" fmla="*/ 25 h 1694"/>
                <a:gd name="T108" fmla="*/ 2511 w 2926"/>
                <a:gd name="T109" fmla="*/ 25 h 1694"/>
                <a:gd name="T110" fmla="*/ 2577 w 2926"/>
                <a:gd name="T111" fmla="*/ 25 h 1694"/>
                <a:gd name="T112" fmla="*/ 2676 w 2926"/>
                <a:gd name="T113" fmla="*/ 34 h 1694"/>
                <a:gd name="T114" fmla="*/ 2792 w 2926"/>
                <a:gd name="T115" fmla="*/ 34 h 1694"/>
                <a:gd name="T116" fmla="*/ 2870 w 2926"/>
                <a:gd name="T117" fmla="*/ 1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26" h="1694">
                  <a:moveTo>
                    <a:pt x="0" y="1686"/>
                  </a:moveTo>
                  <a:lnTo>
                    <a:pt x="3" y="1686"/>
                  </a:lnTo>
                  <a:lnTo>
                    <a:pt x="0" y="1689"/>
                  </a:lnTo>
                  <a:lnTo>
                    <a:pt x="2" y="1677"/>
                  </a:lnTo>
                  <a:lnTo>
                    <a:pt x="11" y="1678"/>
                  </a:lnTo>
                  <a:lnTo>
                    <a:pt x="7" y="1694"/>
                  </a:lnTo>
                  <a:lnTo>
                    <a:pt x="0" y="1694"/>
                  </a:lnTo>
                  <a:lnTo>
                    <a:pt x="0" y="1686"/>
                  </a:lnTo>
                  <a:close/>
                  <a:moveTo>
                    <a:pt x="10" y="1666"/>
                  </a:moveTo>
                  <a:lnTo>
                    <a:pt x="10" y="1650"/>
                  </a:lnTo>
                  <a:lnTo>
                    <a:pt x="18" y="1650"/>
                  </a:lnTo>
                  <a:lnTo>
                    <a:pt x="18" y="1666"/>
                  </a:lnTo>
                  <a:lnTo>
                    <a:pt x="10" y="1666"/>
                  </a:lnTo>
                  <a:close/>
                  <a:moveTo>
                    <a:pt x="30" y="1646"/>
                  </a:moveTo>
                  <a:lnTo>
                    <a:pt x="36" y="1646"/>
                  </a:lnTo>
                  <a:lnTo>
                    <a:pt x="32" y="1650"/>
                  </a:lnTo>
                  <a:lnTo>
                    <a:pt x="32" y="1639"/>
                  </a:lnTo>
                  <a:lnTo>
                    <a:pt x="40" y="1639"/>
                  </a:lnTo>
                  <a:lnTo>
                    <a:pt x="40" y="1654"/>
                  </a:lnTo>
                  <a:lnTo>
                    <a:pt x="30" y="1654"/>
                  </a:lnTo>
                  <a:lnTo>
                    <a:pt x="30" y="1646"/>
                  </a:lnTo>
                  <a:close/>
                  <a:moveTo>
                    <a:pt x="42" y="1624"/>
                  </a:moveTo>
                  <a:lnTo>
                    <a:pt x="58" y="1624"/>
                  </a:lnTo>
                  <a:lnTo>
                    <a:pt x="58" y="1633"/>
                  </a:lnTo>
                  <a:lnTo>
                    <a:pt x="42" y="1633"/>
                  </a:lnTo>
                  <a:lnTo>
                    <a:pt x="42" y="1624"/>
                  </a:lnTo>
                  <a:close/>
                  <a:moveTo>
                    <a:pt x="75" y="1624"/>
                  </a:moveTo>
                  <a:lnTo>
                    <a:pt x="75" y="1624"/>
                  </a:lnTo>
                  <a:lnTo>
                    <a:pt x="71" y="1629"/>
                  </a:lnTo>
                  <a:lnTo>
                    <a:pt x="71" y="1613"/>
                  </a:lnTo>
                  <a:lnTo>
                    <a:pt x="80" y="1613"/>
                  </a:lnTo>
                  <a:lnTo>
                    <a:pt x="80" y="1633"/>
                  </a:lnTo>
                  <a:lnTo>
                    <a:pt x="75" y="1633"/>
                  </a:lnTo>
                  <a:lnTo>
                    <a:pt x="75" y="1624"/>
                  </a:lnTo>
                  <a:close/>
                  <a:moveTo>
                    <a:pt x="72" y="1596"/>
                  </a:moveTo>
                  <a:lnTo>
                    <a:pt x="72" y="1581"/>
                  </a:lnTo>
                  <a:lnTo>
                    <a:pt x="81" y="1581"/>
                  </a:lnTo>
                  <a:lnTo>
                    <a:pt x="77" y="1585"/>
                  </a:lnTo>
                  <a:lnTo>
                    <a:pt x="77" y="1584"/>
                  </a:lnTo>
                  <a:lnTo>
                    <a:pt x="85" y="1584"/>
                  </a:lnTo>
                  <a:lnTo>
                    <a:pt x="85" y="1589"/>
                  </a:lnTo>
                  <a:lnTo>
                    <a:pt x="76" y="1589"/>
                  </a:lnTo>
                  <a:lnTo>
                    <a:pt x="80" y="1585"/>
                  </a:lnTo>
                  <a:lnTo>
                    <a:pt x="80" y="1596"/>
                  </a:lnTo>
                  <a:lnTo>
                    <a:pt x="72" y="1596"/>
                  </a:lnTo>
                  <a:close/>
                  <a:moveTo>
                    <a:pt x="77" y="1567"/>
                  </a:moveTo>
                  <a:lnTo>
                    <a:pt x="77" y="1559"/>
                  </a:lnTo>
                  <a:lnTo>
                    <a:pt x="90" y="1559"/>
                  </a:lnTo>
                  <a:lnTo>
                    <a:pt x="86" y="1563"/>
                  </a:lnTo>
                  <a:lnTo>
                    <a:pt x="86" y="1560"/>
                  </a:lnTo>
                  <a:lnTo>
                    <a:pt x="94" y="1560"/>
                  </a:lnTo>
                  <a:lnTo>
                    <a:pt x="94" y="1567"/>
                  </a:lnTo>
                  <a:lnTo>
                    <a:pt x="81" y="1567"/>
                  </a:lnTo>
                  <a:lnTo>
                    <a:pt x="85" y="1563"/>
                  </a:lnTo>
                  <a:lnTo>
                    <a:pt x="85" y="1567"/>
                  </a:lnTo>
                  <a:lnTo>
                    <a:pt x="77" y="1567"/>
                  </a:lnTo>
                  <a:close/>
                  <a:moveTo>
                    <a:pt x="86" y="1543"/>
                  </a:moveTo>
                  <a:lnTo>
                    <a:pt x="86" y="1536"/>
                  </a:lnTo>
                  <a:lnTo>
                    <a:pt x="103" y="1536"/>
                  </a:lnTo>
                  <a:lnTo>
                    <a:pt x="103" y="1545"/>
                  </a:lnTo>
                  <a:lnTo>
                    <a:pt x="90" y="1545"/>
                  </a:lnTo>
                  <a:lnTo>
                    <a:pt x="94" y="1540"/>
                  </a:lnTo>
                  <a:lnTo>
                    <a:pt x="94" y="1543"/>
                  </a:lnTo>
                  <a:lnTo>
                    <a:pt x="86" y="1543"/>
                  </a:lnTo>
                  <a:close/>
                  <a:moveTo>
                    <a:pt x="120" y="1536"/>
                  </a:moveTo>
                  <a:lnTo>
                    <a:pt x="124" y="1536"/>
                  </a:lnTo>
                  <a:lnTo>
                    <a:pt x="120" y="1540"/>
                  </a:lnTo>
                  <a:lnTo>
                    <a:pt x="120" y="1528"/>
                  </a:lnTo>
                  <a:lnTo>
                    <a:pt x="128" y="1528"/>
                  </a:lnTo>
                  <a:lnTo>
                    <a:pt x="128" y="1545"/>
                  </a:lnTo>
                  <a:lnTo>
                    <a:pt x="120" y="1545"/>
                  </a:lnTo>
                  <a:lnTo>
                    <a:pt x="120" y="1536"/>
                  </a:lnTo>
                  <a:close/>
                  <a:moveTo>
                    <a:pt x="125" y="1516"/>
                  </a:moveTo>
                  <a:lnTo>
                    <a:pt x="125" y="1499"/>
                  </a:lnTo>
                  <a:lnTo>
                    <a:pt x="133" y="1499"/>
                  </a:lnTo>
                  <a:lnTo>
                    <a:pt x="133" y="1516"/>
                  </a:lnTo>
                  <a:lnTo>
                    <a:pt x="125" y="1516"/>
                  </a:lnTo>
                  <a:close/>
                  <a:moveTo>
                    <a:pt x="141" y="1490"/>
                  </a:moveTo>
                  <a:lnTo>
                    <a:pt x="141" y="1490"/>
                  </a:lnTo>
                  <a:lnTo>
                    <a:pt x="137" y="1494"/>
                  </a:lnTo>
                  <a:lnTo>
                    <a:pt x="137" y="1478"/>
                  </a:lnTo>
                  <a:lnTo>
                    <a:pt x="145" y="1478"/>
                  </a:lnTo>
                  <a:lnTo>
                    <a:pt x="145" y="1499"/>
                  </a:lnTo>
                  <a:lnTo>
                    <a:pt x="141" y="1499"/>
                  </a:lnTo>
                  <a:lnTo>
                    <a:pt x="141" y="1490"/>
                  </a:lnTo>
                  <a:close/>
                  <a:moveTo>
                    <a:pt x="150" y="1467"/>
                  </a:moveTo>
                  <a:lnTo>
                    <a:pt x="155" y="1467"/>
                  </a:lnTo>
                  <a:lnTo>
                    <a:pt x="150" y="1471"/>
                  </a:lnTo>
                  <a:lnTo>
                    <a:pt x="150" y="1459"/>
                  </a:lnTo>
                  <a:lnTo>
                    <a:pt x="159" y="1459"/>
                  </a:lnTo>
                  <a:lnTo>
                    <a:pt x="159" y="1475"/>
                  </a:lnTo>
                  <a:lnTo>
                    <a:pt x="150" y="1475"/>
                  </a:lnTo>
                  <a:lnTo>
                    <a:pt x="150" y="1467"/>
                  </a:lnTo>
                  <a:close/>
                  <a:moveTo>
                    <a:pt x="160" y="1443"/>
                  </a:moveTo>
                  <a:lnTo>
                    <a:pt x="164" y="1443"/>
                  </a:lnTo>
                  <a:lnTo>
                    <a:pt x="160" y="1447"/>
                  </a:lnTo>
                  <a:lnTo>
                    <a:pt x="160" y="1436"/>
                  </a:lnTo>
                  <a:lnTo>
                    <a:pt x="169" y="1436"/>
                  </a:lnTo>
                  <a:lnTo>
                    <a:pt x="169" y="1451"/>
                  </a:lnTo>
                  <a:lnTo>
                    <a:pt x="160" y="1451"/>
                  </a:lnTo>
                  <a:lnTo>
                    <a:pt x="160" y="1443"/>
                  </a:lnTo>
                  <a:close/>
                  <a:moveTo>
                    <a:pt x="161" y="1419"/>
                  </a:moveTo>
                  <a:lnTo>
                    <a:pt x="163" y="1402"/>
                  </a:lnTo>
                  <a:lnTo>
                    <a:pt x="172" y="1403"/>
                  </a:lnTo>
                  <a:lnTo>
                    <a:pt x="169" y="1420"/>
                  </a:lnTo>
                  <a:lnTo>
                    <a:pt x="161" y="1419"/>
                  </a:lnTo>
                  <a:close/>
                  <a:moveTo>
                    <a:pt x="164" y="1386"/>
                  </a:moveTo>
                  <a:lnTo>
                    <a:pt x="165" y="1371"/>
                  </a:lnTo>
                  <a:lnTo>
                    <a:pt x="174" y="1371"/>
                  </a:lnTo>
                  <a:lnTo>
                    <a:pt x="174" y="1379"/>
                  </a:lnTo>
                  <a:lnTo>
                    <a:pt x="169" y="1379"/>
                  </a:lnTo>
                  <a:lnTo>
                    <a:pt x="173" y="1375"/>
                  </a:lnTo>
                  <a:lnTo>
                    <a:pt x="173" y="1387"/>
                  </a:lnTo>
                  <a:lnTo>
                    <a:pt x="164" y="1386"/>
                  </a:lnTo>
                  <a:close/>
                  <a:moveTo>
                    <a:pt x="182" y="1370"/>
                  </a:moveTo>
                  <a:lnTo>
                    <a:pt x="182" y="1353"/>
                  </a:lnTo>
                  <a:lnTo>
                    <a:pt x="190" y="1353"/>
                  </a:lnTo>
                  <a:lnTo>
                    <a:pt x="190" y="1370"/>
                  </a:lnTo>
                  <a:lnTo>
                    <a:pt x="182" y="1370"/>
                  </a:lnTo>
                  <a:close/>
                  <a:moveTo>
                    <a:pt x="184" y="1338"/>
                  </a:moveTo>
                  <a:lnTo>
                    <a:pt x="184" y="1321"/>
                  </a:lnTo>
                  <a:lnTo>
                    <a:pt x="191" y="1321"/>
                  </a:lnTo>
                  <a:lnTo>
                    <a:pt x="191" y="1330"/>
                  </a:lnTo>
                  <a:lnTo>
                    <a:pt x="188" y="1330"/>
                  </a:lnTo>
                  <a:lnTo>
                    <a:pt x="192" y="1325"/>
                  </a:lnTo>
                  <a:lnTo>
                    <a:pt x="192" y="1338"/>
                  </a:lnTo>
                  <a:lnTo>
                    <a:pt x="184" y="1338"/>
                  </a:lnTo>
                  <a:close/>
                  <a:moveTo>
                    <a:pt x="208" y="1321"/>
                  </a:moveTo>
                  <a:lnTo>
                    <a:pt x="214" y="1321"/>
                  </a:lnTo>
                  <a:lnTo>
                    <a:pt x="210" y="1325"/>
                  </a:lnTo>
                  <a:lnTo>
                    <a:pt x="210" y="1315"/>
                  </a:lnTo>
                  <a:lnTo>
                    <a:pt x="218" y="1315"/>
                  </a:lnTo>
                  <a:lnTo>
                    <a:pt x="218" y="1330"/>
                  </a:lnTo>
                  <a:lnTo>
                    <a:pt x="208" y="1330"/>
                  </a:lnTo>
                  <a:lnTo>
                    <a:pt x="208" y="1321"/>
                  </a:lnTo>
                  <a:close/>
                  <a:moveTo>
                    <a:pt x="216" y="1296"/>
                  </a:moveTo>
                  <a:lnTo>
                    <a:pt x="230" y="1296"/>
                  </a:lnTo>
                  <a:lnTo>
                    <a:pt x="226" y="1301"/>
                  </a:lnTo>
                  <a:lnTo>
                    <a:pt x="226" y="1298"/>
                  </a:lnTo>
                  <a:lnTo>
                    <a:pt x="234" y="1298"/>
                  </a:lnTo>
                  <a:lnTo>
                    <a:pt x="234" y="1305"/>
                  </a:lnTo>
                  <a:lnTo>
                    <a:pt x="216" y="1305"/>
                  </a:lnTo>
                  <a:lnTo>
                    <a:pt x="216" y="1296"/>
                  </a:lnTo>
                  <a:close/>
                  <a:moveTo>
                    <a:pt x="226" y="1281"/>
                  </a:moveTo>
                  <a:lnTo>
                    <a:pt x="226" y="1271"/>
                  </a:lnTo>
                  <a:lnTo>
                    <a:pt x="241" y="1271"/>
                  </a:lnTo>
                  <a:lnTo>
                    <a:pt x="241" y="1279"/>
                  </a:lnTo>
                  <a:lnTo>
                    <a:pt x="230" y="1279"/>
                  </a:lnTo>
                  <a:lnTo>
                    <a:pt x="234" y="1275"/>
                  </a:lnTo>
                  <a:lnTo>
                    <a:pt x="234" y="1281"/>
                  </a:lnTo>
                  <a:lnTo>
                    <a:pt x="226" y="1281"/>
                  </a:lnTo>
                  <a:close/>
                  <a:moveTo>
                    <a:pt x="257" y="1271"/>
                  </a:moveTo>
                  <a:lnTo>
                    <a:pt x="272" y="1271"/>
                  </a:lnTo>
                  <a:lnTo>
                    <a:pt x="268" y="1275"/>
                  </a:lnTo>
                  <a:lnTo>
                    <a:pt x="268" y="1273"/>
                  </a:lnTo>
                  <a:lnTo>
                    <a:pt x="276" y="1273"/>
                  </a:lnTo>
                  <a:lnTo>
                    <a:pt x="276" y="1279"/>
                  </a:lnTo>
                  <a:lnTo>
                    <a:pt x="257" y="1279"/>
                  </a:lnTo>
                  <a:lnTo>
                    <a:pt x="257" y="1271"/>
                  </a:lnTo>
                  <a:close/>
                  <a:moveTo>
                    <a:pt x="268" y="1257"/>
                  </a:moveTo>
                  <a:lnTo>
                    <a:pt x="268" y="1246"/>
                  </a:lnTo>
                  <a:lnTo>
                    <a:pt x="280" y="1246"/>
                  </a:lnTo>
                  <a:lnTo>
                    <a:pt x="276" y="1250"/>
                  </a:lnTo>
                  <a:lnTo>
                    <a:pt x="276" y="1248"/>
                  </a:lnTo>
                  <a:lnTo>
                    <a:pt x="285" y="1248"/>
                  </a:lnTo>
                  <a:lnTo>
                    <a:pt x="285" y="1254"/>
                  </a:lnTo>
                  <a:lnTo>
                    <a:pt x="272" y="1254"/>
                  </a:lnTo>
                  <a:lnTo>
                    <a:pt x="276" y="1250"/>
                  </a:lnTo>
                  <a:lnTo>
                    <a:pt x="276" y="1257"/>
                  </a:lnTo>
                  <a:lnTo>
                    <a:pt x="268" y="1257"/>
                  </a:lnTo>
                  <a:close/>
                  <a:moveTo>
                    <a:pt x="276" y="1232"/>
                  </a:moveTo>
                  <a:lnTo>
                    <a:pt x="276" y="1224"/>
                  </a:lnTo>
                  <a:lnTo>
                    <a:pt x="278" y="1215"/>
                  </a:lnTo>
                  <a:lnTo>
                    <a:pt x="286" y="1216"/>
                  </a:lnTo>
                  <a:lnTo>
                    <a:pt x="284" y="1225"/>
                  </a:lnTo>
                  <a:lnTo>
                    <a:pt x="285" y="1224"/>
                  </a:lnTo>
                  <a:lnTo>
                    <a:pt x="285" y="1232"/>
                  </a:lnTo>
                  <a:lnTo>
                    <a:pt x="276" y="1232"/>
                  </a:lnTo>
                  <a:close/>
                  <a:moveTo>
                    <a:pt x="281" y="1198"/>
                  </a:moveTo>
                  <a:lnTo>
                    <a:pt x="282" y="1194"/>
                  </a:lnTo>
                  <a:lnTo>
                    <a:pt x="301" y="1194"/>
                  </a:lnTo>
                  <a:lnTo>
                    <a:pt x="301" y="1203"/>
                  </a:lnTo>
                  <a:lnTo>
                    <a:pt x="286" y="1203"/>
                  </a:lnTo>
                  <a:lnTo>
                    <a:pt x="290" y="1199"/>
                  </a:lnTo>
                  <a:lnTo>
                    <a:pt x="289" y="1200"/>
                  </a:lnTo>
                  <a:lnTo>
                    <a:pt x="281" y="1198"/>
                  </a:lnTo>
                  <a:close/>
                  <a:moveTo>
                    <a:pt x="304" y="1189"/>
                  </a:moveTo>
                  <a:lnTo>
                    <a:pt x="304" y="1173"/>
                  </a:lnTo>
                  <a:lnTo>
                    <a:pt x="312" y="1173"/>
                  </a:lnTo>
                  <a:lnTo>
                    <a:pt x="312" y="1189"/>
                  </a:lnTo>
                  <a:lnTo>
                    <a:pt x="304" y="1189"/>
                  </a:lnTo>
                  <a:close/>
                  <a:moveTo>
                    <a:pt x="313" y="1165"/>
                  </a:moveTo>
                  <a:lnTo>
                    <a:pt x="313" y="1148"/>
                  </a:lnTo>
                  <a:lnTo>
                    <a:pt x="321" y="1148"/>
                  </a:lnTo>
                  <a:lnTo>
                    <a:pt x="321" y="1165"/>
                  </a:lnTo>
                  <a:lnTo>
                    <a:pt x="313" y="1165"/>
                  </a:lnTo>
                  <a:close/>
                  <a:moveTo>
                    <a:pt x="332" y="1142"/>
                  </a:moveTo>
                  <a:lnTo>
                    <a:pt x="345" y="1142"/>
                  </a:lnTo>
                  <a:lnTo>
                    <a:pt x="341" y="1146"/>
                  </a:lnTo>
                  <a:lnTo>
                    <a:pt x="341" y="1143"/>
                  </a:lnTo>
                  <a:lnTo>
                    <a:pt x="349" y="1143"/>
                  </a:lnTo>
                  <a:lnTo>
                    <a:pt x="349" y="1150"/>
                  </a:lnTo>
                  <a:lnTo>
                    <a:pt x="332" y="1150"/>
                  </a:lnTo>
                  <a:lnTo>
                    <a:pt x="332" y="1142"/>
                  </a:lnTo>
                  <a:close/>
                  <a:moveTo>
                    <a:pt x="341" y="1126"/>
                  </a:moveTo>
                  <a:lnTo>
                    <a:pt x="341" y="1120"/>
                  </a:lnTo>
                  <a:lnTo>
                    <a:pt x="342" y="1109"/>
                  </a:lnTo>
                  <a:lnTo>
                    <a:pt x="350" y="1110"/>
                  </a:lnTo>
                  <a:lnTo>
                    <a:pt x="349" y="1120"/>
                  </a:lnTo>
                  <a:lnTo>
                    <a:pt x="349" y="1120"/>
                  </a:lnTo>
                  <a:lnTo>
                    <a:pt x="349" y="1126"/>
                  </a:lnTo>
                  <a:lnTo>
                    <a:pt x="341" y="1126"/>
                  </a:lnTo>
                  <a:close/>
                  <a:moveTo>
                    <a:pt x="344" y="1093"/>
                  </a:moveTo>
                  <a:lnTo>
                    <a:pt x="345" y="1076"/>
                  </a:lnTo>
                  <a:lnTo>
                    <a:pt x="353" y="1077"/>
                  </a:lnTo>
                  <a:lnTo>
                    <a:pt x="352" y="1093"/>
                  </a:lnTo>
                  <a:lnTo>
                    <a:pt x="344" y="1093"/>
                  </a:lnTo>
                  <a:close/>
                  <a:moveTo>
                    <a:pt x="356" y="1063"/>
                  </a:moveTo>
                  <a:lnTo>
                    <a:pt x="361" y="1063"/>
                  </a:lnTo>
                  <a:lnTo>
                    <a:pt x="356" y="1067"/>
                  </a:lnTo>
                  <a:lnTo>
                    <a:pt x="356" y="1054"/>
                  </a:lnTo>
                  <a:lnTo>
                    <a:pt x="365" y="1054"/>
                  </a:lnTo>
                  <a:lnTo>
                    <a:pt x="365" y="1071"/>
                  </a:lnTo>
                  <a:lnTo>
                    <a:pt x="356" y="1071"/>
                  </a:lnTo>
                  <a:lnTo>
                    <a:pt x="356" y="1063"/>
                  </a:lnTo>
                  <a:close/>
                  <a:moveTo>
                    <a:pt x="357" y="1037"/>
                  </a:moveTo>
                  <a:lnTo>
                    <a:pt x="361" y="1021"/>
                  </a:lnTo>
                  <a:lnTo>
                    <a:pt x="369" y="1023"/>
                  </a:lnTo>
                  <a:lnTo>
                    <a:pt x="365" y="1039"/>
                  </a:lnTo>
                  <a:lnTo>
                    <a:pt x="357" y="1037"/>
                  </a:lnTo>
                  <a:close/>
                  <a:moveTo>
                    <a:pt x="374" y="1009"/>
                  </a:moveTo>
                  <a:lnTo>
                    <a:pt x="382" y="1009"/>
                  </a:lnTo>
                  <a:lnTo>
                    <a:pt x="378" y="1013"/>
                  </a:lnTo>
                  <a:lnTo>
                    <a:pt x="378" y="1004"/>
                  </a:lnTo>
                  <a:lnTo>
                    <a:pt x="386" y="1004"/>
                  </a:lnTo>
                  <a:lnTo>
                    <a:pt x="386" y="1017"/>
                  </a:lnTo>
                  <a:lnTo>
                    <a:pt x="374" y="1017"/>
                  </a:lnTo>
                  <a:lnTo>
                    <a:pt x="374" y="1009"/>
                  </a:lnTo>
                  <a:close/>
                  <a:moveTo>
                    <a:pt x="378" y="987"/>
                  </a:moveTo>
                  <a:lnTo>
                    <a:pt x="378" y="986"/>
                  </a:lnTo>
                  <a:lnTo>
                    <a:pt x="379" y="970"/>
                  </a:lnTo>
                  <a:lnTo>
                    <a:pt x="387" y="971"/>
                  </a:lnTo>
                  <a:lnTo>
                    <a:pt x="386" y="986"/>
                  </a:lnTo>
                  <a:lnTo>
                    <a:pt x="386" y="986"/>
                  </a:lnTo>
                  <a:lnTo>
                    <a:pt x="386" y="987"/>
                  </a:lnTo>
                  <a:lnTo>
                    <a:pt x="378" y="987"/>
                  </a:lnTo>
                  <a:close/>
                  <a:moveTo>
                    <a:pt x="388" y="954"/>
                  </a:moveTo>
                  <a:lnTo>
                    <a:pt x="405" y="954"/>
                  </a:lnTo>
                  <a:lnTo>
                    <a:pt x="405" y="963"/>
                  </a:lnTo>
                  <a:lnTo>
                    <a:pt x="388" y="963"/>
                  </a:lnTo>
                  <a:lnTo>
                    <a:pt x="388" y="954"/>
                  </a:lnTo>
                  <a:close/>
                  <a:moveTo>
                    <a:pt x="421" y="954"/>
                  </a:moveTo>
                  <a:lnTo>
                    <a:pt x="437" y="954"/>
                  </a:lnTo>
                  <a:lnTo>
                    <a:pt x="433" y="959"/>
                  </a:lnTo>
                  <a:lnTo>
                    <a:pt x="433" y="958"/>
                  </a:lnTo>
                  <a:lnTo>
                    <a:pt x="441" y="958"/>
                  </a:lnTo>
                  <a:lnTo>
                    <a:pt x="441" y="963"/>
                  </a:lnTo>
                  <a:lnTo>
                    <a:pt x="421" y="963"/>
                  </a:lnTo>
                  <a:lnTo>
                    <a:pt x="421" y="954"/>
                  </a:lnTo>
                  <a:close/>
                  <a:moveTo>
                    <a:pt x="433" y="941"/>
                  </a:moveTo>
                  <a:lnTo>
                    <a:pt x="433" y="927"/>
                  </a:lnTo>
                  <a:lnTo>
                    <a:pt x="443" y="927"/>
                  </a:lnTo>
                  <a:lnTo>
                    <a:pt x="443" y="935"/>
                  </a:lnTo>
                  <a:lnTo>
                    <a:pt x="437" y="935"/>
                  </a:lnTo>
                  <a:lnTo>
                    <a:pt x="441" y="931"/>
                  </a:lnTo>
                  <a:lnTo>
                    <a:pt x="441" y="941"/>
                  </a:lnTo>
                  <a:lnTo>
                    <a:pt x="433" y="941"/>
                  </a:lnTo>
                  <a:close/>
                  <a:moveTo>
                    <a:pt x="453" y="929"/>
                  </a:moveTo>
                  <a:lnTo>
                    <a:pt x="453" y="912"/>
                  </a:lnTo>
                  <a:lnTo>
                    <a:pt x="462" y="912"/>
                  </a:lnTo>
                  <a:lnTo>
                    <a:pt x="462" y="929"/>
                  </a:lnTo>
                  <a:lnTo>
                    <a:pt x="453" y="929"/>
                  </a:lnTo>
                  <a:close/>
                  <a:moveTo>
                    <a:pt x="466" y="899"/>
                  </a:moveTo>
                  <a:lnTo>
                    <a:pt x="482" y="899"/>
                  </a:lnTo>
                  <a:lnTo>
                    <a:pt x="482" y="907"/>
                  </a:lnTo>
                  <a:lnTo>
                    <a:pt x="466" y="907"/>
                  </a:lnTo>
                  <a:lnTo>
                    <a:pt x="466" y="899"/>
                  </a:lnTo>
                  <a:close/>
                  <a:moveTo>
                    <a:pt x="486" y="895"/>
                  </a:moveTo>
                  <a:lnTo>
                    <a:pt x="486" y="879"/>
                  </a:lnTo>
                  <a:lnTo>
                    <a:pt x="495" y="879"/>
                  </a:lnTo>
                  <a:lnTo>
                    <a:pt x="495" y="895"/>
                  </a:lnTo>
                  <a:lnTo>
                    <a:pt x="486" y="895"/>
                  </a:lnTo>
                  <a:close/>
                  <a:moveTo>
                    <a:pt x="497" y="872"/>
                  </a:moveTo>
                  <a:lnTo>
                    <a:pt x="497" y="855"/>
                  </a:lnTo>
                  <a:lnTo>
                    <a:pt x="505" y="855"/>
                  </a:lnTo>
                  <a:lnTo>
                    <a:pt x="505" y="872"/>
                  </a:lnTo>
                  <a:lnTo>
                    <a:pt x="497" y="872"/>
                  </a:lnTo>
                  <a:close/>
                  <a:moveTo>
                    <a:pt x="504" y="847"/>
                  </a:moveTo>
                  <a:lnTo>
                    <a:pt x="504" y="830"/>
                  </a:lnTo>
                  <a:lnTo>
                    <a:pt x="512" y="830"/>
                  </a:lnTo>
                  <a:lnTo>
                    <a:pt x="512" y="847"/>
                  </a:lnTo>
                  <a:lnTo>
                    <a:pt x="504" y="847"/>
                  </a:lnTo>
                  <a:close/>
                  <a:moveTo>
                    <a:pt x="514" y="815"/>
                  </a:moveTo>
                  <a:lnTo>
                    <a:pt x="522" y="815"/>
                  </a:lnTo>
                  <a:lnTo>
                    <a:pt x="518" y="819"/>
                  </a:lnTo>
                  <a:lnTo>
                    <a:pt x="518" y="810"/>
                  </a:lnTo>
                  <a:lnTo>
                    <a:pt x="526" y="810"/>
                  </a:lnTo>
                  <a:lnTo>
                    <a:pt x="526" y="823"/>
                  </a:lnTo>
                  <a:lnTo>
                    <a:pt x="514" y="823"/>
                  </a:lnTo>
                  <a:lnTo>
                    <a:pt x="514" y="815"/>
                  </a:lnTo>
                  <a:close/>
                  <a:moveTo>
                    <a:pt x="518" y="794"/>
                  </a:moveTo>
                  <a:lnTo>
                    <a:pt x="518" y="787"/>
                  </a:lnTo>
                  <a:lnTo>
                    <a:pt x="535" y="787"/>
                  </a:lnTo>
                  <a:lnTo>
                    <a:pt x="535" y="795"/>
                  </a:lnTo>
                  <a:lnTo>
                    <a:pt x="522" y="795"/>
                  </a:lnTo>
                  <a:lnTo>
                    <a:pt x="526" y="791"/>
                  </a:lnTo>
                  <a:lnTo>
                    <a:pt x="526" y="794"/>
                  </a:lnTo>
                  <a:lnTo>
                    <a:pt x="518" y="794"/>
                  </a:lnTo>
                  <a:close/>
                  <a:moveTo>
                    <a:pt x="552" y="787"/>
                  </a:moveTo>
                  <a:lnTo>
                    <a:pt x="568" y="787"/>
                  </a:lnTo>
                  <a:lnTo>
                    <a:pt x="568" y="795"/>
                  </a:lnTo>
                  <a:lnTo>
                    <a:pt x="552" y="795"/>
                  </a:lnTo>
                  <a:lnTo>
                    <a:pt x="552" y="787"/>
                  </a:lnTo>
                  <a:close/>
                  <a:moveTo>
                    <a:pt x="585" y="787"/>
                  </a:moveTo>
                  <a:lnTo>
                    <a:pt x="601" y="787"/>
                  </a:lnTo>
                  <a:lnTo>
                    <a:pt x="601" y="795"/>
                  </a:lnTo>
                  <a:lnTo>
                    <a:pt x="585" y="795"/>
                  </a:lnTo>
                  <a:lnTo>
                    <a:pt x="585" y="787"/>
                  </a:lnTo>
                  <a:close/>
                  <a:moveTo>
                    <a:pt x="601" y="778"/>
                  </a:moveTo>
                  <a:lnTo>
                    <a:pt x="601" y="758"/>
                  </a:lnTo>
                  <a:lnTo>
                    <a:pt x="606" y="758"/>
                  </a:lnTo>
                  <a:lnTo>
                    <a:pt x="606" y="766"/>
                  </a:lnTo>
                  <a:lnTo>
                    <a:pt x="605" y="766"/>
                  </a:lnTo>
                  <a:lnTo>
                    <a:pt x="609" y="762"/>
                  </a:lnTo>
                  <a:lnTo>
                    <a:pt x="609" y="778"/>
                  </a:lnTo>
                  <a:lnTo>
                    <a:pt x="601" y="778"/>
                  </a:lnTo>
                  <a:close/>
                  <a:moveTo>
                    <a:pt x="623" y="758"/>
                  </a:moveTo>
                  <a:lnTo>
                    <a:pt x="639" y="758"/>
                  </a:lnTo>
                  <a:lnTo>
                    <a:pt x="639" y="766"/>
                  </a:lnTo>
                  <a:lnTo>
                    <a:pt x="623" y="766"/>
                  </a:lnTo>
                  <a:lnTo>
                    <a:pt x="623" y="758"/>
                  </a:lnTo>
                  <a:close/>
                  <a:moveTo>
                    <a:pt x="656" y="758"/>
                  </a:moveTo>
                  <a:lnTo>
                    <a:pt x="662" y="758"/>
                  </a:lnTo>
                  <a:lnTo>
                    <a:pt x="658" y="762"/>
                  </a:lnTo>
                  <a:lnTo>
                    <a:pt x="658" y="751"/>
                  </a:lnTo>
                  <a:lnTo>
                    <a:pt x="666" y="751"/>
                  </a:lnTo>
                  <a:lnTo>
                    <a:pt x="666" y="766"/>
                  </a:lnTo>
                  <a:lnTo>
                    <a:pt x="656" y="766"/>
                  </a:lnTo>
                  <a:lnTo>
                    <a:pt x="656" y="758"/>
                  </a:lnTo>
                  <a:close/>
                  <a:moveTo>
                    <a:pt x="658" y="735"/>
                  </a:moveTo>
                  <a:lnTo>
                    <a:pt x="658" y="729"/>
                  </a:lnTo>
                  <a:lnTo>
                    <a:pt x="676" y="729"/>
                  </a:lnTo>
                  <a:lnTo>
                    <a:pt x="676" y="737"/>
                  </a:lnTo>
                  <a:lnTo>
                    <a:pt x="662" y="737"/>
                  </a:lnTo>
                  <a:lnTo>
                    <a:pt x="666" y="733"/>
                  </a:lnTo>
                  <a:lnTo>
                    <a:pt x="666" y="735"/>
                  </a:lnTo>
                  <a:lnTo>
                    <a:pt x="658" y="735"/>
                  </a:lnTo>
                  <a:close/>
                  <a:moveTo>
                    <a:pt x="693" y="729"/>
                  </a:moveTo>
                  <a:lnTo>
                    <a:pt x="709" y="729"/>
                  </a:lnTo>
                  <a:lnTo>
                    <a:pt x="709" y="737"/>
                  </a:lnTo>
                  <a:lnTo>
                    <a:pt x="693" y="737"/>
                  </a:lnTo>
                  <a:lnTo>
                    <a:pt x="693" y="729"/>
                  </a:lnTo>
                  <a:close/>
                  <a:moveTo>
                    <a:pt x="716" y="727"/>
                  </a:moveTo>
                  <a:lnTo>
                    <a:pt x="716" y="710"/>
                  </a:lnTo>
                  <a:lnTo>
                    <a:pt x="724" y="710"/>
                  </a:lnTo>
                  <a:lnTo>
                    <a:pt x="724" y="727"/>
                  </a:lnTo>
                  <a:lnTo>
                    <a:pt x="716" y="727"/>
                  </a:lnTo>
                  <a:close/>
                  <a:moveTo>
                    <a:pt x="730" y="700"/>
                  </a:moveTo>
                  <a:lnTo>
                    <a:pt x="734" y="700"/>
                  </a:lnTo>
                  <a:lnTo>
                    <a:pt x="730" y="704"/>
                  </a:lnTo>
                  <a:lnTo>
                    <a:pt x="730" y="691"/>
                  </a:lnTo>
                  <a:lnTo>
                    <a:pt x="738" y="691"/>
                  </a:lnTo>
                  <a:lnTo>
                    <a:pt x="738" y="708"/>
                  </a:lnTo>
                  <a:lnTo>
                    <a:pt x="730" y="708"/>
                  </a:lnTo>
                  <a:lnTo>
                    <a:pt x="730" y="700"/>
                  </a:lnTo>
                  <a:close/>
                  <a:moveTo>
                    <a:pt x="734" y="671"/>
                  </a:moveTo>
                  <a:lnTo>
                    <a:pt x="751" y="671"/>
                  </a:lnTo>
                  <a:lnTo>
                    <a:pt x="751" y="679"/>
                  </a:lnTo>
                  <a:lnTo>
                    <a:pt x="734" y="679"/>
                  </a:lnTo>
                  <a:lnTo>
                    <a:pt x="734" y="671"/>
                  </a:lnTo>
                  <a:close/>
                  <a:moveTo>
                    <a:pt x="758" y="670"/>
                  </a:moveTo>
                  <a:lnTo>
                    <a:pt x="758" y="653"/>
                  </a:lnTo>
                  <a:lnTo>
                    <a:pt x="766" y="653"/>
                  </a:lnTo>
                  <a:lnTo>
                    <a:pt x="766" y="670"/>
                  </a:lnTo>
                  <a:lnTo>
                    <a:pt x="758" y="670"/>
                  </a:lnTo>
                  <a:close/>
                  <a:moveTo>
                    <a:pt x="764" y="642"/>
                  </a:moveTo>
                  <a:lnTo>
                    <a:pt x="764" y="625"/>
                  </a:lnTo>
                  <a:lnTo>
                    <a:pt x="772" y="625"/>
                  </a:lnTo>
                  <a:lnTo>
                    <a:pt x="772" y="642"/>
                  </a:lnTo>
                  <a:lnTo>
                    <a:pt x="764" y="642"/>
                  </a:lnTo>
                  <a:close/>
                  <a:moveTo>
                    <a:pt x="775" y="612"/>
                  </a:moveTo>
                  <a:lnTo>
                    <a:pt x="775" y="612"/>
                  </a:lnTo>
                  <a:lnTo>
                    <a:pt x="771" y="616"/>
                  </a:lnTo>
                  <a:lnTo>
                    <a:pt x="771" y="599"/>
                  </a:lnTo>
                  <a:lnTo>
                    <a:pt x="779" y="599"/>
                  </a:lnTo>
                  <a:lnTo>
                    <a:pt x="779" y="620"/>
                  </a:lnTo>
                  <a:lnTo>
                    <a:pt x="775" y="620"/>
                  </a:lnTo>
                  <a:lnTo>
                    <a:pt x="775" y="612"/>
                  </a:lnTo>
                  <a:close/>
                  <a:moveTo>
                    <a:pt x="778" y="582"/>
                  </a:moveTo>
                  <a:lnTo>
                    <a:pt x="794" y="582"/>
                  </a:lnTo>
                  <a:lnTo>
                    <a:pt x="794" y="590"/>
                  </a:lnTo>
                  <a:lnTo>
                    <a:pt x="778" y="590"/>
                  </a:lnTo>
                  <a:lnTo>
                    <a:pt x="778" y="582"/>
                  </a:lnTo>
                  <a:close/>
                  <a:moveTo>
                    <a:pt x="811" y="582"/>
                  </a:moveTo>
                  <a:lnTo>
                    <a:pt x="828" y="582"/>
                  </a:lnTo>
                  <a:lnTo>
                    <a:pt x="828" y="590"/>
                  </a:lnTo>
                  <a:lnTo>
                    <a:pt x="811" y="590"/>
                  </a:lnTo>
                  <a:lnTo>
                    <a:pt x="811" y="582"/>
                  </a:lnTo>
                  <a:close/>
                  <a:moveTo>
                    <a:pt x="833" y="579"/>
                  </a:moveTo>
                  <a:lnTo>
                    <a:pt x="833" y="562"/>
                  </a:lnTo>
                  <a:lnTo>
                    <a:pt x="841" y="562"/>
                  </a:lnTo>
                  <a:lnTo>
                    <a:pt x="841" y="579"/>
                  </a:lnTo>
                  <a:lnTo>
                    <a:pt x="833" y="579"/>
                  </a:lnTo>
                  <a:close/>
                  <a:moveTo>
                    <a:pt x="847" y="552"/>
                  </a:moveTo>
                  <a:lnTo>
                    <a:pt x="864" y="552"/>
                  </a:lnTo>
                  <a:lnTo>
                    <a:pt x="864" y="560"/>
                  </a:lnTo>
                  <a:lnTo>
                    <a:pt x="847" y="560"/>
                  </a:lnTo>
                  <a:lnTo>
                    <a:pt x="847" y="552"/>
                  </a:lnTo>
                  <a:close/>
                  <a:moveTo>
                    <a:pt x="863" y="542"/>
                  </a:moveTo>
                  <a:lnTo>
                    <a:pt x="863" y="526"/>
                  </a:lnTo>
                  <a:lnTo>
                    <a:pt x="871" y="526"/>
                  </a:lnTo>
                  <a:lnTo>
                    <a:pt x="871" y="542"/>
                  </a:lnTo>
                  <a:lnTo>
                    <a:pt x="863" y="542"/>
                  </a:lnTo>
                  <a:close/>
                  <a:moveTo>
                    <a:pt x="883" y="521"/>
                  </a:moveTo>
                  <a:lnTo>
                    <a:pt x="899" y="521"/>
                  </a:lnTo>
                  <a:lnTo>
                    <a:pt x="895" y="525"/>
                  </a:lnTo>
                  <a:lnTo>
                    <a:pt x="895" y="525"/>
                  </a:lnTo>
                  <a:lnTo>
                    <a:pt x="904" y="525"/>
                  </a:lnTo>
                  <a:lnTo>
                    <a:pt x="904" y="530"/>
                  </a:lnTo>
                  <a:lnTo>
                    <a:pt x="883" y="530"/>
                  </a:lnTo>
                  <a:lnTo>
                    <a:pt x="883" y="521"/>
                  </a:lnTo>
                  <a:close/>
                  <a:moveTo>
                    <a:pt x="895" y="508"/>
                  </a:moveTo>
                  <a:lnTo>
                    <a:pt x="895" y="491"/>
                  </a:lnTo>
                  <a:lnTo>
                    <a:pt x="903" y="491"/>
                  </a:lnTo>
                  <a:lnTo>
                    <a:pt x="903" y="499"/>
                  </a:lnTo>
                  <a:lnTo>
                    <a:pt x="899" y="499"/>
                  </a:lnTo>
                  <a:lnTo>
                    <a:pt x="904" y="495"/>
                  </a:lnTo>
                  <a:lnTo>
                    <a:pt x="904" y="508"/>
                  </a:lnTo>
                  <a:lnTo>
                    <a:pt x="895" y="508"/>
                  </a:lnTo>
                  <a:close/>
                  <a:moveTo>
                    <a:pt x="919" y="491"/>
                  </a:moveTo>
                  <a:lnTo>
                    <a:pt x="936" y="491"/>
                  </a:lnTo>
                  <a:lnTo>
                    <a:pt x="936" y="499"/>
                  </a:lnTo>
                  <a:lnTo>
                    <a:pt x="919" y="499"/>
                  </a:lnTo>
                  <a:lnTo>
                    <a:pt x="919" y="491"/>
                  </a:lnTo>
                  <a:close/>
                  <a:moveTo>
                    <a:pt x="942" y="489"/>
                  </a:moveTo>
                  <a:lnTo>
                    <a:pt x="942" y="473"/>
                  </a:lnTo>
                  <a:lnTo>
                    <a:pt x="951" y="473"/>
                  </a:lnTo>
                  <a:lnTo>
                    <a:pt x="951" y="489"/>
                  </a:lnTo>
                  <a:lnTo>
                    <a:pt x="942" y="489"/>
                  </a:lnTo>
                  <a:close/>
                  <a:moveTo>
                    <a:pt x="954" y="460"/>
                  </a:moveTo>
                  <a:lnTo>
                    <a:pt x="971" y="460"/>
                  </a:lnTo>
                  <a:lnTo>
                    <a:pt x="971" y="468"/>
                  </a:lnTo>
                  <a:lnTo>
                    <a:pt x="954" y="468"/>
                  </a:lnTo>
                  <a:lnTo>
                    <a:pt x="954" y="460"/>
                  </a:lnTo>
                  <a:close/>
                  <a:moveTo>
                    <a:pt x="987" y="460"/>
                  </a:moveTo>
                  <a:lnTo>
                    <a:pt x="1004" y="460"/>
                  </a:lnTo>
                  <a:lnTo>
                    <a:pt x="1004" y="468"/>
                  </a:lnTo>
                  <a:lnTo>
                    <a:pt x="987" y="468"/>
                  </a:lnTo>
                  <a:lnTo>
                    <a:pt x="987" y="460"/>
                  </a:lnTo>
                  <a:close/>
                  <a:moveTo>
                    <a:pt x="1021" y="460"/>
                  </a:moveTo>
                  <a:lnTo>
                    <a:pt x="1037" y="460"/>
                  </a:lnTo>
                  <a:lnTo>
                    <a:pt x="1037" y="468"/>
                  </a:lnTo>
                  <a:lnTo>
                    <a:pt x="1021" y="468"/>
                  </a:lnTo>
                  <a:lnTo>
                    <a:pt x="1021" y="460"/>
                  </a:lnTo>
                  <a:close/>
                  <a:moveTo>
                    <a:pt x="1054" y="460"/>
                  </a:moveTo>
                  <a:lnTo>
                    <a:pt x="1070" y="460"/>
                  </a:lnTo>
                  <a:lnTo>
                    <a:pt x="1070" y="468"/>
                  </a:lnTo>
                  <a:lnTo>
                    <a:pt x="1054" y="468"/>
                  </a:lnTo>
                  <a:lnTo>
                    <a:pt x="1054" y="460"/>
                  </a:lnTo>
                  <a:close/>
                  <a:moveTo>
                    <a:pt x="1087" y="460"/>
                  </a:moveTo>
                  <a:lnTo>
                    <a:pt x="1103" y="460"/>
                  </a:lnTo>
                  <a:lnTo>
                    <a:pt x="1103" y="468"/>
                  </a:lnTo>
                  <a:lnTo>
                    <a:pt x="1087" y="468"/>
                  </a:lnTo>
                  <a:lnTo>
                    <a:pt x="1087" y="460"/>
                  </a:lnTo>
                  <a:close/>
                  <a:moveTo>
                    <a:pt x="1113" y="461"/>
                  </a:moveTo>
                  <a:lnTo>
                    <a:pt x="1113" y="445"/>
                  </a:lnTo>
                  <a:lnTo>
                    <a:pt x="1121" y="445"/>
                  </a:lnTo>
                  <a:lnTo>
                    <a:pt x="1121" y="461"/>
                  </a:lnTo>
                  <a:lnTo>
                    <a:pt x="1113" y="461"/>
                  </a:lnTo>
                  <a:close/>
                  <a:moveTo>
                    <a:pt x="1122" y="428"/>
                  </a:moveTo>
                  <a:lnTo>
                    <a:pt x="1123" y="428"/>
                  </a:lnTo>
                  <a:lnTo>
                    <a:pt x="1119" y="433"/>
                  </a:lnTo>
                  <a:lnTo>
                    <a:pt x="1119" y="417"/>
                  </a:lnTo>
                  <a:lnTo>
                    <a:pt x="1127" y="417"/>
                  </a:lnTo>
                  <a:lnTo>
                    <a:pt x="1127" y="437"/>
                  </a:lnTo>
                  <a:lnTo>
                    <a:pt x="1122" y="437"/>
                  </a:lnTo>
                  <a:lnTo>
                    <a:pt x="1122" y="428"/>
                  </a:lnTo>
                  <a:close/>
                  <a:moveTo>
                    <a:pt x="1124" y="397"/>
                  </a:moveTo>
                  <a:lnTo>
                    <a:pt x="1140" y="397"/>
                  </a:lnTo>
                  <a:lnTo>
                    <a:pt x="1140" y="406"/>
                  </a:lnTo>
                  <a:lnTo>
                    <a:pt x="1124" y="406"/>
                  </a:lnTo>
                  <a:lnTo>
                    <a:pt x="1124" y="397"/>
                  </a:lnTo>
                  <a:close/>
                  <a:moveTo>
                    <a:pt x="1157" y="397"/>
                  </a:moveTo>
                  <a:lnTo>
                    <a:pt x="1173" y="397"/>
                  </a:lnTo>
                  <a:lnTo>
                    <a:pt x="1173" y="406"/>
                  </a:lnTo>
                  <a:lnTo>
                    <a:pt x="1157" y="406"/>
                  </a:lnTo>
                  <a:lnTo>
                    <a:pt x="1157" y="397"/>
                  </a:lnTo>
                  <a:close/>
                  <a:moveTo>
                    <a:pt x="1171" y="386"/>
                  </a:moveTo>
                  <a:lnTo>
                    <a:pt x="1171" y="370"/>
                  </a:lnTo>
                  <a:lnTo>
                    <a:pt x="1179" y="370"/>
                  </a:lnTo>
                  <a:lnTo>
                    <a:pt x="1179" y="386"/>
                  </a:lnTo>
                  <a:lnTo>
                    <a:pt x="1171" y="386"/>
                  </a:lnTo>
                  <a:close/>
                  <a:moveTo>
                    <a:pt x="1173" y="353"/>
                  </a:moveTo>
                  <a:lnTo>
                    <a:pt x="1174" y="333"/>
                  </a:lnTo>
                  <a:lnTo>
                    <a:pt x="1178" y="333"/>
                  </a:lnTo>
                  <a:lnTo>
                    <a:pt x="1178" y="341"/>
                  </a:lnTo>
                  <a:lnTo>
                    <a:pt x="1178" y="341"/>
                  </a:lnTo>
                  <a:lnTo>
                    <a:pt x="1183" y="338"/>
                  </a:lnTo>
                  <a:lnTo>
                    <a:pt x="1181" y="354"/>
                  </a:lnTo>
                  <a:lnTo>
                    <a:pt x="1173" y="353"/>
                  </a:lnTo>
                  <a:close/>
                  <a:moveTo>
                    <a:pt x="1195" y="333"/>
                  </a:moveTo>
                  <a:lnTo>
                    <a:pt x="1212" y="333"/>
                  </a:lnTo>
                  <a:lnTo>
                    <a:pt x="1212" y="341"/>
                  </a:lnTo>
                  <a:lnTo>
                    <a:pt x="1195" y="341"/>
                  </a:lnTo>
                  <a:lnTo>
                    <a:pt x="1195" y="333"/>
                  </a:lnTo>
                  <a:close/>
                  <a:moveTo>
                    <a:pt x="1228" y="333"/>
                  </a:moveTo>
                  <a:lnTo>
                    <a:pt x="1245" y="333"/>
                  </a:lnTo>
                  <a:lnTo>
                    <a:pt x="1245" y="341"/>
                  </a:lnTo>
                  <a:lnTo>
                    <a:pt x="1228" y="341"/>
                  </a:lnTo>
                  <a:lnTo>
                    <a:pt x="1228" y="333"/>
                  </a:lnTo>
                  <a:close/>
                  <a:moveTo>
                    <a:pt x="1261" y="333"/>
                  </a:moveTo>
                  <a:lnTo>
                    <a:pt x="1268" y="333"/>
                  </a:lnTo>
                  <a:lnTo>
                    <a:pt x="1264" y="337"/>
                  </a:lnTo>
                  <a:lnTo>
                    <a:pt x="1264" y="327"/>
                  </a:lnTo>
                  <a:lnTo>
                    <a:pt x="1272" y="327"/>
                  </a:lnTo>
                  <a:lnTo>
                    <a:pt x="1272" y="341"/>
                  </a:lnTo>
                  <a:lnTo>
                    <a:pt x="1261" y="341"/>
                  </a:lnTo>
                  <a:lnTo>
                    <a:pt x="1261" y="333"/>
                  </a:lnTo>
                  <a:close/>
                  <a:moveTo>
                    <a:pt x="1264" y="311"/>
                  </a:moveTo>
                  <a:lnTo>
                    <a:pt x="1264" y="301"/>
                  </a:lnTo>
                  <a:lnTo>
                    <a:pt x="1278" y="301"/>
                  </a:lnTo>
                  <a:lnTo>
                    <a:pt x="1278" y="309"/>
                  </a:lnTo>
                  <a:lnTo>
                    <a:pt x="1268" y="309"/>
                  </a:lnTo>
                  <a:lnTo>
                    <a:pt x="1272" y="305"/>
                  </a:lnTo>
                  <a:lnTo>
                    <a:pt x="1272" y="311"/>
                  </a:lnTo>
                  <a:lnTo>
                    <a:pt x="1264" y="311"/>
                  </a:lnTo>
                  <a:close/>
                  <a:moveTo>
                    <a:pt x="1280" y="294"/>
                  </a:moveTo>
                  <a:lnTo>
                    <a:pt x="1280" y="278"/>
                  </a:lnTo>
                  <a:lnTo>
                    <a:pt x="1289" y="278"/>
                  </a:lnTo>
                  <a:lnTo>
                    <a:pt x="1289" y="294"/>
                  </a:lnTo>
                  <a:lnTo>
                    <a:pt x="1280" y="294"/>
                  </a:lnTo>
                  <a:close/>
                  <a:moveTo>
                    <a:pt x="1295" y="268"/>
                  </a:moveTo>
                  <a:lnTo>
                    <a:pt x="1312" y="268"/>
                  </a:lnTo>
                  <a:lnTo>
                    <a:pt x="1312" y="276"/>
                  </a:lnTo>
                  <a:lnTo>
                    <a:pt x="1295" y="276"/>
                  </a:lnTo>
                  <a:lnTo>
                    <a:pt x="1295" y="268"/>
                  </a:lnTo>
                  <a:close/>
                  <a:moveTo>
                    <a:pt x="1329" y="268"/>
                  </a:moveTo>
                  <a:lnTo>
                    <a:pt x="1345" y="268"/>
                  </a:lnTo>
                  <a:lnTo>
                    <a:pt x="1345" y="276"/>
                  </a:lnTo>
                  <a:lnTo>
                    <a:pt x="1329" y="276"/>
                  </a:lnTo>
                  <a:lnTo>
                    <a:pt x="1329" y="268"/>
                  </a:lnTo>
                  <a:close/>
                  <a:moveTo>
                    <a:pt x="1343" y="257"/>
                  </a:moveTo>
                  <a:lnTo>
                    <a:pt x="1343" y="240"/>
                  </a:lnTo>
                  <a:lnTo>
                    <a:pt x="1351" y="240"/>
                  </a:lnTo>
                  <a:lnTo>
                    <a:pt x="1351" y="257"/>
                  </a:lnTo>
                  <a:lnTo>
                    <a:pt x="1343" y="257"/>
                  </a:lnTo>
                  <a:close/>
                  <a:moveTo>
                    <a:pt x="1350" y="232"/>
                  </a:moveTo>
                  <a:lnTo>
                    <a:pt x="1350" y="215"/>
                  </a:lnTo>
                  <a:lnTo>
                    <a:pt x="1359" y="215"/>
                  </a:lnTo>
                  <a:lnTo>
                    <a:pt x="1359" y="232"/>
                  </a:lnTo>
                  <a:lnTo>
                    <a:pt x="1350" y="232"/>
                  </a:lnTo>
                  <a:close/>
                  <a:moveTo>
                    <a:pt x="1361" y="200"/>
                  </a:moveTo>
                  <a:lnTo>
                    <a:pt x="1377" y="200"/>
                  </a:lnTo>
                  <a:lnTo>
                    <a:pt x="1377" y="209"/>
                  </a:lnTo>
                  <a:lnTo>
                    <a:pt x="1361" y="209"/>
                  </a:lnTo>
                  <a:lnTo>
                    <a:pt x="1361" y="200"/>
                  </a:lnTo>
                  <a:close/>
                  <a:moveTo>
                    <a:pt x="1394" y="200"/>
                  </a:moveTo>
                  <a:lnTo>
                    <a:pt x="1404" y="200"/>
                  </a:lnTo>
                  <a:lnTo>
                    <a:pt x="1399" y="205"/>
                  </a:lnTo>
                  <a:lnTo>
                    <a:pt x="1399" y="198"/>
                  </a:lnTo>
                  <a:lnTo>
                    <a:pt x="1408" y="198"/>
                  </a:lnTo>
                  <a:lnTo>
                    <a:pt x="1408" y="209"/>
                  </a:lnTo>
                  <a:lnTo>
                    <a:pt x="1394" y="209"/>
                  </a:lnTo>
                  <a:lnTo>
                    <a:pt x="1394" y="200"/>
                  </a:lnTo>
                  <a:close/>
                  <a:moveTo>
                    <a:pt x="1399" y="181"/>
                  </a:moveTo>
                  <a:lnTo>
                    <a:pt x="1399" y="166"/>
                  </a:lnTo>
                  <a:lnTo>
                    <a:pt x="1409" y="166"/>
                  </a:lnTo>
                  <a:lnTo>
                    <a:pt x="1409" y="175"/>
                  </a:lnTo>
                  <a:lnTo>
                    <a:pt x="1404" y="175"/>
                  </a:lnTo>
                  <a:lnTo>
                    <a:pt x="1408" y="170"/>
                  </a:lnTo>
                  <a:lnTo>
                    <a:pt x="1408" y="181"/>
                  </a:lnTo>
                  <a:lnTo>
                    <a:pt x="1399" y="181"/>
                  </a:lnTo>
                  <a:close/>
                  <a:moveTo>
                    <a:pt x="1426" y="166"/>
                  </a:moveTo>
                  <a:lnTo>
                    <a:pt x="1442" y="166"/>
                  </a:lnTo>
                  <a:lnTo>
                    <a:pt x="1442" y="175"/>
                  </a:lnTo>
                  <a:lnTo>
                    <a:pt x="1426" y="175"/>
                  </a:lnTo>
                  <a:lnTo>
                    <a:pt x="1426" y="166"/>
                  </a:lnTo>
                  <a:close/>
                  <a:moveTo>
                    <a:pt x="1449" y="165"/>
                  </a:moveTo>
                  <a:lnTo>
                    <a:pt x="1449" y="148"/>
                  </a:lnTo>
                  <a:lnTo>
                    <a:pt x="1457" y="148"/>
                  </a:lnTo>
                  <a:lnTo>
                    <a:pt x="1457" y="165"/>
                  </a:lnTo>
                  <a:lnTo>
                    <a:pt x="1449" y="165"/>
                  </a:lnTo>
                  <a:close/>
                  <a:moveTo>
                    <a:pt x="1457" y="131"/>
                  </a:moveTo>
                  <a:lnTo>
                    <a:pt x="1473" y="131"/>
                  </a:lnTo>
                  <a:lnTo>
                    <a:pt x="1473" y="139"/>
                  </a:lnTo>
                  <a:lnTo>
                    <a:pt x="1457" y="139"/>
                  </a:lnTo>
                  <a:lnTo>
                    <a:pt x="1457" y="131"/>
                  </a:lnTo>
                  <a:close/>
                  <a:moveTo>
                    <a:pt x="1490" y="131"/>
                  </a:moveTo>
                  <a:lnTo>
                    <a:pt x="1505" y="131"/>
                  </a:lnTo>
                  <a:lnTo>
                    <a:pt x="1500" y="135"/>
                  </a:lnTo>
                  <a:lnTo>
                    <a:pt x="1500" y="133"/>
                  </a:lnTo>
                  <a:lnTo>
                    <a:pt x="1509" y="133"/>
                  </a:lnTo>
                  <a:lnTo>
                    <a:pt x="1509" y="139"/>
                  </a:lnTo>
                  <a:lnTo>
                    <a:pt x="1490" y="139"/>
                  </a:lnTo>
                  <a:lnTo>
                    <a:pt x="1490" y="131"/>
                  </a:lnTo>
                  <a:close/>
                  <a:moveTo>
                    <a:pt x="1500" y="117"/>
                  </a:moveTo>
                  <a:lnTo>
                    <a:pt x="1500" y="96"/>
                  </a:lnTo>
                  <a:lnTo>
                    <a:pt x="1505" y="96"/>
                  </a:lnTo>
                  <a:lnTo>
                    <a:pt x="1505" y="104"/>
                  </a:lnTo>
                  <a:lnTo>
                    <a:pt x="1505" y="104"/>
                  </a:lnTo>
                  <a:lnTo>
                    <a:pt x="1509" y="100"/>
                  </a:lnTo>
                  <a:lnTo>
                    <a:pt x="1509" y="117"/>
                  </a:lnTo>
                  <a:lnTo>
                    <a:pt x="1500" y="117"/>
                  </a:lnTo>
                  <a:close/>
                  <a:moveTo>
                    <a:pt x="1521" y="96"/>
                  </a:moveTo>
                  <a:lnTo>
                    <a:pt x="1538" y="96"/>
                  </a:lnTo>
                  <a:lnTo>
                    <a:pt x="1538" y="104"/>
                  </a:lnTo>
                  <a:lnTo>
                    <a:pt x="1521" y="104"/>
                  </a:lnTo>
                  <a:lnTo>
                    <a:pt x="1521" y="96"/>
                  </a:lnTo>
                  <a:close/>
                  <a:moveTo>
                    <a:pt x="1554" y="96"/>
                  </a:moveTo>
                  <a:lnTo>
                    <a:pt x="1571" y="96"/>
                  </a:lnTo>
                  <a:lnTo>
                    <a:pt x="1571" y="104"/>
                  </a:lnTo>
                  <a:lnTo>
                    <a:pt x="1554" y="104"/>
                  </a:lnTo>
                  <a:lnTo>
                    <a:pt x="1554" y="96"/>
                  </a:lnTo>
                  <a:close/>
                  <a:moveTo>
                    <a:pt x="1587" y="96"/>
                  </a:moveTo>
                  <a:lnTo>
                    <a:pt x="1604" y="96"/>
                  </a:lnTo>
                  <a:lnTo>
                    <a:pt x="1604" y="104"/>
                  </a:lnTo>
                  <a:lnTo>
                    <a:pt x="1587" y="104"/>
                  </a:lnTo>
                  <a:lnTo>
                    <a:pt x="1587" y="96"/>
                  </a:lnTo>
                  <a:close/>
                  <a:moveTo>
                    <a:pt x="1608" y="91"/>
                  </a:moveTo>
                  <a:lnTo>
                    <a:pt x="1608" y="75"/>
                  </a:lnTo>
                  <a:lnTo>
                    <a:pt x="1616" y="75"/>
                  </a:lnTo>
                  <a:lnTo>
                    <a:pt x="1616" y="91"/>
                  </a:lnTo>
                  <a:lnTo>
                    <a:pt x="1608" y="91"/>
                  </a:lnTo>
                  <a:close/>
                  <a:moveTo>
                    <a:pt x="1618" y="60"/>
                  </a:moveTo>
                  <a:lnTo>
                    <a:pt x="1634" y="60"/>
                  </a:lnTo>
                  <a:lnTo>
                    <a:pt x="1634" y="68"/>
                  </a:lnTo>
                  <a:lnTo>
                    <a:pt x="1618" y="68"/>
                  </a:lnTo>
                  <a:lnTo>
                    <a:pt x="1618" y="60"/>
                  </a:lnTo>
                  <a:close/>
                  <a:moveTo>
                    <a:pt x="1651" y="60"/>
                  </a:moveTo>
                  <a:lnTo>
                    <a:pt x="1654" y="60"/>
                  </a:lnTo>
                  <a:lnTo>
                    <a:pt x="1649" y="64"/>
                  </a:lnTo>
                  <a:lnTo>
                    <a:pt x="1649" y="50"/>
                  </a:lnTo>
                  <a:lnTo>
                    <a:pt x="1658" y="50"/>
                  </a:lnTo>
                  <a:lnTo>
                    <a:pt x="1658" y="68"/>
                  </a:lnTo>
                  <a:lnTo>
                    <a:pt x="1651" y="68"/>
                  </a:lnTo>
                  <a:lnTo>
                    <a:pt x="1651" y="60"/>
                  </a:lnTo>
                  <a:close/>
                  <a:moveTo>
                    <a:pt x="1649" y="34"/>
                  </a:moveTo>
                  <a:lnTo>
                    <a:pt x="1649" y="25"/>
                  </a:lnTo>
                  <a:lnTo>
                    <a:pt x="1666" y="25"/>
                  </a:lnTo>
                  <a:lnTo>
                    <a:pt x="1666" y="34"/>
                  </a:lnTo>
                  <a:lnTo>
                    <a:pt x="1654" y="34"/>
                  </a:lnTo>
                  <a:lnTo>
                    <a:pt x="1658" y="29"/>
                  </a:lnTo>
                  <a:lnTo>
                    <a:pt x="1658" y="34"/>
                  </a:lnTo>
                  <a:lnTo>
                    <a:pt x="1649" y="34"/>
                  </a:lnTo>
                  <a:close/>
                  <a:moveTo>
                    <a:pt x="1683" y="25"/>
                  </a:moveTo>
                  <a:lnTo>
                    <a:pt x="1699" y="25"/>
                  </a:lnTo>
                  <a:lnTo>
                    <a:pt x="1699" y="34"/>
                  </a:lnTo>
                  <a:lnTo>
                    <a:pt x="1683" y="34"/>
                  </a:lnTo>
                  <a:lnTo>
                    <a:pt x="1683" y="25"/>
                  </a:lnTo>
                  <a:close/>
                  <a:moveTo>
                    <a:pt x="1716" y="25"/>
                  </a:moveTo>
                  <a:lnTo>
                    <a:pt x="1732" y="25"/>
                  </a:lnTo>
                  <a:lnTo>
                    <a:pt x="1732" y="34"/>
                  </a:lnTo>
                  <a:lnTo>
                    <a:pt x="1716" y="34"/>
                  </a:lnTo>
                  <a:lnTo>
                    <a:pt x="1716" y="25"/>
                  </a:lnTo>
                  <a:close/>
                  <a:moveTo>
                    <a:pt x="1749" y="25"/>
                  </a:moveTo>
                  <a:lnTo>
                    <a:pt x="1765" y="25"/>
                  </a:lnTo>
                  <a:lnTo>
                    <a:pt x="1765" y="34"/>
                  </a:lnTo>
                  <a:lnTo>
                    <a:pt x="1749" y="34"/>
                  </a:lnTo>
                  <a:lnTo>
                    <a:pt x="1749" y="25"/>
                  </a:lnTo>
                  <a:close/>
                  <a:moveTo>
                    <a:pt x="1782" y="25"/>
                  </a:moveTo>
                  <a:lnTo>
                    <a:pt x="1799" y="25"/>
                  </a:lnTo>
                  <a:lnTo>
                    <a:pt x="1799" y="34"/>
                  </a:lnTo>
                  <a:lnTo>
                    <a:pt x="1782" y="34"/>
                  </a:lnTo>
                  <a:lnTo>
                    <a:pt x="1782" y="25"/>
                  </a:lnTo>
                  <a:close/>
                  <a:moveTo>
                    <a:pt x="1815" y="25"/>
                  </a:moveTo>
                  <a:lnTo>
                    <a:pt x="1832" y="25"/>
                  </a:lnTo>
                  <a:lnTo>
                    <a:pt x="1832" y="34"/>
                  </a:lnTo>
                  <a:lnTo>
                    <a:pt x="1815" y="34"/>
                  </a:lnTo>
                  <a:lnTo>
                    <a:pt x="1815" y="25"/>
                  </a:lnTo>
                  <a:close/>
                  <a:moveTo>
                    <a:pt x="1848" y="25"/>
                  </a:moveTo>
                  <a:lnTo>
                    <a:pt x="1865" y="25"/>
                  </a:lnTo>
                  <a:lnTo>
                    <a:pt x="1865" y="34"/>
                  </a:lnTo>
                  <a:lnTo>
                    <a:pt x="1848" y="34"/>
                  </a:lnTo>
                  <a:lnTo>
                    <a:pt x="1848" y="25"/>
                  </a:lnTo>
                  <a:close/>
                  <a:moveTo>
                    <a:pt x="1881" y="25"/>
                  </a:moveTo>
                  <a:lnTo>
                    <a:pt x="1898" y="25"/>
                  </a:lnTo>
                  <a:lnTo>
                    <a:pt x="1898" y="34"/>
                  </a:lnTo>
                  <a:lnTo>
                    <a:pt x="1881" y="34"/>
                  </a:lnTo>
                  <a:lnTo>
                    <a:pt x="1881" y="25"/>
                  </a:lnTo>
                  <a:close/>
                  <a:moveTo>
                    <a:pt x="1915" y="25"/>
                  </a:moveTo>
                  <a:lnTo>
                    <a:pt x="1931" y="25"/>
                  </a:lnTo>
                  <a:lnTo>
                    <a:pt x="1931" y="34"/>
                  </a:lnTo>
                  <a:lnTo>
                    <a:pt x="1915" y="34"/>
                  </a:lnTo>
                  <a:lnTo>
                    <a:pt x="1915" y="25"/>
                  </a:lnTo>
                  <a:close/>
                  <a:moveTo>
                    <a:pt x="1948" y="25"/>
                  </a:moveTo>
                  <a:lnTo>
                    <a:pt x="1964" y="25"/>
                  </a:lnTo>
                  <a:lnTo>
                    <a:pt x="1964" y="34"/>
                  </a:lnTo>
                  <a:lnTo>
                    <a:pt x="1948" y="34"/>
                  </a:lnTo>
                  <a:lnTo>
                    <a:pt x="1948" y="25"/>
                  </a:lnTo>
                  <a:close/>
                  <a:moveTo>
                    <a:pt x="1981" y="25"/>
                  </a:moveTo>
                  <a:lnTo>
                    <a:pt x="1997" y="25"/>
                  </a:lnTo>
                  <a:lnTo>
                    <a:pt x="1997" y="34"/>
                  </a:lnTo>
                  <a:lnTo>
                    <a:pt x="1981" y="34"/>
                  </a:lnTo>
                  <a:lnTo>
                    <a:pt x="1981" y="25"/>
                  </a:lnTo>
                  <a:close/>
                  <a:moveTo>
                    <a:pt x="2014" y="25"/>
                  </a:moveTo>
                  <a:lnTo>
                    <a:pt x="2030" y="25"/>
                  </a:lnTo>
                  <a:lnTo>
                    <a:pt x="2030" y="34"/>
                  </a:lnTo>
                  <a:lnTo>
                    <a:pt x="2014" y="34"/>
                  </a:lnTo>
                  <a:lnTo>
                    <a:pt x="2014" y="25"/>
                  </a:lnTo>
                  <a:close/>
                  <a:moveTo>
                    <a:pt x="2047" y="25"/>
                  </a:moveTo>
                  <a:lnTo>
                    <a:pt x="2064" y="25"/>
                  </a:lnTo>
                  <a:lnTo>
                    <a:pt x="2064" y="34"/>
                  </a:lnTo>
                  <a:lnTo>
                    <a:pt x="2047" y="34"/>
                  </a:lnTo>
                  <a:lnTo>
                    <a:pt x="2047" y="25"/>
                  </a:lnTo>
                  <a:close/>
                  <a:moveTo>
                    <a:pt x="2080" y="25"/>
                  </a:moveTo>
                  <a:lnTo>
                    <a:pt x="2097" y="25"/>
                  </a:lnTo>
                  <a:lnTo>
                    <a:pt x="2097" y="34"/>
                  </a:lnTo>
                  <a:lnTo>
                    <a:pt x="2080" y="34"/>
                  </a:lnTo>
                  <a:lnTo>
                    <a:pt x="2080" y="25"/>
                  </a:lnTo>
                  <a:close/>
                  <a:moveTo>
                    <a:pt x="2113" y="25"/>
                  </a:moveTo>
                  <a:lnTo>
                    <a:pt x="2130" y="25"/>
                  </a:lnTo>
                  <a:lnTo>
                    <a:pt x="2130" y="34"/>
                  </a:lnTo>
                  <a:lnTo>
                    <a:pt x="2113" y="34"/>
                  </a:lnTo>
                  <a:lnTo>
                    <a:pt x="2113" y="25"/>
                  </a:lnTo>
                  <a:close/>
                  <a:moveTo>
                    <a:pt x="2146" y="25"/>
                  </a:moveTo>
                  <a:lnTo>
                    <a:pt x="2163" y="25"/>
                  </a:lnTo>
                  <a:lnTo>
                    <a:pt x="2163" y="34"/>
                  </a:lnTo>
                  <a:lnTo>
                    <a:pt x="2146" y="34"/>
                  </a:lnTo>
                  <a:lnTo>
                    <a:pt x="2146" y="25"/>
                  </a:lnTo>
                  <a:close/>
                  <a:moveTo>
                    <a:pt x="2180" y="25"/>
                  </a:moveTo>
                  <a:lnTo>
                    <a:pt x="2196" y="25"/>
                  </a:lnTo>
                  <a:lnTo>
                    <a:pt x="2196" y="34"/>
                  </a:lnTo>
                  <a:lnTo>
                    <a:pt x="2180" y="34"/>
                  </a:lnTo>
                  <a:lnTo>
                    <a:pt x="2180" y="25"/>
                  </a:lnTo>
                  <a:close/>
                  <a:moveTo>
                    <a:pt x="2213" y="25"/>
                  </a:moveTo>
                  <a:lnTo>
                    <a:pt x="2229" y="25"/>
                  </a:lnTo>
                  <a:lnTo>
                    <a:pt x="2229" y="34"/>
                  </a:lnTo>
                  <a:lnTo>
                    <a:pt x="2213" y="34"/>
                  </a:lnTo>
                  <a:lnTo>
                    <a:pt x="2213" y="25"/>
                  </a:lnTo>
                  <a:close/>
                  <a:moveTo>
                    <a:pt x="2246" y="25"/>
                  </a:moveTo>
                  <a:lnTo>
                    <a:pt x="2262" y="25"/>
                  </a:lnTo>
                  <a:lnTo>
                    <a:pt x="2262" y="34"/>
                  </a:lnTo>
                  <a:lnTo>
                    <a:pt x="2246" y="34"/>
                  </a:lnTo>
                  <a:lnTo>
                    <a:pt x="2246" y="25"/>
                  </a:lnTo>
                  <a:close/>
                  <a:moveTo>
                    <a:pt x="2279" y="25"/>
                  </a:moveTo>
                  <a:lnTo>
                    <a:pt x="2295" y="25"/>
                  </a:lnTo>
                  <a:lnTo>
                    <a:pt x="2295" y="34"/>
                  </a:lnTo>
                  <a:lnTo>
                    <a:pt x="2279" y="34"/>
                  </a:lnTo>
                  <a:lnTo>
                    <a:pt x="2279" y="25"/>
                  </a:lnTo>
                  <a:close/>
                  <a:moveTo>
                    <a:pt x="2312" y="25"/>
                  </a:moveTo>
                  <a:lnTo>
                    <a:pt x="2329" y="25"/>
                  </a:lnTo>
                  <a:lnTo>
                    <a:pt x="2329" y="34"/>
                  </a:lnTo>
                  <a:lnTo>
                    <a:pt x="2312" y="34"/>
                  </a:lnTo>
                  <a:lnTo>
                    <a:pt x="2312" y="25"/>
                  </a:lnTo>
                  <a:close/>
                  <a:moveTo>
                    <a:pt x="2345" y="25"/>
                  </a:moveTo>
                  <a:lnTo>
                    <a:pt x="2362" y="25"/>
                  </a:lnTo>
                  <a:lnTo>
                    <a:pt x="2362" y="34"/>
                  </a:lnTo>
                  <a:lnTo>
                    <a:pt x="2345" y="34"/>
                  </a:lnTo>
                  <a:lnTo>
                    <a:pt x="2345" y="25"/>
                  </a:lnTo>
                  <a:close/>
                  <a:moveTo>
                    <a:pt x="2378" y="25"/>
                  </a:moveTo>
                  <a:lnTo>
                    <a:pt x="2395" y="25"/>
                  </a:lnTo>
                  <a:lnTo>
                    <a:pt x="2395" y="34"/>
                  </a:lnTo>
                  <a:lnTo>
                    <a:pt x="2378" y="34"/>
                  </a:lnTo>
                  <a:lnTo>
                    <a:pt x="2378" y="25"/>
                  </a:lnTo>
                  <a:close/>
                  <a:moveTo>
                    <a:pt x="2411" y="25"/>
                  </a:moveTo>
                  <a:lnTo>
                    <a:pt x="2428" y="25"/>
                  </a:lnTo>
                  <a:lnTo>
                    <a:pt x="2428" y="34"/>
                  </a:lnTo>
                  <a:lnTo>
                    <a:pt x="2411" y="34"/>
                  </a:lnTo>
                  <a:lnTo>
                    <a:pt x="2411" y="25"/>
                  </a:lnTo>
                  <a:close/>
                  <a:moveTo>
                    <a:pt x="2445" y="25"/>
                  </a:moveTo>
                  <a:lnTo>
                    <a:pt x="2461" y="25"/>
                  </a:lnTo>
                  <a:lnTo>
                    <a:pt x="2461" y="34"/>
                  </a:lnTo>
                  <a:lnTo>
                    <a:pt x="2445" y="34"/>
                  </a:lnTo>
                  <a:lnTo>
                    <a:pt x="2445" y="25"/>
                  </a:lnTo>
                  <a:close/>
                  <a:moveTo>
                    <a:pt x="2478" y="25"/>
                  </a:moveTo>
                  <a:lnTo>
                    <a:pt x="2494" y="25"/>
                  </a:lnTo>
                  <a:lnTo>
                    <a:pt x="2494" y="34"/>
                  </a:lnTo>
                  <a:lnTo>
                    <a:pt x="2478" y="34"/>
                  </a:lnTo>
                  <a:lnTo>
                    <a:pt x="2478" y="25"/>
                  </a:lnTo>
                  <a:close/>
                  <a:moveTo>
                    <a:pt x="2511" y="25"/>
                  </a:moveTo>
                  <a:lnTo>
                    <a:pt x="2527" y="25"/>
                  </a:lnTo>
                  <a:lnTo>
                    <a:pt x="2527" y="34"/>
                  </a:lnTo>
                  <a:lnTo>
                    <a:pt x="2511" y="34"/>
                  </a:lnTo>
                  <a:lnTo>
                    <a:pt x="2511" y="25"/>
                  </a:lnTo>
                  <a:close/>
                  <a:moveTo>
                    <a:pt x="2544" y="25"/>
                  </a:moveTo>
                  <a:lnTo>
                    <a:pt x="2560" y="25"/>
                  </a:lnTo>
                  <a:lnTo>
                    <a:pt x="2560" y="34"/>
                  </a:lnTo>
                  <a:lnTo>
                    <a:pt x="2544" y="34"/>
                  </a:lnTo>
                  <a:lnTo>
                    <a:pt x="2544" y="25"/>
                  </a:lnTo>
                  <a:close/>
                  <a:moveTo>
                    <a:pt x="2577" y="25"/>
                  </a:moveTo>
                  <a:lnTo>
                    <a:pt x="2594" y="25"/>
                  </a:lnTo>
                  <a:lnTo>
                    <a:pt x="2594" y="34"/>
                  </a:lnTo>
                  <a:lnTo>
                    <a:pt x="2577" y="34"/>
                  </a:lnTo>
                  <a:lnTo>
                    <a:pt x="2577" y="25"/>
                  </a:lnTo>
                  <a:close/>
                  <a:moveTo>
                    <a:pt x="2610" y="25"/>
                  </a:moveTo>
                  <a:lnTo>
                    <a:pt x="2627" y="25"/>
                  </a:lnTo>
                  <a:lnTo>
                    <a:pt x="2627" y="34"/>
                  </a:lnTo>
                  <a:lnTo>
                    <a:pt x="2610" y="34"/>
                  </a:lnTo>
                  <a:lnTo>
                    <a:pt x="2610" y="25"/>
                  </a:lnTo>
                  <a:close/>
                  <a:moveTo>
                    <a:pt x="2643" y="25"/>
                  </a:moveTo>
                  <a:lnTo>
                    <a:pt x="2660" y="25"/>
                  </a:lnTo>
                  <a:lnTo>
                    <a:pt x="2660" y="34"/>
                  </a:lnTo>
                  <a:lnTo>
                    <a:pt x="2643" y="34"/>
                  </a:lnTo>
                  <a:lnTo>
                    <a:pt x="2643" y="25"/>
                  </a:lnTo>
                  <a:close/>
                  <a:moveTo>
                    <a:pt x="2676" y="25"/>
                  </a:moveTo>
                  <a:lnTo>
                    <a:pt x="2693" y="25"/>
                  </a:lnTo>
                  <a:lnTo>
                    <a:pt x="2693" y="34"/>
                  </a:lnTo>
                  <a:lnTo>
                    <a:pt x="2676" y="34"/>
                  </a:lnTo>
                  <a:lnTo>
                    <a:pt x="2676" y="25"/>
                  </a:lnTo>
                  <a:close/>
                  <a:moveTo>
                    <a:pt x="2710" y="25"/>
                  </a:moveTo>
                  <a:lnTo>
                    <a:pt x="2726" y="25"/>
                  </a:lnTo>
                  <a:lnTo>
                    <a:pt x="2726" y="34"/>
                  </a:lnTo>
                  <a:lnTo>
                    <a:pt x="2710" y="34"/>
                  </a:lnTo>
                  <a:lnTo>
                    <a:pt x="2710" y="25"/>
                  </a:lnTo>
                  <a:close/>
                  <a:moveTo>
                    <a:pt x="2743" y="25"/>
                  </a:moveTo>
                  <a:lnTo>
                    <a:pt x="2759" y="25"/>
                  </a:lnTo>
                  <a:lnTo>
                    <a:pt x="2759" y="34"/>
                  </a:lnTo>
                  <a:lnTo>
                    <a:pt x="2743" y="34"/>
                  </a:lnTo>
                  <a:lnTo>
                    <a:pt x="2743" y="25"/>
                  </a:lnTo>
                  <a:close/>
                  <a:moveTo>
                    <a:pt x="2776" y="25"/>
                  </a:moveTo>
                  <a:lnTo>
                    <a:pt x="2792" y="25"/>
                  </a:lnTo>
                  <a:lnTo>
                    <a:pt x="2792" y="34"/>
                  </a:lnTo>
                  <a:lnTo>
                    <a:pt x="2776" y="34"/>
                  </a:lnTo>
                  <a:lnTo>
                    <a:pt x="2776" y="25"/>
                  </a:lnTo>
                  <a:close/>
                  <a:moveTo>
                    <a:pt x="2809" y="25"/>
                  </a:moveTo>
                  <a:lnTo>
                    <a:pt x="2826" y="25"/>
                  </a:lnTo>
                  <a:lnTo>
                    <a:pt x="2826" y="34"/>
                  </a:lnTo>
                  <a:lnTo>
                    <a:pt x="2809" y="34"/>
                  </a:lnTo>
                  <a:lnTo>
                    <a:pt x="2809" y="25"/>
                  </a:lnTo>
                  <a:close/>
                  <a:moveTo>
                    <a:pt x="2842" y="25"/>
                  </a:moveTo>
                  <a:lnTo>
                    <a:pt x="2859" y="25"/>
                  </a:lnTo>
                  <a:lnTo>
                    <a:pt x="2859" y="34"/>
                  </a:lnTo>
                  <a:lnTo>
                    <a:pt x="2842" y="34"/>
                  </a:lnTo>
                  <a:lnTo>
                    <a:pt x="2842" y="25"/>
                  </a:lnTo>
                  <a:close/>
                  <a:moveTo>
                    <a:pt x="2870" y="28"/>
                  </a:moveTo>
                  <a:lnTo>
                    <a:pt x="2870" y="11"/>
                  </a:lnTo>
                  <a:lnTo>
                    <a:pt x="2878" y="11"/>
                  </a:lnTo>
                  <a:lnTo>
                    <a:pt x="2878" y="28"/>
                  </a:lnTo>
                  <a:lnTo>
                    <a:pt x="2870" y="28"/>
                  </a:lnTo>
                  <a:close/>
                  <a:moveTo>
                    <a:pt x="2883" y="0"/>
                  </a:moveTo>
                  <a:lnTo>
                    <a:pt x="2900" y="0"/>
                  </a:lnTo>
                  <a:lnTo>
                    <a:pt x="2900" y="8"/>
                  </a:lnTo>
                  <a:lnTo>
                    <a:pt x="2883" y="8"/>
                  </a:lnTo>
                  <a:lnTo>
                    <a:pt x="2883" y="0"/>
                  </a:lnTo>
                  <a:close/>
                  <a:moveTo>
                    <a:pt x="2916" y="0"/>
                  </a:moveTo>
                  <a:lnTo>
                    <a:pt x="2926" y="0"/>
                  </a:lnTo>
                  <a:lnTo>
                    <a:pt x="2926" y="8"/>
                  </a:lnTo>
                  <a:lnTo>
                    <a:pt x="2916" y="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D54857"/>
            </a:solidFill>
            <a:ln w="6350" cap="flat">
              <a:solidFill>
                <a:srgbClr val="D54857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2EC49915-163D-4C15-B3F4-F283D85D89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1" y="683"/>
              <a:ext cx="2924" cy="1572"/>
            </a:xfrm>
            <a:custGeom>
              <a:avLst/>
              <a:gdLst>
                <a:gd name="T0" fmla="*/ 19 w 2924"/>
                <a:gd name="T1" fmla="*/ 1527 h 1572"/>
                <a:gd name="T2" fmla="*/ 33 w 2924"/>
                <a:gd name="T3" fmla="*/ 1500 h 1572"/>
                <a:gd name="T4" fmla="*/ 81 w 2924"/>
                <a:gd name="T5" fmla="*/ 1457 h 1572"/>
                <a:gd name="T6" fmla="*/ 82 w 2924"/>
                <a:gd name="T7" fmla="*/ 1401 h 1572"/>
                <a:gd name="T8" fmla="*/ 95 w 2924"/>
                <a:gd name="T9" fmla="*/ 1371 h 1572"/>
                <a:gd name="T10" fmla="*/ 112 w 2924"/>
                <a:gd name="T11" fmla="*/ 1338 h 1572"/>
                <a:gd name="T12" fmla="*/ 134 w 2924"/>
                <a:gd name="T13" fmla="*/ 1316 h 1572"/>
                <a:gd name="T14" fmla="*/ 138 w 2924"/>
                <a:gd name="T15" fmla="*/ 1256 h 1572"/>
                <a:gd name="T16" fmla="*/ 161 w 2924"/>
                <a:gd name="T17" fmla="*/ 1220 h 1572"/>
                <a:gd name="T18" fmla="*/ 164 w 2924"/>
                <a:gd name="T19" fmla="*/ 1163 h 1572"/>
                <a:gd name="T20" fmla="*/ 171 w 2924"/>
                <a:gd name="T21" fmla="*/ 1135 h 1572"/>
                <a:gd name="T22" fmla="*/ 185 w 2924"/>
                <a:gd name="T23" fmla="*/ 1069 h 1572"/>
                <a:gd name="T24" fmla="*/ 212 w 2924"/>
                <a:gd name="T25" fmla="*/ 1069 h 1572"/>
                <a:gd name="T26" fmla="*/ 235 w 2924"/>
                <a:gd name="T27" fmla="*/ 1016 h 1572"/>
                <a:gd name="T28" fmla="*/ 277 w 2924"/>
                <a:gd name="T29" fmla="*/ 1001 h 1572"/>
                <a:gd name="T30" fmla="*/ 280 w 2924"/>
                <a:gd name="T31" fmla="*/ 943 h 1572"/>
                <a:gd name="T32" fmla="*/ 322 w 2924"/>
                <a:gd name="T33" fmla="*/ 907 h 1572"/>
                <a:gd name="T34" fmla="*/ 350 w 2924"/>
                <a:gd name="T35" fmla="*/ 871 h 1572"/>
                <a:gd name="T36" fmla="*/ 346 w 2924"/>
                <a:gd name="T37" fmla="*/ 804 h 1572"/>
                <a:gd name="T38" fmla="*/ 372 w 2924"/>
                <a:gd name="T39" fmla="*/ 740 h 1572"/>
                <a:gd name="T40" fmla="*/ 388 w 2924"/>
                <a:gd name="T41" fmla="*/ 699 h 1572"/>
                <a:gd name="T42" fmla="*/ 454 w 2924"/>
                <a:gd name="T43" fmla="*/ 660 h 1572"/>
                <a:gd name="T44" fmla="*/ 486 w 2924"/>
                <a:gd name="T45" fmla="*/ 630 h 1572"/>
                <a:gd name="T46" fmla="*/ 493 w 2924"/>
                <a:gd name="T47" fmla="*/ 612 h 1572"/>
                <a:gd name="T48" fmla="*/ 505 w 2924"/>
                <a:gd name="T49" fmla="*/ 552 h 1572"/>
                <a:gd name="T50" fmla="*/ 523 w 2924"/>
                <a:gd name="T51" fmla="*/ 535 h 1572"/>
                <a:gd name="T52" fmla="*/ 602 w 2924"/>
                <a:gd name="T53" fmla="*/ 522 h 1572"/>
                <a:gd name="T54" fmla="*/ 663 w 2924"/>
                <a:gd name="T55" fmla="*/ 502 h 1572"/>
                <a:gd name="T56" fmla="*/ 714 w 2924"/>
                <a:gd name="T57" fmla="*/ 485 h 1572"/>
                <a:gd name="T58" fmla="*/ 739 w 2924"/>
                <a:gd name="T59" fmla="*/ 452 h 1572"/>
                <a:gd name="T60" fmla="*/ 765 w 2924"/>
                <a:gd name="T61" fmla="*/ 403 h 1572"/>
                <a:gd name="T62" fmla="*/ 769 w 2924"/>
                <a:gd name="T63" fmla="*/ 387 h 1572"/>
                <a:gd name="T64" fmla="*/ 824 w 2924"/>
                <a:gd name="T65" fmla="*/ 363 h 1572"/>
                <a:gd name="T66" fmla="*/ 864 w 2924"/>
                <a:gd name="T67" fmla="*/ 308 h 1572"/>
                <a:gd name="T68" fmla="*/ 893 w 2924"/>
                <a:gd name="T69" fmla="*/ 308 h 1572"/>
                <a:gd name="T70" fmla="*/ 943 w 2924"/>
                <a:gd name="T71" fmla="*/ 267 h 1572"/>
                <a:gd name="T72" fmla="*/ 1029 w 2924"/>
                <a:gd name="T73" fmla="*/ 262 h 1572"/>
                <a:gd name="T74" fmla="*/ 1112 w 2924"/>
                <a:gd name="T75" fmla="*/ 262 h 1572"/>
                <a:gd name="T76" fmla="*/ 1123 w 2924"/>
                <a:gd name="T77" fmla="*/ 248 h 1572"/>
                <a:gd name="T78" fmla="*/ 1167 w 2924"/>
                <a:gd name="T79" fmla="*/ 217 h 1572"/>
                <a:gd name="T80" fmla="*/ 1226 w 2924"/>
                <a:gd name="T81" fmla="*/ 182 h 1572"/>
                <a:gd name="T82" fmla="*/ 1290 w 2924"/>
                <a:gd name="T83" fmla="*/ 155 h 1572"/>
                <a:gd name="T84" fmla="*/ 1333 w 2924"/>
                <a:gd name="T85" fmla="*/ 140 h 1572"/>
                <a:gd name="T86" fmla="*/ 1360 w 2924"/>
                <a:gd name="T87" fmla="*/ 109 h 1572"/>
                <a:gd name="T88" fmla="*/ 1400 w 2924"/>
                <a:gd name="T89" fmla="*/ 92 h 1572"/>
                <a:gd name="T90" fmla="*/ 1472 w 2924"/>
                <a:gd name="T91" fmla="*/ 56 h 1572"/>
                <a:gd name="T92" fmla="*/ 1522 w 2924"/>
                <a:gd name="T93" fmla="*/ 39 h 1572"/>
                <a:gd name="T94" fmla="*/ 1623 w 2924"/>
                <a:gd name="T95" fmla="*/ 32 h 1572"/>
                <a:gd name="T96" fmla="*/ 1675 w 2924"/>
                <a:gd name="T97" fmla="*/ 10 h 1572"/>
                <a:gd name="T98" fmla="*/ 1758 w 2924"/>
                <a:gd name="T99" fmla="*/ 10 h 1572"/>
                <a:gd name="T100" fmla="*/ 1824 w 2924"/>
                <a:gd name="T101" fmla="*/ 10 h 1572"/>
                <a:gd name="T102" fmla="*/ 1924 w 2924"/>
                <a:gd name="T103" fmla="*/ 19 h 1572"/>
                <a:gd name="T104" fmla="*/ 2040 w 2924"/>
                <a:gd name="T105" fmla="*/ 19 h 1572"/>
                <a:gd name="T106" fmla="*/ 2139 w 2924"/>
                <a:gd name="T107" fmla="*/ 10 h 1572"/>
                <a:gd name="T108" fmla="*/ 2222 w 2924"/>
                <a:gd name="T109" fmla="*/ 10 h 1572"/>
                <a:gd name="T110" fmla="*/ 2288 w 2924"/>
                <a:gd name="T111" fmla="*/ 10 h 1572"/>
                <a:gd name="T112" fmla="*/ 2388 w 2924"/>
                <a:gd name="T113" fmla="*/ 19 h 1572"/>
                <a:gd name="T114" fmla="*/ 2504 w 2924"/>
                <a:gd name="T115" fmla="*/ 19 h 1572"/>
                <a:gd name="T116" fmla="*/ 2603 w 2924"/>
                <a:gd name="T117" fmla="*/ 10 h 1572"/>
                <a:gd name="T118" fmla="*/ 2686 w 2924"/>
                <a:gd name="T119" fmla="*/ 10 h 1572"/>
                <a:gd name="T120" fmla="*/ 2752 w 2924"/>
                <a:gd name="T121" fmla="*/ 10 h 1572"/>
                <a:gd name="T122" fmla="*/ 2851 w 2924"/>
                <a:gd name="T123" fmla="*/ 19 h 1572"/>
                <a:gd name="T124" fmla="*/ 2907 w 2924"/>
                <a:gd name="T125" fmla="*/ 0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24" h="1572">
                  <a:moveTo>
                    <a:pt x="1" y="1563"/>
                  </a:moveTo>
                  <a:lnTo>
                    <a:pt x="4" y="1563"/>
                  </a:lnTo>
                  <a:lnTo>
                    <a:pt x="0" y="1567"/>
                  </a:lnTo>
                  <a:lnTo>
                    <a:pt x="2" y="1554"/>
                  </a:lnTo>
                  <a:lnTo>
                    <a:pt x="11" y="1556"/>
                  </a:lnTo>
                  <a:lnTo>
                    <a:pt x="8" y="1572"/>
                  </a:lnTo>
                  <a:lnTo>
                    <a:pt x="1" y="1572"/>
                  </a:lnTo>
                  <a:lnTo>
                    <a:pt x="1" y="1563"/>
                  </a:lnTo>
                  <a:close/>
                  <a:moveTo>
                    <a:pt x="4" y="1538"/>
                  </a:moveTo>
                  <a:lnTo>
                    <a:pt x="6" y="1530"/>
                  </a:lnTo>
                  <a:lnTo>
                    <a:pt x="15" y="1530"/>
                  </a:lnTo>
                  <a:lnTo>
                    <a:pt x="11" y="1534"/>
                  </a:lnTo>
                  <a:lnTo>
                    <a:pt x="11" y="1527"/>
                  </a:lnTo>
                  <a:lnTo>
                    <a:pt x="19" y="1527"/>
                  </a:lnTo>
                  <a:lnTo>
                    <a:pt x="19" y="1538"/>
                  </a:lnTo>
                  <a:lnTo>
                    <a:pt x="9" y="1538"/>
                  </a:lnTo>
                  <a:lnTo>
                    <a:pt x="13" y="1535"/>
                  </a:lnTo>
                  <a:lnTo>
                    <a:pt x="13" y="1539"/>
                  </a:lnTo>
                  <a:lnTo>
                    <a:pt x="4" y="1538"/>
                  </a:lnTo>
                  <a:close/>
                  <a:moveTo>
                    <a:pt x="11" y="1510"/>
                  </a:moveTo>
                  <a:lnTo>
                    <a:pt x="11" y="1497"/>
                  </a:lnTo>
                  <a:lnTo>
                    <a:pt x="22" y="1497"/>
                  </a:lnTo>
                  <a:lnTo>
                    <a:pt x="22" y="1505"/>
                  </a:lnTo>
                  <a:lnTo>
                    <a:pt x="15" y="1505"/>
                  </a:lnTo>
                  <a:lnTo>
                    <a:pt x="19" y="1501"/>
                  </a:lnTo>
                  <a:lnTo>
                    <a:pt x="19" y="1510"/>
                  </a:lnTo>
                  <a:lnTo>
                    <a:pt x="11" y="1510"/>
                  </a:lnTo>
                  <a:close/>
                  <a:moveTo>
                    <a:pt x="33" y="1500"/>
                  </a:moveTo>
                  <a:lnTo>
                    <a:pt x="33" y="1483"/>
                  </a:lnTo>
                  <a:lnTo>
                    <a:pt x="41" y="1483"/>
                  </a:lnTo>
                  <a:lnTo>
                    <a:pt x="41" y="1500"/>
                  </a:lnTo>
                  <a:lnTo>
                    <a:pt x="33" y="1500"/>
                  </a:lnTo>
                  <a:close/>
                  <a:moveTo>
                    <a:pt x="39" y="1465"/>
                  </a:moveTo>
                  <a:lnTo>
                    <a:pt x="56" y="1465"/>
                  </a:lnTo>
                  <a:lnTo>
                    <a:pt x="56" y="1473"/>
                  </a:lnTo>
                  <a:lnTo>
                    <a:pt x="39" y="1473"/>
                  </a:lnTo>
                  <a:lnTo>
                    <a:pt x="39" y="1465"/>
                  </a:lnTo>
                  <a:close/>
                  <a:moveTo>
                    <a:pt x="72" y="1465"/>
                  </a:moveTo>
                  <a:lnTo>
                    <a:pt x="76" y="1465"/>
                  </a:lnTo>
                  <a:lnTo>
                    <a:pt x="72" y="1469"/>
                  </a:lnTo>
                  <a:lnTo>
                    <a:pt x="72" y="1457"/>
                  </a:lnTo>
                  <a:lnTo>
                    <a:pt x="81" y="1457"/>
                  </a:lnTo>
                  <a:lnTo>
                    <a:pt x="81" y="1473"/>
                  </a:lnTo>
                  <a:lnTo>
                    <a:pt x="72" y="1473"/>
                  </a:lnTo>
                  <a:lnTo>
                    <a:pt x="72" y="1465"/>
                  </a:lnTo>
                  <a:close/>
                  <a:moveTo>
                    <a:pt x="72" y="1440"/>
                  </a:moveTo>
                  <a:lnTo>
                    <a:pt x="72" y="1437"/>
                  </a:lnTo>
                  <a:lnTo>
                    <a:pt x="73" y="1423"/>
                  </a:lnTo>
                  <a:lnTo>
                    <a:pt x="81" y="1423"/>
                  </a:lnTo>
                  <a:lnTo>
                    <a:pt x="81" y="1437"/>
                  </a:lnTo>
                  <a:lnTo>
                    <a:pt x="81" y="1437"/>
                  </a:lnTo>
                  <a:lnTo>
                    <a:pt x="81" y="1440"/>
                  </a:lnTo>
                  <a:lnTo>
                    <a:pt x="72" y="1440"/>
                  </a:lnTo>
                  <a:close/>
                  <a:moveTo>
                    <a:pt x="73" y="1407"/>
                  </a:moveTo>
                  <a:lnTo>
                    <a:pt x="73" y="1401"/>
                  </a:lnTo>
                  <a:lnTo>
                    <a:pt x="82" y="1401"/>
                  </a:lnTo>
                  <a:lnTo>
                    <a:pt x="78" y="1405"/>
                  </a:lnTo>
                  <a:lnTo>
                    <a:pt x="78" y="1395"/>
                  </a:lnTo>
                  <a:lnTo>
                    <a:pt x="86" y="1395"/>
                  </a:lnTo>
                  <a:lnTo>
                    <a:pt x="86" y="1409"/>
                  </a:lnTo>
                  <a:lnTo>
                    <a:pt x="77" y="1409"/>
                  </a:lnTo>
                  <a:lnTo>
                    <a:pt x="81" y="1405"/>
                  </a:lnTo>
                  <a:lnTo>
                    <a:pt x="81" y="1407"/>
                  </a:lnTo>
                  <a:lnTo>
                    <a:pt x="73" y="1407"/>
                  </a:lnTo>
                  <a:close/>
                  <a:moveTo>
                    <a:pt x="78" y="1378"/>
                  </a:moveTo>
                  <a:lnTo>
                    <a:pt x="78" y="1369"/>
                  </a:lnTo>
                  <a:lnTo>
                    <a:pt x="91" y="1369"/>
                  </a:lnTo>
                  <a:lnTo>
                    <a:pt x="87" y="1373"/>
                  </a:lnTo>
                  <a:lnTo>
                    <a:pt x="87" y="1371"/>
                  </a:lnTo>
                  <a:lnTo>
                    <a:pt x="95" y="1371"/>
                  </a:lnTo>
                  <a:lnTo>
                    <a:pt x="95" y="1377"/>
                  </a:lnTo>
                  <a:lnTo>
                    <a:pt x="82" y="1377"/>
                  </a:lnTo>
                  <a:lnTo>
                    <a:pt x="86" y="1373"/>
                  </a:lnTo>
                  <a:lnTo>
                    <a:pt x="86" y="1378"/>
                  </a:lnTo>
                  <a:lnTo>
                    <a:pt x="78" y="1378"/>
                  </a:lnTo>
                  <a:close/>
                  <a:moveTo>
                    <a:pt x="87" y="1354"/>
                  </a:moveTo>
                  <a:lnTo>
                    <a:pt x="87" y="1338"/>
                  </a:lnTo>
                  <a:lnTo>
                    <a:pt x="96" y="1338"/>
                  </a:lnTo>
                  <a:lnTo>
                    <a:pt x="96" y="1346"/>
                  </a:lnTo>
                  <a:lnTo>
                    <a:pt x="91" y="1346"/>
                  </a:lnTo>
                  <a:lnTo>
                    <a:pt x="95" y="1342"/>
                  </a:lnTo>
                  <a:lnTo>
                    <a:pt x="95" y="1354"/>
                  </a:lnTo>
                  <a:lnTo>
                    <a:pt x="87" y="1354"/>
                  </a:lnTo>
                  <a:close/>
                  <a:moveTo>
                    <a:pt x="112" y="1338"/>
                  </a:moveTo>
                  <a:lnTo>
                    <a:pt x="125" y="1338"/>
                  </a:lnTo>
                  <a:lnTo>
                    <a:pt x="121" y="1342"/>
                  </a:lnTo>
                  <a:lnTo>
                    <a:pt x="121" y="1338"/>
                  </a:lnTo>
                  <a:lnTo>
                    <a:pt x="129" y="1338"/>
                  </a:lnTo>
                  <a:lnTo>
                    <a:pt x="129" y="1346"/>
                  </a:lnTo>
                  <a:lnTo>
                    <a:pt x="112" y="1346"/>
                  </a:lnTo>
                  <a:lnTo>
                    <a:pt x="112" y="1338"/>
                  </a:lnTo>
                  <a:close/>
                  <a:moveTo>
                    <a:pt x="121" y="1322"/>
                  </a:moveTo>
                  <a:lnTo>
                    <a:pt x="121" y="1307"/>
                  </a:lnTo>
                  <a:lnTo>
                    <a:pt x="130" y="1307"/>
                  </a:lnTo>
                  <a:lnTo>
                    <a:pt x="126" y="1311"/>
                  </a:lnTo>
                  <a:lnTo>
                    <a:pt x="126" y="1310"/>
                  </a:lnTo>
                  <a:lnTo>
                    <a:pt x="134" y="1310"/>
                  </a:lnTo>
                  <a:lnTo>
                    <a:pt x="134" y="1316"/>
                  </a:lnTo>
                  <a:lnTo>
                    <a:pt x="125" y="1316"/>
                  </a:lnTo>
                  <a:lnTo>
                    <a:pt x="129" y="1311"/>
                  </a:lnTo>
                  <a:lnTo>
                    <a:pt x="129" y="1322"/>
                  </a:lnTo>
                  <a:lnTo>
                    <a:pt x="121" y="1322"/>
                  </a:lnTo>
                  <a:close/>
                  <a:moveTo>
                    <a:pt x="126" y="1293"/>
                  </a:moveTo>
                  <a:lnTo>
                    <a:pt x="126" y="1277"/>
                  </a:lnTo>
                  <a:lnTo>
                    <a:pt x="133" y="1277"/>
                  </a:lnTo>
                  <a:lnTo>
                    <a:pt x="133" y="1285"/>
                  </a:lnTo>
                  <a:lnTo>
                    <a:pt x="130" y="1285"/>
                  </a:lnTo>
                  <a:lnTo>
                    <a:pt x="134" y="1281"/>
                  </a:lnTo>
                  <a:lnTo>
                    <a:pt x="134" y="1293"/>
                  </a:lnTo>
                  <a:lnTo>
                    <a:pt x="126" y="1293"/>
                  </a:lnTo>
                  <a:close/>
                  <a:moveTo>
                    <a:pt x="138" y="1273"/>
                  </a:moveTo>
                  <a:lnTo>
                    <a:pt x="138" y="1256"/>
                  </a:lnTo>
                  <a:lnTo>
                    <a:pt x="146" y="1256"/>
                  </a:lnTo>
                  <a:lnTo>
                    <a:pt x="146" y="1273"/>
                  </a:lnTo>
                  <a:lnTo>
                    <a:pt x="138" y="1273"/>
                  </a:lnTo>
                  <a:close/>
                  <a:moveTo>
                    <a:pt x="153" y="1246"/>
                  </a:moveTo>
                  <a:lnTo>
                    <a:pt x="156" y="1246"/>
                  </a:lnTo>
                  <a:lnTo>
                    <a:pt x="151" y="1250"/>
                  </a:lnTo>
                  <a:lnTo>
                    <a:pt x="151" y="1236"/>
                  </a:lnTo>
                  <a:lnTo>
                    <a:pt x="160" y="1236"/>
                  </a:lnTo>
                  <a:lnTo>
                    <a:pt x="160" y="1254"/>
                  </a:lnTo>
                  <a:lnTo>
                    <a:pt x="153" y="1254"/>
                  </a:lnTo>
                  <a:lnTo>
                    <a:pt x="153" y="1246"/>
                  </a:lnTo>
                  <a:close/>
                  <a:moveTo>
                    <a:pt x="156" y="1216"/>
                  </a:moveTo>
                  <a:lnTo>
                    <a:pt x="165" y="1216"/>
                  </a:lnTo>
                  <a:lnTo>
                    <a:pt x="161" y="1220"/>
                  </a:lnTo>
                  <a:lnTo>
                    <a:pt x="161" y="1214"/>
                  </a:lnTo>
                  <a:lnTo>
                    <a:pt x="170" y="1214"/>
                  </a:lnTo>
                  <a:lnTo>
                    <a:pt x="170" y="1224"/>
                  </a:lnTo>
                  <a:lnTo>
                    <a:pt x="156" y="1224"/>
                  </a:lnTo>
                  <a:lnTo>
                    <a:pt x="156" y="1216"/>
                  </a:lnTo>
                  <a:close/>
                  <a:moveTo>
                    <a:pt x="161" y="1197"/>
                  </a:moveTo>
                  <a:lnTo>
                    <a:pt x="161" y="1190"/>
                  </a:lnTo>
                  <a:lnTo>
                    <a:pt x="163" y="1180"/>
                  </a:lnTo>
                  <a:lnTo>
                    <a:pt x="171" y="1181"/>
                  </a:lnTo>
                  <a:lnTo>
                    <a:pt x="170" y="1191"/>
                  </a:lnTo>
                  <a:lnTo>
                    <a:pt x="170" y="1190"/>
                  </a:lnTo>
                  <a:lnTo>
                    <a:pt x="170" y="1197"/>
                  </a:lnTo>
                  <a:lnTo>
                    <a:pt x="161" y="1197"/>
                  </a:lnTo>
                  <a:close/>
                  <a:moveTo>
                    <a:pt x="164" y="1163"/>
                  </a:moveTo>
                  <a:lnTo>
                    <a:pt x="165" y="1160"/>
                  </a:lnTo>
                  <a:lnTo>
                    <a:pt x="165" y="1161"/>
                  </a:lnTo>
                  <a:lnTo>
                    <a:pt x="165" y="1147"/>
                  </a:lnTo>
                  <a:lnTo>
                    <a:pt x="174" y="1147"/>
                  </a:lnTo>
                  <a:lnTo>
                    <a:pt x="173" y="1161"/>
                  </a:lnTo>
                  <a:lnTo>
                    <a:pt x="173" y="1164"/>
                  </a:lnTo>
                  <a:lnTo>
                    <a:pt x="164" y="1163"/>
                  </a:lnTo>
                  <a:close/>
                  <a:moveTo>
                    <a:pt x="171" y="1127"/>
                  </a:moveTo>
                  <a:lnTo>
                    <a:pt x="187" y="1127"/>
                  </a:lnTo>
                  <a:lnTo>
                    <a:pt x="183" y="1131"/>
                  </a:lnTo>
                  <a:lnTo>
                    <a:pt x="183" y="1131"/>
                  </a:lnTo>
                  <a:lnTo>
                    <a:pt x="191" y="1131"/>
                  </a:lnTo>
                  <a:lnTo>
                    <a:pt x="191" y="1135"/>
                  </a:lnTo>
                  <a:lnTo>
                    <a:pt x="171" y="1135"/>
                  </a:lnTo>
                  <a:lnTo>
                    <a:pt x="171" y="1127"/>
                  </a:lnTo>
                  <a:close/>
                  <a:moveTo>
                    <a:pt x="183" y="1115"/>
                  </a:moveTo>
                  <a:lnTo>
                    <a:pt x="183" y="1098"/>
                  </a:lnTo>
                  <a:lnTo>
                    <a:pt x="189" y="1098"/>
                  </a:lnTo>
                  <a:lnTo>
                    <a:pt x="185" y="1102"/>
                  </a:lnTo>
                  <a:lnTo>
                    <a:pt x="185" y="1099"/>
                  </a:lnTo>
                  <a:lnTo>
                    <a:pt x="193" y="1099"/>
                  </a:lnTo>
                  <a:lnTo>
                    <a:pt x="193" y="1106"/>
                  </a:lnTo>
                  <a:lnTo>
                    <a:pt x="187" y="1106"/>
                  </a:lnTo>
                  <a:lnTo>
                    <a:pt x="191" y="1102"/>
                  </a:lnTo>
                  <a:lnTo>
                    <a:pt x="191" y="1115"/>
                  </a:lnTo>
                  <a:lnTo>
                    <a:pt x="183" y="1115"/>
                  </a:lnTo>
                  <a:close/>
                  <a:moveTo>
                    <a:pt x="185" y="1082"/>
                  </a:moveTo>
                  <a:lnTo>
                    <a:pt x="185" y="1069"/>
                  </a:lnTo>
                  <a:lnTo>
                    <a:pt x="195" y="1069"/>
                  </a:lnTo>
                  <a:lnTo>
                    <a:pt x="195" y="1077"/>
                  </a:lnTo>
                  <a:lnTo>
                    <a:pt x="189" y="1077"/>
                  </a:lnTo>
                  <a:lnTo>
                    <a:pt x="193" y="1073"/>
                  </a:lnTo>
                  <a:lnTo>
                    <a:pt x="193" y="1082"/>
                  </a:lnTo>
                  <a:lnTo>
                    <a:pt x="185" y="1082"/>
                  </a:lnTo>
                  <a:close/>
                  <a:moveTo>
                    <a:pt x="212" y="1069"/>
                  </a:moveTo>
                  <a:lnTo>
                    <a:pt x="215" y="1069"/>
                  </a:lnTo>
                  <a:lnTo>
                    <a:pt x="211" y="1073"/>
                  </a:lnTo>
                  <a:lnTo>
                    <a:pt x="211" y="1060"/>
                  </a:lnTo>
                  <a:lnTo>
                    <a:pt x="219" y="1060"/>
                  </a:lnTo>
                  <a:lnTo>
                    <a:pt x="219" y="1077"/>
                  </a:lnTo>
                  <a:lnTo>
                    <a:pt x="212" y="1077"/>
                  </a:lnTo>
                  <a:lnTo>
                    <a:pt x="212" y="1069"/>
                  </a:lnTo>
                  <a:close/>
                  <a:moveTo>
                    <a:pt x="217" y="1040"/>
                  </a:moveTo>
                  <a:lnTo>
                    <a:pt x="231" y="1040"/>
                  </a:lnTo>
                  <a:lnTo>
                    <a:pt x="227" y="1044"/>
                  </a:lnTo>
                  <a:lnTo>
                    <a:pt x="227" y="1042"/>
                  </a:lnTo>
                  <a:lnTo>
                    <a:pt x="235" y="1042"/>
                  </a:lnTo>
                  <a:lnTo>
                    <a:pt x="235" y="1048"/>
                  </a:lnTo>
                  <a:lnTo>
                    <a:pt x="217" y="1048"/>
                  </a:lnTo>
                  <a:lnTo>
                    <a:pt x="217" y="1040"/>
                  </a:lnTo>
                  <a:close/>
                  <a:moveTo>
                    <a:pt x="227" y="1025"/>
                  </a:moveTo>
                  <a:lnTo>
                    <a:pt x="227" y="1011"/>
                  </a:lnTo>
                  <a:lnTo>
                    <a:pt x="237" y="1011"/>
                  </a:lnTo>
                  <a:lnTo>
                    <a:pt x="237" y="1020"/>
                  </a:lnTo>
                  <a:lnTo>
                    <a:pt x="231" y="1020"/>
                  </a:lnTo>
                  <a:lnTo>
                    <a:pt x="235" y="1016"/>
                  </a:lnTo>
                  <a:lnTo>
                    <a:pt x="235" y="1025"/>
                  </a:lnTo>
                  <a:lnTo>
                    <a:pt x="227" y="1025"/>
                  </a:lnTo>
                  <a:close/>
                  <a:moveTo>
                    <a:pt x="254" y="1011"/>
                  </a:moveTo>
                  <a:lnTo>
                    <a:pt x="271" y="1011"/>
                  </a:lnTo>
                  <a:lnTo>
                    <a:pt x="271" y="1020"/>
                  </a:lnTo>
                  <a:lnTo>
                    <a:pt x="254" y="1020"/>
                  </a:lnTo>
                  <a:lnTo>
                    <a:pt x="254" y="1011"/>
                  </a:lnTo>
                  <a:close/>
                  <a:moveTo>
                    <a:pt x="269" y="1001"/>
                  </a:moveTo>
                  <a:lnTo>
                    <a:pt x="269" y="983"/>
                  </a:lnTo>
                  <a:lnTo>
                    <a:pt x="276" y="983"/>
                  </a:lnTo>
                  <a:lnTo>
                    <a:pt x="276" y="991"/>
                  </a:lnTo>
                  <a:lnTo>
                    <a:pt x="273" y="991"/>
                  </a:lnTo>
                  <a:lnTo>
                    <a:pt x="277" y="987"/>
                  </a:lnTo>
                  <a:lnTo>
                    <a:pt x="277" y="1001"/>
                  </a:lnTo>
                  <a:lnTo>
                    <a:pt x="269" y="1001"/>
                  </a:lnTo>
                  <a:close/>
                  <a:moveTo>
                    <a:pt x="277" y="976"/>
                  </a:moveTo>
                  <a:lnTo>
                    <a:pt x="277" y="960"/>
                  </a:lnTo>
                  <a:lnTo>
                    <a:pt x="286" y="960"/>
                  </a:lnTo>
                  <a:lnTo>
                    <a:pt x="286" y="976"/>
                  </a:lnTo>
                  <a:lnTo>
                    <a:pt x="277" y="976"/>
                  </a:lnTo>
                  <a:close/>
                  <a:moveTo>
                    <a:pt x="280" y="943"/>
                  </a:moveTo>
                  <a:lnTo>
                    <a:pt x="283" y="927"/>
                  </a:lnTo>
                  <a:lnTo>
                    <a:pt x="290" y="927"/>
                  </a:lnTo>
                  <a:lnTo>
                    <a:pt x="290" y="935"/>
                  </a:lnTo>
                  <a:lnTo>
                    <a:pt x="287" y="935"/>
                  </a:lnTo>
                  <a:lnTo>
                    <a:pt x="291" y="932"/>
                  </a:lnTo>
                  <a:lnTo>
                    <a:pt x="288" y="944"/>
                  </a:lnTo>
                  <a:lnTo>
                    <a:pt x="280" y="943"/>
                  </a:lnTo>
                  <a:close/>
                  <a:moveTo>
                    <a:pt x="307" y="927"/>
                  </a:moveTo>
                  <a:lnTo>
                    <a:pt x="309" y="927"/>
                  </a:lnTo>
                  <a:lnTo>
                    <a:pt x="305" y="931"/>
                  </a:lnTo>
                  <a:lnTo>
                    <a:pt x="305" y="917"/>
                  </a:lnTo>
                  <a:lnTo>
                    <a:pt x="313" y="917"/>
                  </a:lnTo>
                  <a:lnTo>
                    <a:pt x="313" y="935"/>
                  </a:lnTo>
                  <a:lnTo>
                    <a:pt x="307" y="935"/>
                  </a:lnTo>
                  <a:lnTo>
                    <a:pt x="307" y="927"/>
                  </a:lnTo>
                  <a:close/>
                  <a:moveTo>
                    <a:pt x="312" y="899"/>
                  </a:moveTo>
                  <a:lnTo>
                    <a:pt x="318" y="899"/>
                  </a:lnTo>
                  <a:lnTo>
                    <a:pt x="314" y="903"/>
                  </a:lnTo>
                  <a:lnTo>
                    <a:pt x="314" y="893"/>
                  </a:lnTo>
                  <a:lnTo>
                    <a:pt x="322" y="893"/>
                  </a:lnTo>
                  <a:lnTo>
                    <a:pt x="322" y="907"/>
                  </a:lnTo>
                  <a:lnTo>
                    <a:pt x="312" y="907"/>
                  </a:lnTo>
                  <a:lnTo>
                    <a:pt x="312" y="899"/>
                  </a:lnTo>
                  <a:close/>
                  <a:moveTo>
                    <a:pt x="314" y="876"/>
                  </a:moveTo>
                  <a:lnTo>
                    <a:pt x="314" y="871"/>
                  </a:lnTo>
                  <a:lnTo>
                    <a:pt x="334" y="871"/>
                  </a:lnTo>
                  <a:lnTo>
                    <a:pt x="334" y="879"/>
                  </a:lnTo>
                  <a:lnTo>
                    <a:pt x="318" y="879"/>
                  </a:lnTo>
                  <a:lnTo>
                    <a:pt x="322" y="875"/>
                  </a:lnTo>
                  <a:lnTo>
                    <a:pt x="322" y="876"/>
                  </a:lnTo>
                  <a:lnTo>
                    <a:pt x="314" y="876"/>
                  </a:lnTo>
                  <a:close/>
                  <a:moveTo>
                    <a:pt x="342" y="871"/>
                  </a:moveTo>
                  <a:lnTo>
                    <a:pt x="342" y="854"/>
                  </a:lnTo>
                  <a:lnTo>
                    <a:pt x="350" y="854"/>
                  </a:lnTo>
                  <a:lnTo>
                    <a:pt x="350" y="871"/>
                  </a:lnTo>
                  <a:lnTo>
                    <a:pt x="342" y="871"/>
                  </a:lnTo>
                  <a:close/>
                  <a:moveTo>
                    <a:pt x="343" y="837"/>
                  </a:moveTo>
                  <a:lnTo>
                    <a:pt x="345" y="821"/>
                  </a:lnTo>
                  <a:lnTo>
                    <a:pt x="353" y="821"/>
                  </a:lnTo>
                  <a:lnTo>
                    <a:pt x="351" y="838"/>
                  </a:lnTo>
                  <a:lnTo>
                    <a:pt x="343" y="837"/>
                  </a:lnTo>
                  <a:close/>
                  <a:moveTo>
                    <a:pt x="346" y="804"/>
                  </a:moveTo>
                  <a:lnTo>
                    <a:pt x="346" y="789"/>
                  </a:lnTo>
                  <a:lnTo>
                    <a:pt x="355" y="789"/>
                  </a:lnTo>
                  <a:lnTo>
                    <a:pt x="355" y="797"/>
                  </a:lnTo>
                  <a:lnTo>
                    <a:pt x="350" y="797"/>
                  </a:lnTo>
                  <a:lnTo>
                    <a:pt x="354" y="793"/>
                  </a:lnTo>
                  <a:lnTo>
                    <a:pt x="354" y="805"/>
                  </a:lnTo>
                  <a:lnTo>
                    <a:pt x="346" y="804"/>
                  </a:lnTo>
                  <a:close/>
                  <a:moveTo>
                    <a:pt x="357" y="782"/>
                  </a:moveTo>
                  <a:lnTo>
                    <a:pt x="357" y="766"/>
                  </a:lnTo>
                  <a:lnTo>
                    <a:pt x="357" y="765"/>
                  </a:lnTo>
                  <a:lnTo>
                    <a:pt x="365" y="767"/>
                  </a:lnTo>
                  <a:lnTo>
                    <a:pt x="365" y="767"/>
                  </a:lnTo>
                  <a:lnTo>
                    <a:pt x="366" y="766"/>
                  </a:lnTo>
                  <a:lnTo>
                    <a:pt x="366" y="782"/>
                  </a:lnTo>
                  <a:lnTo>
                    <a:pt x="357" y="782"/>
                  </a:lnTo>
                  <a:close/>
                  <a:moveTo>
                    <a:pt x="361" y="749"/>
                  </a:moveTo>
                  <a:lnTo>
                    <a:pt x="365" y="735"/>
                  </a:lnTo>
                  <a:lnTo>
                    <a:pt x="374" y="735"/>
                  </a:lnTo>
                  <a:lnTo>
                    <a:pt x="374" y="744"/>
                  </a:lnTo>
                  <a:lnTo>
                    <a:pt x="368" y="744"/>
                  </a:lnTo>
                  <a:lnTo>
                    <a:pt x="372" y="740"/>
                  </a:lnTo>
                  <a:lnTo>
                    <a:pt x="369" y="751"/>
                  </a:lnTo>
                  <a:lnTo>
                    <a:pt x="361" y="749"/>
                  </a:lnTo>
                  <a:close/>
                  <a:moveTo>
                    <a:pt x="379" y="732"/>
                  </a:moveTo>
                  <a:lnTo>
                    <a:pt x="379" y="715"/>
                  </a:lnTo>
                  <a:lnTo>
                    <a:pt x="387" y="715"/>
                  </a:lnTo>
                  <a:lnTo>
                    <a:pt x="387" y="732"/>
                  </a:lnTo>
                  <a:lnTo>
                    <a:pt x="379" y="732"/>
                  </a:lnTo>
                  <a:close/>
                  <a:moveTo>
                    <a:pt x="380" y="698"/>
                  </a:moveTo>
                  <a:lnTo>
                    <a:pt x="381" y="682"/>
                  </a:lnTo>
                  <a:lnTo>
                    <a:pt x="389" y="682"/>
                  </a:lnTo>
                  <a:lnTo>
                    <a:pt x="389" y="690"/>
                  </a:lnTo>
                  <a:lnTo>
                    <a:pt x="385" y="690"/>
                  </a:lnTo>
                  <a:lnTo>
                    <a:pt x="389" y="687"/>
                  </a:lnTo>
                  <a:lnTo>
                    <a:pt x="388" y="699"/>
                  </a:lnTo>
                  <a:lnTo>
                    <a:pt x="380" y="698"/>
                  </a:lnTo>
                  <a:close/>
                  <a:moveTo>
                    <a:pt x="406" y="682"/>
                  </a:moveTo>
                  <a:lnTo>
                    <a:pt x="422" y="682"/>
                  </a:lnTo>
                  <a:lnTo>
                    <a:pt x="422" y="690"/>
                  </a:lnTo>
                  <a:lnTo>
                    <a:pt x="406" y="690"/>
                  </a:lnTo>
                  <a:lnTo>
                    <a:pt x="406" y="682"/>
                  </a:lnTo>
                  <a:close/>
                  <a:moveTo>
                    <a:pt x="434" y="686"/>
                  </a:moveTo>
                  <a:lnTo>
                    <a:pt x="434" y="669"/>
                  </a:lnTo>
                  <a:lnTo>
                    <a:pt x="442" y="669"/>
                  </a:lnTo>
                  <a:lnTo>
                    <a:pt x="442" y="686"/>
                  </a:lnTo>
                  <a:lnTo>
                    <a:pt x="434" y="686"/>
                  </a:lnTo>
                  <a:close/>
                  <a:moveTo>
                    <a:pt x="445" y="656"/>
                  </a:moveTo>
                  <a:lnTo>
                    <a:pt x="458" y="656"/>
                  </a:lnTo>
                  <a:lnTo>
                    <a:pt x="454" y="660"/>
                  </a:lnTo>
                  <a:lnTo>
                    <a:pt x="454" y="657"/>
                  </a:lnTo>
                  <a:lnTo>
                    <a:pt x="463" y="657"/>
                  </a:lnTo>
                  <a:lnTo>
                    <a:pt x="463" y="664"/>
                  </a:lnTo>
                  <a:lnTo>
                    <a:pt x="445" y="664"/>
                  </a:lnTo>
                  <a:lnTo>
                    <a:pt x="445" y="656"/>
                  </a:lnTo>
                  <a:close/>
                  <a:moveTo>
                    <a:pt x="454" y="640"/>
                  </a:moveTo>
                  <a:lnTo>
                    <a:pt x="454" y="630"/>
                  </a:lnTo>
                  <a:lnTo>
                    <a:pt x="469" y="630"/>
                  </a:lnTo>
                  <a:lnTo>
                    <a:pt x="469" y="638"/>
                  </a:lnTo>
                  <a:lnTo>
                    <a:pt x="458" y="638"/>
                  </a:lnTo>
                  <a:lnTo>
                    <a:pt x="463" y="634"/>
                  </a:lnTo>
                  <a:lnTo>
                    <a:pt x="463" y="640"/>
                  </a:lnTo>
                  <a:lnTo>
                    <a:pt x="454" y="640"/>
                  </a:lnTo>
                  <a:close/>
                  <a:moveTo>
                    <a:pt x="486" y="630"/>
                  </a:moveTo>
                  <a:lnTo>
                    <a:pt x="492" y="630"/>
                  </a:lnTo>
                  <a:lnTo>
                    <a:pt x="487" y="634"/>
                  </a:lnTo>
                  <a:lnTo>
                    <a:pt x="487" y="623"/>
                  </a:lnTo>
                  <a:lnTo>
                    <a:pt x="496" y="623"/>
                  </a:lnTo>
                  <a:lnTo>
                    <a:pt x="496" y="638"/>
                  </a:lnTo>
                  <a:lnTo>
                    <a:pt x="486" y="638"/>
                  </a:lnTo>
                  <a:lnTo>
                    <a:pt x="486" y="630"/>
                  </a:lnTo>
                  <a:close/>
                  <a:moveTo>
                    <a:pt x="493" y="604"/>
                  </a:moveTo>
                  <a:lnTo>
                    <a:pt x="502" y="604"/>
                  </a:lnTo>
                  <a:lnTo>
                    <a:pt x="498" y="608"/>
                  </a:lnTo>
                  <a:lnTo>
                    <a:pt x="498" y="600"/>
                  </a:lnTo>
                  <a:lnTo>
                    <a:pt x="506" y="600"/>
                  </a:lnTo>
                  <a:lnTo>
                    <a:pt x="506" y="612"/>
                  </a:lnTo>
                  <a:lnTo>
                    <a:pt x="493" y="612"/>
                  </a:lnTo>
                  <a:lnTo>
                    <a:pt x="493" y="604"/>
                  </a:lnTo>
                  <a:close/>
                  <a:moveTo>
                    <a:pt x="498" y="583"/>
                  </a:moveTo>
                  <a:lnTo>
                    <a:pt x="498" y="578"/>
                  </a:lnTo>
                  <a:lnTo>
                    <a:pt x="509" y="578"/>
                  </a:lnTo>
                  <a:lnTo>
                    <a:pt x="505" y="582"/>
                  </a:lnTo>
                  <a:lnTo>
                    <a:pt x="505" y="575"/>
                  </a:lnTo>
                  <a:lnTo>
                    <a:pt x="513" y="575"/>
                  </a:lnTo>
                  <a:lnTo>
                    <a:pt x="513" y="586"/>
                  </a:lnTo>
                  <a:lnTo>
                    <a:pt x="502" y="586"/>
                  </a:lnTo>
                  <a:lnTo>
                    <a:pt x="506" y="582"/>
                  </a:lnTo>
                  <a:lnTo>
                    <a:pt x="506" y="583"/>
                  </a:lnTo>
                  <a:lnTo>
                    <a:pt x="498" y="583"/>
                  </a:lnTo>
                  <a:close/>
                  <a:moveTo>
                    <a:pt x="505" y="558"/>
                  </a:moveTo>
                  <a:lnTo>
                    <a:pt x="505" y="552"/>
                  </a:lnTo>
                  <a:lnTo>
                    <a:pt x="523" y="552"/>
                  </a:lnTo>
                  <a:lnTo>
                    <a:pt x="519" y="557"/>
                  </a:lnTo>
                  <a:lnTo>
                    <a:pt x="519" y="555"/>
                  </a:lnTo>
                  <a:lnTo>
                    <a:pt x="527" y="555"/>
                  </a:lnTo>
                  <a:lnTo>
                    <a:pt x="527" y="561"/>
                  </a:lnTo>
                  <a:lnTo>
                    <a:pt x="509" y="561"/>
                  </a:lnTo>
                  <a:lnTo>
                    <a:pt x="513" y="557"/>
                  </a:lnTo>
                  <a:lnTo>
                    <a:pt x="513" y="558"/>
                  </a:lnTo>
                  <a:lnTo>
                    <a:pt x="505" y="558"/>
                  </a:lnTo>
                  <a:close/>
                  <a:moveTo>
                    <a:pt x="519" y="538"/>
                  </a:moveTo>
                  <a:lnTo>
                    <a:pt x="519" y="527"/>
                  </a:lnTo>
                  <a:lnTo>
                    <a:pt x="532" y="527"/>
                  </a:lnTo>
                  <a:lnTo>
                    <a:pt x="532" y="535"/>
                  </a:lnTo>
                  <a:lnTo>
                    <a:pt x="523" y="535"/>
                  </a:lnTo>
                  <a:lnTo>
                    <a:pt x="527" y="531"/>
                  </a:lnTo>
                  <a:lnTo>
                    <a:pt x="527" y="538"/>
                  </a:lnTo>
                  <a:lnTo>
                    <a:pt x="519" y="538"/>
                  </a:lnTo>
                  <a:close/>
                  <a:moveTo>
                    <a:pt x="549" y="527"/>
                  </a:moveTo>
                  <a:lnTo>
                    <a:pt x="566" y="527"/>
                  </a:lnTo>
                  <a:lnTo>
                    <a:pt x="566" y="535"/>
                  </a:lnTo>
                  <a:lnTo>
                    <a:pt x="549" y="535"/>
                  </a:lnTo>
                  <a:lnTo>
                    <a:pt x="549" y="527"/>
                  </a:lnTo>
                  <a:close/>
                  <a:moveTo>
                    <a:pt x="582" y="527"/>
                  </a:moveTo>
                  <a:lnTo>
                    <a:pt x="599" y="527"/>
                  </a:lnTo>
                  <a:lnTo>
                    <a:pt x="599" y="535"/>
                  </a:lnTo>
                  <a:lnTo>
                    <a:pt x="582" y="535"/>
                  </a:lnTo>
                  <a:lnTo>
                    <a:pt x="582" y="527"/>
                  </a:lnTo>
                  <a:close/>
                  <a:moveTo>
                    <a:pt x="602" y="522"/>
                  </a:moveTo>
                  <a:lnTo>
                    <a:pt x="602" y="502"/>
                  </a:lnTo>
                  <a:lnTo>
                    <a:pt x="606" y="502"/>
                  </a:lnTo>
                  <a:lnTo>
                    <a:pt x="606" y="510"/>
                  </a:lnTo>
                  <a:lnTo>
                    <a:pt x="606" y="510"/>
                  </a:lnTo>
                  <a:lnTo>
                    <a:pt x="610" y="506"/>
                  </a:lnTo>
                  <a:lnTo>
                    <a:pt x="610" y="522"/>
                  </a:lnTo>
                  <a:lnTo>
                    <a:pt x="602" y="522"/>
                  </a:lnTo>
                  <a:close/>
                  <a:moveTo>
                    <a:pt x="623" y="502"/>
                  </a:moveTo>
                  <a:lnTo>
                    <a:pt x="640" y="502"/>
                  </a:lnTo>
                  <a:lnTo>
                    <a:pt x="640" y="510"/>
                  </a:lnTo>
                  <a:lnTo>
                    <a:pt x="623" y="510"/>
                  </a:lnTo>
                  <a:lnTo>
                    <a:pt x="623" y="502"/>
                  </a:lnTo>
                  <a:close/>
                  <a:moveTo>
                    <a:pt x="656" y="502"/>
                  </a:moveTo>
                  <a:lnTo>
                    <a:pt x="663" y="502"/>
                  </a:lnTo>
                  <a:lnTo>
                    <a:pt x="659" y="506"/>
                  </a:lnTo>
                  <a:lnTo>
                    <a:pt x="659" y="496"/>
                  </a:lnTo>
                  <a:lnTo>
                    <a:pt x="667" y="496"/>
                  </a:lnTo>
                  <a:lnTo>
                    <a:pt x="667" y="510"/>
                  </a:lnTo>
                  <a:lnTo>
                    <a:pt x="656" y="510"/>
                  </a:lnTo>
                  <a:lnTo>
                    <a:pt x="656" y="502"/>
                  </a:lnTo>
                  <a:close/>
                  <a:moveTo>
                    <a:pt x="664" y="477"/>
                  </a:moveTo>
                  <a:lnTo>
                    <a:pt x="681" y="477"/>
                  </a:lnTo>
                  <a:lnTo>
                    <a:pt x="681" y="485"/>
                  </a:lnTo>
                  <a:lnTo>
                    <a:pt x="664" y="485"/>
                  </a:lnTo>
                  <a:lnTo>
                    <a:pt x="664" y="477"/>
                  </a:lnTo>
                  <a:close/>
                  <a:moveTo>
                    <a:pt x="698" y="477"/>
                  </a:moveTo>
                  <a:lnTo>
                    <a:pt x="714" y="477"/>
                  </a:lnTo>
                  <a:lnTo>
                    <a:pt x="714" y="485"/>
                  </a:lnTo>
                  <a:lnTo>
                    <a:pt x="698" y="485"/>
                  </a:lnTo>
                  <a:lnTo>
                    <a:pt x="698" y="477"/>
                  </a:lnTo>
                  <a:close/>
                  <a:moveTo>
                    <a:pt x="717" y="472"/>
                  </a:moveTo>
                  <a:lnTo>
                    <a:pt x="717" y="452"/>
                  </a:lnTo>
                  <a:lnTo>
                    <a:pt x="722" y="452"/>
                  </a:lnTo>
                  <a:lnTo>
                    <a:pt x="722" y="460"/>
                  </a:lnTo>
                  <a:lnTo>
                    <a:pt x="721" y="460"/>
                  </a:lnTo>
                  <a:lnTo>
                    <a:pt x="725" y="456"/>
                  </a:lnTo>
                  <a:lnTo>
                    <a:pt x="725" y="472"/>
                  </a:lnTo>
                  <a:lnTo>
                    <a:pt x="717" y="472"/>
                  </a:lnTo>
                  <a:close/>
                  <a:moveTo>
                    <a:pt x="731" y="452"/>
                  </a:moveTo>
                  <a:lnTo>
                    <a:pt x="731" y="436"/>
                  </a:lnTo>
                  <a:lnTo>
                    <a:pt x="739" y="436"/>
                  </a:lnTo>
                  <a:lnTo>
                    <a:pt x="739" y="452"/>
                  </a:lnTo>
                  <a:lnTo>
                    <a:pt x="731" y="452"/>
                  </a:lnTo>
                  <a:close/>
                  <a:moveTo>
                    <a:pt x="747" y="427"/>
                  </a:moveTo>
                  <a:lnTo>
                    <a:pt x="763" y="427"/>
                  </a:lnTo>
                  <a:lnTo>
                    <a:pt x="759" y="432"/>
                  </a:lnTo>
                  <a:lnTo>
                    <a:pt x="759" y="431"/>
                  </a:lnTo>
                  <a:lnTo>
                    <a:pt x="767" y="431"/>
                  </a:lnTo>
                  <a:lnTo>
                    <a:pt x="767" y="436"/>
                  </a:lnTo>
                  <a:lnTo>
                    <a:pt x="747" y="436"/>
                  </a:lnTo>
                  <a:lnTo>
                    <a:pt x="747" y="427"/>
                  </a:lnTo>
                  <a:close/>
                  <a:moveTo>
                    <a:pt x="759" y="415"/>
                  </a:moveTo>
                  <a:lnTo>
                    <a:pt x="759" y="403"/>
                  </a:lnTo>
                  <a:lnTo>
                    <a:pt x="769" y="403"/>
                  </a:lnTo>
                  <a:lnTo>
                    <a:pt x="765" y="407"/>
                  </a:lnTo>
                  <a:lnTo>
                    <a:pt x="765" y="403"/>
                  </a:lnTo>
                  <a:lnTo>
                    <a:pt x="773" y="403"/>
                  </a:lnTo>
                  <a:lnTo>
                    <a:pt x="773" y="411"/>
                  </a:lnTo>
                  <a:lnTo>
                    <a:pt x="763" y="411"/>
                  </a:lnTo>
                  <a:lnTo>
                    <a:pt x="767" y="407"/>
                  </a:lnTo>
                  <a:lnTo>
                    <a:pt x="767" y="415"/>
                  </a:lnTo>
                  <a:lnTo>
                    <a:pt x="759" y="415"/>
                  </a:lnTo>
                  <a:close/>
                  <a:moveTo>
                    <a:pt x="765" y="387"/>
                  </a:moveTo>
                  <a:lnTo>
                    <a:pt x="765" y="379"/>
                  </a:lnTo>
                  <a:lnTo>
                    <a:pt x="776" y="379"/>
                  </a:lnTo>
                  <a:lnTo>
                    <a:pt x="772" y="383"/>
                  </a:lnTo>
                  <a:lnTo>
                    <a:pt x="772" y="377"/>
                  </a:lnTo>
                  <a:lnTo>
                    <a:pt x="780" y="377"/>
                  </a:lnTo>
                  <a:lnTo>
                    <a:pt x="780" y="387"/>
                  </a:lnTo>
                  <a:lnTo>
                    <a:pt x="769" y="387"/>
                  </a:lnTo>
                  <a:lnTo>
                    <a:pt x="773" y="383"/>
                  </a:lnTo>
                  <a:lnTo>
                    <a:pt x="773" y="387"/>
                  </a:lnTo>
                  <a:lnTo>
                    <a:pt x="765" y="387"/>
                  </a:lnTo>
                  <a:close/>
                  <a:moveTo>
                    <a:pt x="772" y="361"/>
                  </a:moveTo>
                  <a:lnTo>
                    <a:pt x="772" y="355"/>
                  </a:lnTo>
                  <a:lnTo>
                    <a:pt x="791" y="355"/>
                  </a:lnTo>
                  <a:lnTo>
                    <a:pt x="791" y="363"/>
                  </a:lnTo>
                  <a:lnTo>
                    <a:pt x="776" y="363"/>
                  </a:lnTo>
                  <a:lnTo>
                    <a:pt x="780" y="359"/>
                  </a:lnTo>
                  <a:lnTo>
                    <a:pt x="780" y="361"/>
                  </a:lnTo>
                  <a:lnTo>
                    <a:pt x="772" y="361"/>
                  </a:lnTo>
                  <a:close/>
                  <a:moveTo>
                    <a:pt x="808" y="355"/>
                  </a:moveTo>
                  <a:lnTo>
                    <a:pt x="824" y="355"/>
                  </a:lnTo>
                  <a:lnTo>
                    <a:pt x="824" y="363"/>
                  </a:lnTo>
                  <a:lnTo>
                    <a:pt x="808" y="363"/>
                  </a:lnTo>
                  <a:lnTo>
                    <a:pt x="808" y="355"/>
                  </a:lnTo>
                  <a:close/>
                  <a:moveTo>
                    <a:pt x="834" y="356"/>
                  </a:moveTo>
                  <a:lnTo>
                    <a:pt x="834" y="339"/>
                  </a:lnTo>
                  <a:lnTo>
                    <a:pt x="842" y="339"/>
                  </a:lnTo>
                  <a:lnTo>
                    <a:pt x="842" y="356"/>
                  </a:lnTo>
                  <a:lnTo>
                    <a:pt x="834" y="356"/>
                  </a:lnTo>
                  <a:close/>
                  <a:moveTo>
                    <a:pt x="850" y="331"/>
                  </a:moveTo>
                  <a:lnTo>
                    <a:pt x="867" y="331"/>
                  </a:lnTo>
                  <a:lnTo>
                    <a:pt x="867" y="339"/>
                  </a:lnTo>
                  <a:lnTo>
                    <a:pt x="850" y="339"/>
                  </a:lnTo>
                  <a:lnTo>
                    <a:pt x="850" y="331"/>
                  </a:lnTo>
                  <a:close/>
                  <a:moveTo>
                    <a:pt x="864" y="320"/>
                  </a:moveTo>
                  <a:lnTo>
                    <a:pt x="864" y="308"/>
                  </a:lnTo>
                  <a:lnTo>
                    <a:pt x="877" y="308"/>
                  </a:lnTo>
                  <a:lnTo>
                    <a:pt x="877" y="316"/>
                  </a:lnTo>
                  <a:lnTo>
                    <a:pt x="868" y="316"/>
                  </a:lnTo>
                  <a:lnTo>
                    <a:pt x="872" y="312"/>
                  </a:lnTo>
                  <a:lnTo>
                    <a:pt x="872" y="320"/>
                  </a:lnTo>
                  <a:lnTo>
                    <a:pt x="864" y="320"/>
                  </a:lnTo>
                  <a:close/>
                  <a:moveTo>
                    <a:pt x="893" y="308"/>
                  </a:moveTo>
                  <a:lnTo>
                    <a:pt x="900" y="308"/>
                  </a:lnTo>
                  <a:lnTo>
                    <a:pt x="896" y="312"/>
                  </a:lnTo>
                  <a:lnTo>
                    <a:pt x="896" y="303"/>
                  </a:lnTo>
                  <a:lnTo>
                    <a:pt x="905" y="303"/>
                  </a:lnTo>
                  <a:lnTo>
                    <a:pt x="905" y="316"/>
                  </a:lnTo>
                  <a:lnTo>
                    <a:pt x="893" y="316"/>
                  </a:lnTo>
                  <a:lnTo>
                    <a:pt x="893" y="308"/>
                  </a:lnTo>
                  <a:close/>
                  <a:moveTo>
                    <a:pt x="903" y="284"/>
                  </a:moveTo>
                  <a:lnTo>
                    <a:pt x="920" y="284"/>
                  </a:lnTo>
                  <a:lnTo>
                    <a:pt x="920" y="293"/>
                  </a:lnTo>
                  <a:lnTo>
                    <a:pt x="903" y="293"/>
                  </a:lnTo>
                  <a:lnTo>
                    <a:pt x="903" y="284"/>
                  </a:lnTo>
                  <a:close/>
                  <a:moveTo>
                    <a:pt x="936" y="284"/>
                  </a:moveTo>
                  <a:lnTo>
                    <a:pt x="948" y="284"/>
                  </a:lnTo>
                  <a:lnTo>
                    <a:pt x="943" y="289"/>
                  </a:lnTo>
                  <a:lnTo>
                    <a:pt x="943" y="283"/>
                  </a:lnTo>
                  <a:lnTo>
                    <a:pt x="952" y="283"/>
                  </a:lnTo>
                  <a:lnTo>
                    <a:pt x="952" y="293"/>
                  </a:lnTo>
                  <a:lnTo>
                    <a:pt x="936" y="293"/>
                  </a:lnTo>
                  <a:lnTo>
                    <a:pt x="936" y="284"/>
                  </a:lnTo>
                  <a:close/>
                  <a:moveTo>
                    <a:pt x="943" y="267"/>
                  </a:moveTo>
                  <a:lnTo>
                    <a:pt x="943" y="262"/>
                  </a:lnTo>
                  <a:lnTo>
                    <a:pt x="963" y="262"/>
                  </a:lnTo>
                  <a:lnTo>
                    <a:pt x="963" y="270"/>
                  </a:lnTo>
                  <a:lnTo>
                    <a:pt x="948" y="270"/>
                  </a:lnTo>
                  <a:lnTo>
                    <a:pt x="952" y="266"/>
                  </a:lnTo>
                  <a:lnTo>
                    <a:pt x="952" y="267"/>
                  </a:lnTo>
                  <a:lnTo>
                    <a:pt x="943" y="267"/>
                  </a:lnTo>
                  <a:close/>
                  <a:moveTo>
                    <a:pt x="980" y="262"/>
                  </a:moveTo>
                  <a:lnTo>
                    <a:pt x="996" y="262"/>
                  </a:lnTo>
                  <a:lnTo>
                    <a:pt x="996" y="270"/>
                  </a:lnTo>
                  <a:lnTo>
                    <a:pt x="980" y="270"/>
                  </a:lnTo>
                  <a:lnTo>
                    <a:pt x="980" y="262"/>
                  </a:lnTo>
                  <a:close/>
                  <a:moveTo>
                    <a:pt x="1013" y="262"/>
                  </a:moveTo>
                  <a:lnTo>
                    <a:pt x="1029" y="262"/>
                  </a:lnTo>
                  <a:lnTo>
                    <a:pt x="1029" y="270"/>
                  </a:lnTo>
                  <a:lnTo>
                    <a:pt x="1013" y="270"/>
                  </a:lnTo>
                  <a:lnTo>
                    <a:pt x="1013" y="262"/>
                  </a:lnTo>
                  <a:close/>
                  <a:moveTo>
                    <a:pt x="1046" y="262"/>
                  </a:moveTo>
                  <a:lnTo>
                    <a:pt x="1062" y="262"/>
                  </a:lnTo>
                  <a:lnTo>
                    <a:pt x="1062" y="270"/>
                  </a:lnTo>
                  <a:lnTo>
                    <a:pt x="1046" y="270"/>
                  </a:lnTo>
                  <a:lnTo>
                    <a:pt x="1046" y="262"/>
                  </a:lnTo>
                  <a:close/>
                  <a:moveTo>
                    <a:pt x="1079" y="262"/>
                  </a:moveTo>
                  <a:lnTo>
                    <a:pt x="1096" y="262"/>
                  </a:lnTo>
                  <a:lnTo>
                    <a:pt x="1096" y="270"/>
                  </a:lnTo>
                  <a:lnTo>
                    <a:pt x="1079" y="270"/>
                  </a:lnTo>
                  <a:lnTo>
                    <a:pt x="1079" y="262"/>
                  </a:lnTo>
                  <a:close/>
                  <a:moveTo>
                    <a:pt x="1112" y="262"/>
                  </a:moveTo>
                  <a:lnTo>
                    <a:pt x="1118" y="262"/>
                  </a:lnTo>
                  <a:lnTo>
                    <a:pt x="1114" y="266"/>
                  </a:lnTo>
                  <a:lnTo>
                    <a:pt x="1114" y="255"/>
                  </a:lnTo>
                  <a:lnTo>
                    <a:pt x="1122" y="255"/>
                  </a:lnTo>
                  <a:lnTo>
                    <a:pt x="1122" y="270"/>
                  </a:lnTo>
                  <a:lnTo>
                    <a:pt x="1112" y="270"/>
                  </a:lnTo>
                  <a:lnTo>
                    <a:pt x="1112" y="262"/>
                  </a:lnTo>
                  <a:close/>
                  <a:moveTo>
                    <a:pt x="1123" y="239"/>
                  </a:moveTo>
                  <a:lnTo>
                    <a:pt x="1124" y="239"/>
                  </a:lnTo>
                  <a:lnTo>
                    <a:pt x="1120" y="244"/>
                  </a:lnTo>
                  <a:lnTo>
                    <a:pt x="1120" y="228"/>
                  </a:lnTo>
                  <a:lnTo>
                    <a:pt x="1128" y="228"/>
                  </a:lnTo>
                  <a:lnTo>
                    <a:pt x="1128" y="248"/>
                  </a:lnTo>
                  <a:lnTo>
                    <a:pt x="1123" y="248"/>
                  </a:lnTo>
                  <a:lnTo>
                    <a:pt x="1123" y="239"/>
                  </a:lnTo>
                  <a:close/>
                  <a:moveTo>
                    <a:pt x="1133" y="217"/>
                  </a:moveTo>
                  <a:lnTo>
                    <a:pt x="1150" y="217"/>
                  </a:lnTo>
                  <a:lnTo>
                    <a:pt x="1150" y="225"/>
                  </a:lnTo>
                  <a:lnTo>
                    <a:pt x="1133" y="225"/>
                  </a:lnTo>
                  <a:lnTo>
                    <a:pt x="1133" y="217"/>
                  </a:lnTo>
                  <a:close/>
                  <a:moveTo>
                    <a:pt x="1167" y="217"/>
                  </a:moveTo>
                  <a:lnTo>
                    <a:pt x="1176" y="217"/>
                  </a:lnTo>
                  <a:lnTo>
                    <a:pt x="1172" y="221"/>
                  </a:lnTo>
                  <a:lnTo>
                    <a:pt x="1172" y="214"/>
                  </a:lnTo>
                  <a:lnTo>
                    <a:pt x="1180" y="214"/>
                  </a:lnTo>
                  <a:lnTo>
                    <a:pt x="1180" y="225"/>
                  </a:lnTo>
                  <a:lnTo>
                    <a:pt x="1167" y="225"/>
                  </a:lnTo>
                  <a:lnTo>
                    <a:pt x="1167" y="217"/>
                  </a:lnTo>
                  <a:close/>
                  <a:moveTo>
                    <a:pt x="1172" y="197"/>
                  </a:moveTo>
                  <a:lnTo>
                    <a:pt x="1175" y="180"/>
                  </a:lnTo>
                  <a:lnTo>
                    <a:pt x="1183" y="182"/>
                  </a:lnTo>
                  <a:lnTo>
                    <a:pt x="1180" y="198"/>
                  </a:lnTo>
                  <a:lnTo>
                    <a:pt x="1172" y="197"/>
                  </a:lnTo>
                  <a:close/>
                  <a:moveTo>
                    <a:pt x="1192" y="174"/>
                  </a:moveTo>
                  <a:lnTo>
                    <a:pt x="1209" y="174"/>
                  </a:lnTo>
                  <a:lnTo>
                    <a:pt x="1209" y="182"/>
                  </a:lnTo>
                  <a:lnTo>
                    <a:pt x="1192" y="182"/>
                  </a:lnTo>
                  <a:lnTo>
                    <a:pt x="1192" y="174"/>
                  </a:lnTo>
                  <a:close/>
                  <a:moveTo>
                    <a:pt x="1226" y="174"/>
                  </a:moveTo>
                  <a:lnTo>
                    <a:pt x="1242" y="174"/>
                  </a:lnTo>
                  <a:lnTo>
                    <a:pt x="1242" y="182"/>
                  </a:lnTo>
                  <a:lnTo>
                    <a:pt x="1226" y="182"/>
                  </a:lnTo>
                  <a:lnTo>
                    <a:pt x="1226" y="174"/>
                  </a:lnTo>
                  <a:close/>
                  <a:moveTo>
                    <a:pt x="1259" y="174"/>
                  </a:moveTo>
                  <a:lnTo>
                    <a:pt x="1269" y="174"/>
                  </a:lnTo>
                  <a:lnTo>
                    <a:pt x="1265" y="178"/>
                  </a:lnTo>
                  <a:lnTo>
                    <a:pt x="1265" y="171"/>
                  </a:lnTo>
                  <a:lnTo>
                    <a:pt x="1273" y="171"/>
                  </a:lnTo>
                  <a:lnTo>
                    <a:pt x="1273" y="182"/>
                  </a:lnTo>
                  <a:lnTo>
                    <a:pt x="1259" y="182"/>
                  </a:lnTo>
                  <a:lnTo>
                    <a:pt x="1259" y="174"/>
                  </a:lnTo>
                  <a:close/>
                  <a:moveTo>
                    <a:pt x="1271" y="152"/>
                  </a:moveTo>
                  <a:lnTo>
                    <a:pt x="1286" y="152"/>
                  </a:lnTo>
                  <a:lnTo>
                    <a:pt x="1281" y="156"/>
                  </a:lnTo>
                  <a:lnTo>
                    <a:pt x="1281" y="155"/>
                  </a:lnTo>
                  <a:lnTo>
                    <a:pt x="1290" y="155"/>
                  </a:lnTo>
                  <a:lnTo>
                    <a:pt x="1290" y="161"/>
                  </a:lnTo>
                  <a:lnTo>
                    <a:pt x="1271" y="161"/>
                  </a:lnTo>
                  <a:lnTo>
                    <a:pt x="1271" y="152"/>
                  </a:lnTo>
                  <a:close/>
                  <a:moveTo>
                    <a:pt x="1281" y="138"/>
                  </a:moveTo>
                  <a:lnTo>
                    <a:pt x="1281" y="132"/>
                  </a:lnTo>
                  <a:lnTo>
                    <a:pt x="1300" y="132"/>
                  </a:lnTo>
                  <a:lnTo>
                    <a:pt x="1300" y="140"/>
                  </a:lnTo>
                  <a:lnTo>
                    <a:pt x="1286" y="140"/>
                  </a:lnTo>
                  <a:lnTo>
                    <a:pt x="1290" y="136"/>
                  </a:lnTo>
                  <a:lnTo>
                    <a:pt x="1290" y="138"/>
                  </a:lnTo>
                  <a:lnTo>
                    <a:pt x="1281" y="138"/>
                  </a:lnTo>
                  <a:close/>
                  <a:moveTo>
                    <a:pt x="1317" y="132"/>
                  </a:moveTo>
                  <a:lnTo>
                    <a:pt x="1333" y="132"/>
                  </a:lnTo>
                  <a:lnTo>
                    <a:pt x="1333" y="140"/>
                  </a:lnTo>
                  <a:lnTo>
                    <a:pt x="1317" y="140"/>
                  </a:lnTo>
                  <a:lnTo>
                    <a:pt x="1317" y="132"/>
                  </a:lnTo>
                  <a:close/>
                  <a:moveTo>
                    <a:pt x="1344" y="134"/>
                  </a:moveTo>
                  <a:lnTo>
                    <a:pt x="1344" y="118"/>
                  </a:lnTo>
                  <a:lnTo>
                    <a:pt x="1352" y="118"/>
                  </a:lnTo>
                  <a:lnTo>
                    <a:pt x="1352" y="134"/>
                  </a:lnTo>
                  <a:lnTo>
                    <a:pt x="1344" y="134"/>
                  </a:lnTo>
                  <a:close/>
                  <a:moveTo>
                    <a:pt x="1351" y="109"/>
                  </a:moveTo>
                  <a:lnTo>
                    <a:pt x="1351" y="92"/>
                  </a:lnTo>
                  <a:lnTo>
                    <a:pt x="1360" y="92"/>
                  </a:lnTo>
                  <a:lnTo>
                    <a:pt x="1360" y="101"/>
                  </a:lnTo>
                  <a:lnTo>
                    <a:pt x="1355" y="101"/>
                  </a:lnTo>
                  <a:lnTo>
                    <a:pt x="1360" y="96"/>
                  </a:lnTo>
                  <a:lnTo>
                    <a:pt x="1360" y="109"/>
                  </a:lnTo>
                  <a:lnTo>
                    <a:pt x="1351" y="109"/>
                  </a:lnTo>
                  <a:close/>
                  <a:moveTo>
                    <a:pt x="1376" y="92"/>
                  </a:moveTo>
                  <a:lnTo>
                    <a:pt x="1393" y="92"/>
                  </a:lnTo>
                  <a:lnTo>
                    <a:pt x="1393" y="101"/>
                  </a:lnTo>
                  <a:lnTo>
                    <a:pt x="1376" y="101"/>
                  </a:lnTo>
                  <a:lnTo>
                    <a:pt x="1376" y="92"/>
                  </a:lnTo>
                  <a:close/>
                  <a:moveTo>
                    <a:pt x="1400" y="92"/>
                  </a:moveTo>
                  <a:lnTo>
                    <a:pt x="1400" y="74"/>
                  </a:lnTo>
                  <a:lnTo>
                    <a:pt x="1407" y="74"/>
                  </a:lnTo>
                  <a:lnTo>
                    <a:pt x="1407" y="82"/>
                  </a:lnTo>
                  <a:lnTo>
                    <a:pt x="1405" y="82"/>
                  </a:lnTo>
                  <a:lnTo>
                    <a:pt x="1409" y="78"/>
                  </a:lnTo>
                  <a:lnTo>
                    <a:pt x="1409" y="92"/>
                  </a:lnTo>
                  <a:lnTo>
                    <a:pt x="1400" y="92"/>
                  </a:lnTo>
                  <a:close/>
                  <a:moveTo>
                    <a:pt x="1424" y="74"/>
                  </a:moveTo>
                  <a:lnTo>
                    <a:pt x="1440" y="74"/>
                  </a:lnTo>
                  <a:lnTo>
                    <a:pt x="1440" y="82"/>
                  </a:lnTo>
                  <a:lnTo>
                    <a:pt x="1424" y="82"/>
                  </a:lnTo>
                  <a:lnTo>
                    <a:pt x="1424" y="74"/>
                  </a:lnTo>
                  <a:close/>
                  <a:moveTo>
                    <a:pt x="1450" y="75"/>
                  </a:moveTo>
                  <a:lnTo>
                    <a:pt x="1450" y="56"/>
                  </a:lnTo>
                  <a:lnTo>
                    <a:pt x="1456" y="56"/>
                  </a:lnTo>
                  <a:lnTo>
                    <a:pt x="1456" y="64"/>
                  </a:lnTo>
                  <a:lnTo>
                    <a:pt x="1454" y="64"/>
                  </a:lnTo>
                  <a:lnTo>
                    <a:pt x="1458" y="60"/>
                  </a:lnTo>
                  <a:lnTo>
                    <a:pt x="1458" y="75"/>
                  </a:lnTo>
                  <a:lnTo>
                    <a:pt x="1450" y="75"/>
                  </a:lnTo>
                  <a:close/>
                  <a:moveTo>
                    <a:pt x="1472" y="56"/>
                  </a:moveTo>
                  <a:lnTo>
                    <a:pt x="1489" y="56"/>
                  </a:lnTo>
                  <a:lnTo>
                    <a:pt x="1489" y="64"/>
                  </a:lnTo>
                  <a:lnTo>
                    <a:pt x="1472" y="64"/>
                  </a:lnTo>
                  <a:lnTo>
                    <a:pt x="1472" y="56"/>
                  </a:lnTo>
                  <a:close/>
                  <a:moveTo>
                    <a:pt x="1501" y="60"/>
                  </a:moveTo>
                  <a:lnTo>
                    <a:pt x="1501" y="44"/>
                  </a:lnTo>
                  <a:lnTo>
                    <a:pt x="1510" y="44"/>
                  </a:lnTo>
                  <a:lnTo>
                    <a:pt x="1510" y="60"/>
                  </a:lnTo>
                  <a:lnTo>
                    <a:pt x="1501" y="60"/>
                  </a:lnTo>
                  <a:close/>
                  <a:moveTo>
                    <a:pt x="1522" y="39"/>
                  </a:moveTo>
                  <a:lnTo>
                    <a:pt x="1538" y="39"/>
                  </a:lnTo>
                  <a:lnTo>
                    <a:pt x="1538" y="47"/>
                  </a:lnTo>
                  <a:lnTo>
                    <a:pt x="1522" y="47"/>
                  </a:lnTo>
                  <a:lnTo>
                    <a:pt x="1522" y="39"/>
                  </a:lnTo>
                  <a:close/>
                  <a:moveTo>
                    <a:pt x="1555" y="39"/>
                  </a:moveTo>
                  <a:lnTo>
                    <a:pt x="1571" y="39"/>
                  </a:lnTo>
                  <a:lnTo>
                    <a:pt x="1571" y="47"/>
                  </a:lnTo>
                  <a:lnTo>
                    <a:pt x="1555" y="47"/>
                  </a:lnTo>
                  <a:lnTo>
                    <a:pt x="1555" y="39"/>
                  </a:lnTo>
                  <a:close/>
                  <a:moveTo>
                    <a:pt x="1588" y="39"/>
                  </a:moveTo>
                  <a:lnTo>
                    <a:pt x="1604" y="39"/>
                  </a:lnTo>
                  <a:lnTo>
                    <a:pt x="1604" y="47"/>
                  </a:lnTo>
                  <a:lnTo>
                    <a:pt x="1588" y="47"/>
                  </a:lnTo>
                  <a:lnTo>
                    <a:pt x="1588" y="39"/>
                  </a:lnTo>
                  <a:close/>
                  <a:moveTo>
                    <a:pt x="1609" y="35"/>
                  </a:moveTo>
                  <a:lnTo>
                    <a:pt x="1609" y="24"/>
                  </a:lnTo>
                  <a:lnTo>
                    <a:pt x="1623" y="24"/>
                  </a:lnTo>
                  <a:lnTo>
                    <a:pt x="1623" y="32"/>
                  </a:lnTo>
                  <a:lnTo>
                    <a:pt x="1613" y="32"/>
                  </a:lnTo>
                  <a:lnTo>
                    <a:pt x="1617" y="28"/>
                  </a:lnTo>
                  <a:lnTo>
                    <a:pt x="1617" y="35"/>
                  </a:lnTo>
                  <a:lnTo>
                    <a:pt x="1609" y="35"/>
                  </a:lnTo>
                  <a:close/>
                  <a:moveTo>
                    <a:pt x="1639" y="24"/>
                  </a:moveTo>
                  <a:lnTo>
                    <a:pt x="1655" y="24"/>
                  </a:lnTo>
                  <a:lnTo>
                    <a:pt x="1650" y="28"/>
                  </a:lnTo>
                  <a:lnTo>
                    <a:pt x="1650" y="27"/>
                  </a:lnTo>
                  <a:lnTo>
                    <a:pt x="1659" y="27"/>
                  </a:lnTo>
                  <a:lnTo>
                    <a:pt x="1659" y="32"/>
                  </a:lnTo>
                  <a:lnTo>
                    <a:pt x="1639" y="32"/>
                  </a:lnTo>
                  <a:lnTo>
                    <a:pt x="1639" y="24"/>
                  </a:lnTo>
                  <a:close/>
                  <a:moveTo>
                    <a:pt x="1659" y="10"/>
                  </a:moveTo>
                  <a:lnTo>
                    <a:pt x="1675" y="10"/>
                  </a:lnTo>
                  <a:lnTo>
                    <a:pt x="1675" y="19"/>
                  </a:lnTo>
                  <a:lnTo>
                    <a:pt x="1659" y="19"/>
                  </a:lnTo>
                  <a:lnTo>
                    <a:pt x="1659" y="10"/>
                  </a:lnTo>
                  <a:close/>
                  <a:moveTo>
                    <a:pt x="1692" y="10"/>
                  </a:moveTo>
                  <a:lnTo>
                    <a:pt x="1708" y="10"/>
                  </a:lnTo>
                  <a:lnTo>
                    <a:pt x="1708" y="19"/>
                  </a:lnTo>
                  <a:lnTo>
                    <a:pt x="1692" y="19"/>
                  </a:lnTo>
                  <a:lnTo>
                    <a:pt x="1692" y="10"/>
                  </a:lnTo>
                  <a:close/>
                  <a:moveTo>
                    <a:pt x="1725" y="10"/>
                  </a:moveTo>
                  <a:lnTo>
                    <a:pt x="1742" y="10"/>
                  </a:lnTo>
                  <a:lnTo>
                    <a:pt x="1742" y="19"/>
                  </a:lnTo>
                  <a:lnTo>
                    <a:pt x="1725" y="19"/>
                  </a:lnTo>
                  <a:lnTo>
                    <a:pt x="1725" y="10"/>
                  </a:lnTo>
                  <a:close/>
                  <a:moveTo>
                    <a:pt x="1758" y="10"/>
                  </a:moveTo>
                  <a:lnTo>
                    <a:pt x="1775" y="10"/>
                  </a:lnTo>
                  <a:lnTo>
                    <a:pt x="1775" y="19"/>
                  </a:lnTo>
                  <a:lnTo>
                    <a:pt x="1758" y="19"/>
                  </a:lnTo>
                  <a:lnTo>
                    <a:pt x="1758" y="10"/>
                  </a:lnTo>
                  <a:close/>
                  <a:moveTo>
                    <a:pt x="1791" y="10"/>
                  </a:moveTo>
                  <a:lnTo>
                    <a:pt x="1808" y="10"/>
                  </a:lnTo>
                  <a:lnTo>
                    <a:pt x="1808" y="19"/>
                  </a:lnTo>
                  <a:lnTo>
                    <a:pt x="1791" y="19"/>
                  </a:lnTo>
                  <a:lnTo>
                    <a:pt x="1791" y="10"/>
                  </a:lnTo>
                  <a:close/>
                  <a:moveTo>
                    <a:pt x="1824" y="10"/>
                  </a:moveTo>
                  <a:lnTo>
                    <a:pt x="1841" y="10"/>
                  </a:lnTo>
                  <a:lnTo>
                    <a:pt x="1841" y="19"/>
                  </a:lnTo>
                  <a:lnTo>
                    <a:pt x="1824" y="19"/>
                  </a:lnTo>
                  <a:lnTo>
                    <a:pt x="1824" y="10"/>
                  </a:lnTo>
                  <a:close/>
                  <a:moveTo>
                    <a:pt x="1858" y="10"/>
                  </a:moveTo>
                  <a:lnTo>
                    <a:pt x="1874" y="10"/>
                  </a:lnTo>
                  <a:lnTo>
                    <a:pt x="1874" y="19"/>
                  </a:lnTo>
                  <a:lnTo>
                    <a:pt x="1858" y="19"/>
                  </a:lnTo>
                  <a:lnTo>
                    <a:pt x="1858" y="10"/>
                  </a:lnTo>
                  <a:close/>
                  <a:moveTo>
                    <a:pt x="1891" y="10"/>
                  </a:moveTo>
                  <a:lnTo>
                    <a:pt x="1907" y="10"/>
                  </a:lnTo>
                  <a:lnTo>
                    <a:pt x="1907" y="19"/>
                  </a:lnTo>
                  <a:lnTo>
                    <a:pt x="1891" y="19"/>
                  </a:lnTo>
                  <a:lnTo>
                    <a:pt x="1891" y="10"/>
                  </a:lnTo>
                  <a:close/>
                  <a:moveTo>
                    <a:pt x="1924" y="10"/>
                  </a:moveTo>
                  <a:lnTo>
                    <a:pt x="1940" y="10"/>
                  </a:lnTo>
                  <a:lnTo>
                    <a:pt x="1940" y="19"/>
                  </a:lnTo>
                  <a:lnTo>
                    <a:pt x="1924" y="19"/>
                  </a:lnTo>
                  <a:lnTo>
                    <a:pt x="1924" y="10"/>
                  </a:lnTo>
                  <a:close/>
                  <a:moveTo>
                    <a:pt x="1957" y="10"/>
                  </a:moveTo>
                  <a:lnTo>
                    <a:pt x="1973" y="10"/>
                  </a:lnTo>
                  <a:lnTo>
                    <a:pt x="1973" y="19"/>
                  </a:lnTo>
                  <a:lnTo>
                    <a:pt x="1957" y="19"/>
                  </a:lnTo>
                  <a:lnTo>
                    <a:pt x="1957" y="10"/>
                  </a:lnTo>
                  <a:close/>
                  <a:moveTo>
                    <a:pt x="1990" y="10"/>
                  </a:moveTo>
                  <a:lnTo>
                    <a:pt x="2007" y="10"/>
                  </a:lnTo>
                  <a:lnTo>
                    <a:pt x="2007" y="19"/>
                  </a:lnTo>
                  <a:lnTo>
                    <a:pt x="1990" y="19"/>
                  </a:lnTo>
                  <a:lnTo>
                    <a:pt x="1990" y="10"/>
                  </a:lnTo>
                  <a:close/>
                  <a:moveTo>
                    <a:pt x="2023" y="10"/>
                  </a:moveTo>
                  <a:lnTo>
                    <a:pt x="2040" y="10"/>
                  </a:lnTo>
                  <a:lnTo>
                    <a:pt x="2040" y="19"/>
                  </a:lnTo>
                  <a:lnTo>
                    <a:pt x="2023" y="19"/>
                  </a:lnTo>
                  <a:lnTo>
                    <a:pt x="2023" y="10"/>
                  </a:lnTo>
                  <a:close/>
                  <a:moveTo>
                    <a:pt x="2056" y="10"/>
                  </a:moveTo>
                  <a:lnTo>
                    <a:pt x="2073" y="10"/>
                  </a:lnTo>
                  <a:lnTo>
                    <a:pt x="2073" y="19"/>
                  </a:lnTo>
                  <a:lnTo>
                    <a:pt x="2056" y="19"/>
                  </a:lnTo>
                  <a:lnTo>
                    <a:pt x="2056" y="10"/>
                  </a:lnTo>
                  <a:close/>
                  <a:moveTo>
                    <a:pt x="2089" y="10"/>
                  </a:moveTo>
                  <a:lnTo>
                    <a:pt x="2106" y="10"/>
                  </a:lnTo>
                  <a:lnTo>
                    <a:pt x="2106" y="19"/>
                  </a:lnTo>
                  <a:lnTo>
                    <a:pt x="2089" y="19"/>
                  </a:lnTo>
                  <a:lnTo>
                    <a:pt x="2089" y="10"/>
                  </a:lnTo>
                  <a:close/>
                  <a:moveTo>
                    <a:pt x="2123" y="10"/>
                  </a:moveTo>
                  <a:lnTo>
                    <a:pt x="2139" y="10"/>
                  </a:lnTo>
                  <a:lnTo>
                    <a:pt x="2139" y="19"/>
                  </a:lnTo>
                  <a:lnTo>
                    <a:pt x="2123" y="19"/>
                  </a:lnTo>
                  <a:lnTo>
                    <a:pt x="2123" y="10"/>
                  </a:lnTo>
                  <a:close/>
                  <a:moveTo>
                    <a:pt x="2156" y="10"/>
                  </a:moveTo>
                  <a:lnTo>
                    <a:pt x="2172" y="10"/>
                  </a:lnTo>
                  <a:lnTo>
                    <a:pt x="2172" y="19"/>
                  </a:lnTo>
                  <a:lnTo>
                    <a:pt x="2156" y="19"/>
                  </a:lnTo>
                  <a:lnTo>
                    <a:pt x="2156" y="10"/>
                  </a:lnTo>
                  <a:close/>
                  <a:moveTo>
                    <a:pt x="2189" y="10"/>
                  </a:moveTo>
                  <a:lnTo>
                    <a:pt x="2205" y="10"/>
                  </a:lnTo>
                  <a:lnTo>
                    <a:pt x="2205" y="19"/>
                  </a:lnTo>
                  <a:lnTo>
                    <a:pt x="2189" y="19"/>
                  </a:lnTo>
                  <a:lnTo>
                    <a:pt x="2189" y="10"/>
                  </a:lnTo>
                  <a:close/>
                  <a:moveTo>
                    <a:pt x="2222" y="10"/>
                  </a:moveTo>
                  <a:lnTo>
                    <a:pt x="2238" y="10"/>
                  </a:lnTo>
                  <a:lnTo>
                    <a:pt x="2238" y="19"/>
                  </a:lnTo>
                  <a:lnTo>
                    <a:pt x="2222" y="19"/>
                  </a:lnTo>
                  <a:lnTo>
                    <a:pt x="2222" y="10"/>
                  </a:lnTo>
                  <a:close/>
                  <a:moveTo>
                    <a:pt x="2255" y="10"/>
                  </a:moveTo>
                  <a:lnTo>
                    <a:pt x="2272" y="10"/>
                  </a:lnTo>
                  <a:lnTo>
                    <a:pt x="2272" y="19"/>
                  </a:lnTo>
                  <a:lnTo>
                    <a:pt x="2255" y="19"/>
                  </a:lnTo>
                  <a:lnTo>
                    <a:pt x="2255" y="10"/>
                  </a:lnTo>
                  <a:close/>
                  <a:moveTo>
                    <a:pt x="2288" y="10"/>
                  </a:moveTo>
                  <a:lnTo>
                    <a:pt x="2305" y="10"/>
                  </a:lnTo>
                  <a:lnTo>
                    <a:pt x="2305" y="19"/>
                  </a:lnTo>
                  <a:lnTo>
                    <a:pt x="2288" y="19"/>
                  </a:lnTo>
                  <a:lnTo>
                    <a:pt x="2288" y="10"/>
                  </a:lnTo>
                  <a:close/>
                  <a:moveTo>
                    <a:pt x="2321" y="10"/>
                  </a:moveTo>
                  <a:lnTo>
                    <a:pt x="2338" y="10"/>
                  </a:lnTo>
                  <a:lnTo>
                    <a:pt x="2338" y="19"/>
                  </a:lnTo>
                  <a:lnTo>
                    <a:pt x="2321" y="19"/>
                  </a:lnTo>
                  <a:lnTo>
                    <a:pt x="2321" y="10"/>
                  </a:lnTo>
                  <a:close/>
                  <a:moveTo>
                    <a:pt x="2354" y="10"/>
                  </a:moveTo>
                  <a:lnTo>
                    <a:pt x="2371" y="10"/>
                  </a:lnTo>
                  <a:lnTo>
                    <a:pt x="2371" y="19"/>
                  </a:lnTo>
                  <a:lnTo>
                    <a:pt x="2354" y="19"/>
                  </a:lnTo>
                  <a:lnTo>
                    <a:pt x="2354" y="10"/>
                  </a:lnTo>
                  <a:close/>
                  <a:moveTo>
                    <a:pt x="2388" y="10"/>
                  </a:moveTo>
                  <a:lnTo>
                    <a:pt x="2404" y="10"/>
                  </a:lnTo>
                  <a:lnTo>
                    <a:pt x="2404" y="19"/>
                  </a:lnTo>
                  <a:lnTo>
                    <a:pt x="2388" y="19"/>
                  </a:lnTo>
                  <a:lnTo>
                    <a:pt x="2388" y="10"/>
                  </a:lnTo>
                  <a:close/>
                  <a:moveTo>
                    <a:pt x="2421" y="10"/>
                  </a:moveTo>
                  <a:lnTo>
                    <a:pt x="2437" y="10"/>
                  </a:lnTo>
                  <a:lnTo>
                    <a:pt x="2437" y="19"/>
                  </a:lnTo>
                  <a:lnTo>
                    <a:pt x="2421" y="19"/>
                  </a:lnTo>
                  <a:lnTo>
                    <a:pt x="2421" y="10"/>
                  </a:lnTo>
                  <a:close/>
                  <a:moveTo>
                    <a:pt x="2454" y="10"/>
                  </a:moveTo>
                  <a:lnTo>
                    <a:pt x="2470" y="10"/>
                  </a:lnTo>
                  <a:lnTo>
                    <a:pt x="2470" y="19"/>
                  </a:lnTo>
                  <a:lnTo>
                    <a:pt x="2454" y="19"/>
                  </a:lnTo>
                  <a:lnTo>
                    <a:pt x="2454" y="10"/>
                  </a:lnTo>
                  <a:close/>
                  <a:moveTo>
                    <a:pt x="2487" y="10"/>
                  </a:moveTo>
                  <a:lnTo>
                    <a:pt x="2504" y="10"/>
                  </a:lnTo>
                  <a:lnTo>
                    <a:pt x="2504" y="19"/>
                  </a:lnTo>
                  <a:lnTo>
                    <a:pt x="2487" y="19"/>
                  </a:lnTo>
                  <a:lnTo>
                    <a:pt x="2487" y="10"/>
                  </a:lnTo>
                  <a:close/>
                  <a:moveTo>
                    <a:pt x="2520" y="10"/>
                  </a:moveTo>
                  <a:lnTo>
                    <a:pt x="2537" y="10"/>
                  </a:lnTo>
                  <a:lnTo>
                    <a:pt x="2537" y="19"/>
                  </a:lnTo>
                  <a:lnTo>
                    <a:pt x="2520" y="19"/>
                  </a:lnTo>
                  <a:lnTo>
                    <a:pt x="2520" y="10"/>
                  </a:lnTo>
                  <a:close/>
                  <a:moveTo>
                    <a:pt x="2553" y="10"/>
                  </a:moveTo>
                  <a:lnTo>
                    <a:pt x="2570" y="10"/>
                  </a:lnTo>
                  <a:lnTo>
                    <a:pt x="2570" y="19"/>
                  </a:lnTo>
                  <a:lnTo>
                    <a:pt x="2553" y="19"/>
                  </a:lnTo>
                  <a:lnTo>
                    <a:pt x="2553" y="10"/>
                  </a:lnTo>
                  <a:close/>
                  <a:moveTo>
                    <a:pt x="2586" y="10"/>
                  </a:moveTo>
                  <a:lnTo>
                    <a:pt x="2603" y="10"/>
                  </a:lnTo>
                  <a:lnTo>
                    <a:pt x="2603" y="19"/>
                  </a:lnTo>
                  <a:lnTo>
                    <a:pt x="2586" y="19"/>
                  </a:lnTo>
                  <a:lnTo>
                    <a:pt x="2586" y="10"/>
                  </a:lnTo>
                  <a:close/>
                  <a:moveTo>
                    <a:pt x="2619" y="10"/>
                  </a:moveTo>
                  <a:lnTo>
                    <a:pt x="2636" y="10"/>
                  </a:lnTo>
                  <a:lnTo>
                    <a:pt x="2636" y="19"/>
                  </a:lnTo>
                  <a:lnTo>
                    <a:pt x="2619" y="19"/>
                  </a:lnTo>
                  <a:lnTo>
                    <a:pt x="2619" y="10"/>
                  </a:lnTo>
                  <a:close/>
                  <a:moveTo>
                    <a:pt x="2653" y="10"/>
                  </a:moveTo>
                  <a:lnTo>
                    <a:pt x="2669" y="10"/>
                  </a:lnTo>
                  <a:lnTo>
                    <a:pt x="2669" y="19"/>
                  </a:lnTo>
                  <a:lnTo>
                    <a:pt x="2653" y="19"/>
                  </a:lnTo>
                  <a:lnTo>
                    <a:pt x="2653" y="10"/>
                  </a:lnTo>
                  <a:close/>
                  <a:moveTo>
                    <a:pt x="2686" y="10"/>
                  </a:moveTo>
                  <a:lnTo>
                    <a:pt x="2702" y="10"/>
                  </a:lnTo>
                  <a:lnTo>
                    <a:pt x="2702" y="19"/>
                  </a:lnTo>
                  <a:lnTo>
                    <a:pt x="2686" y="19"/>
                  </a:lnTo>
                  <a:lnTo>
                    <a:pt x="2686" y="10"/>
                  </a:lnTo>
                  <a:close/>
                  <a:moveTo>
                    <a:pt x="2719" y="10"/>
                  </a:moveTo>
                  <a:lnTo>
                    <a:pt x="2735" y="10"/>
                  </a:lnTo>
                  <a:lnTo>
                    <a:pt x="2735" y="19"/>
                  </a:lnTo>
                  <a:lnTo>
                    <a:pt x="2719" y="19"/>
                  </a:lnTo>
                  <a:lnTo>
                    <a:pt x="2719" y="10"/>
                  </a:lnTo>
                  <a:close/>
                  <a:moveTo>
                    <a:pt x="2752" y="10"/>
                  </a:moveTo>
                  <a:lnTo>
                    <a:pt x="2769" y="10"/>
                  </a:lnTo>
                  <a:lnTo>
                    <a:pt x="2769" y="19"/>
                  </a:lnTo>
                  <a:lnTo>
                    <a:pt x="2752" y="19"/>
                  </a:lnTo>
                  <a:lnTo>
                    <a:pt x="2752" y="10"/>
                  </a:lnTo>
                  <a:close/>
                  <a:moveTo>
                    <a:pt x="2785" y="10"/>
                  </a:moveTo>
                  <a:lnTo>
                    <a:pt x="2802" y="10"/>
                  </a:lnTo>
                  <a:lnTo>
                    <a:pt x="2802" y="19"/>
                  </a:lnTo>
                  <a:lnTo>
                    <a:pt x="2785" y="19"/>
                  </a:lnTo>
                  <a:lnTo>
                    <a:pt x="2785" y="10"/>
                  </a:lnTo>
                  <a:close/>
                  <a:moveTo>
                    <a:pt x="2818" y="10"/>
                  </a:moveTo>
                  <a:lnTo>
                    <a:pt x="2835" y="10"/>
                  </a:lnTo>
                  <a:lnTo>
                    <a:pt x="2835" y="19"/>
                  </a:lnTo>
                  <a:lnTo>
                    <a:pt x="2818" y="19"/>
                  </a:lnTo>
                  <a:lnTo>
                    <a:pt x="2818" y="10"/>
                  </a:lnTo>
                  <a:close/>
                  <a:moveTo>
                    <a:pt x="2851" y="10"/>
                  </a:moveTo>
                  <a:lnTo>
                    <a:pt x="2868" y="10"/>
                  </a:lnTo>
                  <a:lnTo>
                    <a:pt x="2868" y="19"/>
                  </a:lnTo>
                  <a:lnTo>
                    <a:pt x="2851" y="19"/>
                  </a:lnTo>
                  <a:lnTo>
                    <a:pt x="2851" y="10"/>
                  </a:lnTo>
                  <a:close/>
                  <a:moveTo>
                    <a:pt x="2871" y="5"/>
                  </a:moveTo>
                  <a:lnTo>
                    <a:pt x="2871" y="0"/>
                  </a:lnTo>
                  <a:lnTo>
                    <a:pt x="2891" y="0"/>
                  </a:lnTo>
                  <a:lnTo>
                    <a:pt x="2891" y="8"/>
                  </a:lnTo>
                  <a:lnTo>
                    <a:pt x="2875" y="8"/>
                  </a:lnTo>
                  <a:lnTo>
                    <a:pt x="2879" y="4"/>
                  </a:lnTo>
                  <a:lnTo>
                    <a:pt x="2879" y="5"/>
                  </a:lnTo>
                  <a:lnTo>
                    <a:pt x="2871" y="5"/>
                  </a:lnTo>
                  <a:close/>
                  <a:moveTo>
                    <a:pt x="2907" y="0"/>
                  </a:moveTo>
                  <a:lnTo>
                    <a:pt x="2924" y="0"/>
                  </a:lnTo>
                  <a:lnTo>
                    <a:pt x="2924" y="8"/>
                  </a:lnTo>
                  <a:lnTo>
                    <a:pt x="2907" y="8"/>
                  </a:lnTo>
                  <a:lnTo>
                    <a:pt x="2907" y="0"/>
                  </a:lnTo>
                  <a:close/>
                </a:path>
              </a:pathLst>
            </a:custGeom>
            <a:solidFill>
              <a:srgbClr val="D54857"/>
            </a:solidFill>
            <a:ln w="6350" cap="flat">
              <a:solidFill>
                <a:srgbClr val="D54857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D93AA7FA-FF6E-4C08-AAC6-07FDF5AF4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" y="683"/>
              <a:ext cx="742" cy="1990"/>
            </a:xfrm>
            <a:custGeom>
              <a:avLst/>
              <a:gdLst>
                <a:gd name="T0" fmla="*/ 0 w 742"/>
                <a:gd name="T1" fmla="*/ 1990 h 1990"/>
                <a:gd name="T2" fmla="*/ 0 w 742"/>
                <a:gd name="T3" fmla="*/ 1990 h 1990"/>
                <a:gd name="T4" fmla="*/ 8 w 742"/>
                <a:gd name="T5" fmla="*/ 1837 h 1990"/>
                <a:gd name="T6" fmla="*/ 125 w 742"/>
                <a:gd name="T7" fmla="*/ 1837 h 1990"/>
                <a:gd name="T8" fmla="*/ 125 w 742"/>
                <a:gd name="T9" fmla="*/ 1684 h 1990"/>
                <a:gd name="T10" fmla="*/ 287 w 742"/>
                <a:gd name="T11" fmla="*/ 1684 h 1990"/>
                <a:gd name="T12" fmla="*/ 287 w 742"/>
                <a:gd name="T13" fmla="*/ 1531 h 1990"/>
                <a:gd name="T14" fmla="*/ 305 w 742"/>
                <a:gd name="T15" fmla="*/ 1531 h 1990"/>
                <a:gd name="T16" fmla="*/ 305 w 742"/>
                <a:gd name="T17" fmla="*/ 1378 h 1990"/>
                <a:gd name="T18" fmla="*/ 306 w 742"/>
                <a:gd name="T19" fmla="*/ 1225 h 1990"/>
                <a:gd name="T20" fmla="*/ 330 w 742"/>
                <a:gd name="T21" fmla="*/ 1225 h 1990"/>
                <a:gd name="T22" fmla="*/ 330 w 742"/>
                <a:gd name="T23" fmla="*/ 1072 h 1990"/>
                <a:gd name="T24" fmla="*/ 367 w 742"/>
                <a:gd name="T25" fmla="*/ 1072 h 1990"/>
                <a:gd name="T26" fmla="*/ 367 w 742"/>
                <a:gd name="T27" fmla="*/ 919 h 1990"/>
                <a:gd name="T28" fmla="*/ 388 w 742"/>
                <a:gd name="T29" fmla="*/ 919 h 1990"/>
                <a:gd name="T30" fmla="*/ 388 w 742"/>
                <a:gd name="T31" fmla="*/ 765 h 1990"/>
                <a:gd name="T32" fmla="*/ 459 w 742"/>
                <a:gd name="T33" fmla="*/ 765 h 1990"/>
                <a:gd name="T34" fmla="*/ 459 w 742"/>
                <a:gd name="T35" fmla="*/ 612 h 1990"/>
                <a:gd name="T36" fmla="*/ 516 w 742"/>
                <a:gd name="T37" fmla="*/ 612 h 1990"/>
                <a:gd name="T38" fmla="*/ 516 w 742"/>
                <a:gd name="T39" fmla="*/ 460 h 1990"/>
                <a:gd name="T40" fmla="*/ 562 w 742"/>
                <a:gd name="T41" fmla="*/ 460 h 1990"/>
                <a:gd name="T42" fmla="*/ 562 w 742"/>
                <a:gd name="T43" fmla="*/ 306 h 1990"/>
                <a:gd name="T44" fmla="*/ 679 w 742"/>
                <a:gd name="T45" fmla="*/ 306 h 1990"/>
                <a:gd name="T46" fmla="*/ 679 w 742"/>
                <a:gd name="T47" fmla="*/ 153 h 1990"/>
                <a:gd name="T48" fmla="*/ 742 w 742"/>
                <a:gd name="T49" fmla="*/ 153 h 1990"/>
                <a:gd name="T50" fmla="*/ 742 w 742"/>
                <a:gd name="T51" fmla="*/ 0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2" h="1990">
                  <a:moveTo>
                    <a:pt x="0" y="1990"/>
                  </a:moveTo>
                  <a:lnTo>
                    <a:pt x="0" y="1990"/>
                  </a:lnTo>
                  <a:lnTo>
                    <a:pt x="8" y="1837"/>
                  </a:lnTo>
                  <a:lnTo>
                    <a:pt x="125" y="1837"/>
                  </a:lnTo>
                  <a:lnTo>
                    <a:pt x="125" y="1684"/>
                  </a:lnTo>
                  <a:lnTo>
                    <a:pt x="287" y="1684"/>
                  </a:lnTo>
                  <a:lnTo>
                    <a:pt x="287" y="1531"/>
                  </a:lnTo>
                  <a:lnTo>
                    <a:pt x="305" y="1531"/>
                  </a:lnTo>
                  <a:lnTo>
                    <a:pt x="305" y="1378"/>
                  </a:lnTo>
                  <a:lnTo>
                    <a:pt x="306" y="1225"/>
                  </a:lnTo>
                  <a:lnTo>
                    <a:pt x="330" y="1225"/>
                  </a:lnTo>
                  <a:lnTo>
                    <a:pt x="330" y="1072"/>
                  </a:lnTo>
                  <a:lnTo>
                    <a:pt x="367" y="1072"/>
                  </a:lnTo>
                  <a:lnTo>
                    <a:pt x="367" y="919"/>
                  </a:lnTo>
                  <a:lnTo>
                    <a:pt x="388" y="919"/>
                  </a:lnTo>
                  <a:lnTo>
                    <a:pt x="388" y="765"/>
                  </a:lnTo>
                  <a:lnTo>
                    <a:pt x="459" y="765"/>
                  </a:lnTo>
                  <a:lnTo>
                    <a:pt x="459" y="612"/>
                  </a:lnTo>
                  <a:lnTo>
                    <a:pt x="516" y="612"/>
                  </a:lnTo>
                  <a:lnTo>
                    <a:pt x="516" y="460"/>
                  </a:lnTo>
                  <a:lnTo>
                    <a:pt x="562" y="460"/>
                  </a:lnTo>
                  <a:lnTo>
                    <a:pt x="562" y="306"/>
                  </a:lnTo>
                  <a:lnTo>
                    <a:pt x="679" y="306"/>
                  </a:lnTo>
                  <a:lnTo>
                    <a:pt x="679" y="153"/>
                  </a:lnTo>
                  <a:lnTo>
                    <a:pt x="742" y="153"/>
                  </a:lnTo>
                  <a:lnTo>
                    <a:pt x="742" y="0"/>
                  </a:lnTo>
                </a:path>
              </a:pathLst>
            </a:custGeom>
            <a:noFill/>
            <a:ln w="26988" cap="flat">
              <a:solidFill>
                <a:srgbClr val="39B14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0AEB83C2-9DBF-4F61-A95A-E0083139B2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1" y="1456"/>
              <a:ext cx="734" cy="1200"/>
            </a:xfrm>
            <a:custGeom>
              <a:avLst/>
              <a:gdLst>
                <a:gd name="T0" fmla="*/ 33 w 734"/>
                <a:gd name="T1" fmla="*/ 1191 h 1200"/>
                <a:gd name="T2" fmla="*/ 83 w 734"/>
                <a:gd name="T3" fmla="*/ 1191 h 1200"/>
                <a:gd name="T4" fmla="*/ 116 w 734"/>
                <a:gd name="T5" fmla="*/ 1200 h 1200"/>
                <a:gd name="T6" fmla="*/ 121 w 734"/>
                <a:gd name="T7" fmla="*/ 1180 h 1200"/>
                <a:gd name="T8" fmla="*/ 117 w 734"/>
                <a:gd name="T9" fmla="*/ 1144 h 1200"/>
                <a:gd name="T10" fmla="*/ 160 w 734"/>
                <a:gd name="T11" fmla="*/ 1144 h 1200"/>
                <a:gd name="T12" fmla="*/ 177 w 734"/>
                <a:gd name="T13" fmla="*/ 1144 h 1200"/>
                <a:gd name="T14" fmla="*/ 210 w 734"/>
                <a:gd name="T15" fmla="*/ 1136 h 1200"/>
                <a:gd name="T16" fmla="*/ 276 w 734"/>
                <a:gd name="T17" fmla="*/ 1136 h 1200"/>
                <a:gd name="T18" fmla="*/ 276 w 734"/>
                <a:gd name="T19" fmla="*/ 1144 h 1200"/>
                <a:gd name="T20" fmla="*/ 274 w 734"/>
                <a:gd name="T21" fmla="*/ 1110 h 1200"/>
                <a:gd name="T22" fmla="*/ 283 w 734"/>
                <a:gd name="T23" fmla="*/ 1065 h 1200"/>
                <a:gd name="T24" fmla="*/ 301 w 734"/>
                <a:gd name="T25" fmla="*/ 1061 h 1200"/>
                <a:gd name="T26" fmla="*/ 293 w 734"/>
                <a:gd name="T27" fmla="*/ 1028 h 1200"/>
                <a:gd name="T28" fmla="*/ 293 w 734"/>
                <a:gd name="T29" fmla="*/ 962 h 1200"/>
                <a:gd name="T30" fmla="*/ 294 w 734"/>
                <a:gd name="T31" fmla="*/ 912 h 1200"/>
                <a:gd name="T32" fmla="*/ 298 w 734"/>
                <a:gd name="T33" fmla="*/ 875 h 1200"/>
                <a:gd name="T34" fmla="*/ 315 w 734"/>
                <a:gd name="T35" fmla="*/ 875 h 1200"/>
                <a:gd name="T36" fmla="*/ 315 w 734"/>
                <a:gd name="T37" fmla="*/ 884 h 1200"/>
                <a:gd name="T38" fmla="*/ 318 w 734"/>
                <a:gd name="T39" fmla="*/ 854 h 1200"/>
                <a:gd name="T40" fmla="*/ 318 w 734"/>
                <a:gd name="T41" fmla="*/ 787 h 1200"/>
                <a:gd name="T42" fmla="*/ 326 w 734"/>
                <a:gd name="T43" fmla="*/ 787 h 1200"/>
                <a:gd name="T44" fmla="*/ 340 w 734"/>
                <a:gd name="T45" fmla="*/ 768 h 1200"/>
                <a:gd name="T46" fmla="*/ 355 w 734"/>
                <a:gd name="T47" fmla="*/ 725 h 1200"/>
                <a:gd name="T48" fmla="*/ 355 w 734"/>
                <a:gd name="T49" fmla="*/ 675 h 1200"/>
                <a:gd name="T50" fmla="*/ 374 w 734"/>
                <a:gd name="T51" fmla="*/ 652 h 1200"/>
                <a:gd name="T52" fmla="*/ 375 w 734"/>
                <a:gd name="T53" fmla="*/ 645 h 1200"/>
                <a:gd name="T54" fmla="*/ 375 w 734"/>
                <a:gd name="T55" fmla="*/ 595 h 1200"/>
                <a:gd name="T56" fmla="*/ 384 w 734"/>
                <a:gd name="T57" fmla="*/ 562 h 1200"/>
                <a:gd name="T58" fmla="*/ 384 w 734"/>
                <a:gd name="T59" fmla="*/ 537 h 1200"/>
                <a:gd name="T60" fmla="*/ 417 w 734"/>
                <a:gd name="T61" fmla="*/ 529 h 1200"/>
                <a:gd name="T62" fmla="*/ 450 w 734"/>
                <a:gd name="T63" fmla="*/ 537 h 1200"/>
                <a:gd name="T64" fmla="*/ 455 w 734"/>
                <a:gd name="T65" fmla="*/ 518 h 1200"/>
                <a:gd name="T66" fmla="*/ 447 w 734"/>
                <a:gd name="T67" fmla="*/ 485 h 1200"/>
                <a:gd name="T68" fmla="*/ 447 w 734"/>
                <a:gd name="T69" fmla="*/ 418 h 1200"/>
                <a:gd name="T70" fmla="*/ 455 w 734"/>
                <a:gd name="T71" fmla="*/ 418 h 1200"/>
                <a:gd name="T72" fmla="*/ 468 w 734"/>
                <a:gd name="T73" fmla="*/ 399 h 1200"/>
                <a:gd name="T74" fmla="*/ 513 w 734"/>
                <a:gd name="T75" fmla="*/ 407 h 1200"/>
                <a:gd name="T76" fmla="*/ 513 w 734"/>
                <a:gd name="T77" fmla="*/ 377 h 1200"/>
                <a:gd name="T78" fmla="*/ 504 w 734"/>
                <a:gd name="T79" fmla="*/ 344 h 1200"/>
                <a:gd name="T80" fmla="*/ 504 w 734"/>
                <a:gd name="T81" fmla="*/ 277 h 1200"/>
                <a:gd name="T82" fmla="*/ 513 w 734"/>
                <a:gd name="T83" fmla="*/ 277 h 1200"/>
                <a:gd name="T84" fmla="*/ 530 w 734"/>
                <a:gd name="T85" fmla="*/ 261 h 1200"/>
                <a:gd name="T86" fmla="*/ 550 w 734"/>
                <a:gd name="T87" fmla="*/ 223 h 1200"/>
                <a:gd name="T88" fmla="*/ 550 w 734"/>
                <a:gd name="T89" fmla="*/ 174 h 1200"/>
                <a:gd name="T90" fmla="*/ 558 w 734"/>
                <a:gd name="T91" fmla="*/ 141 h 1200"/>
                <a:gd name="T92" fmla="*/ 554 w 734"/>
                <a:gd name="T93" fmla="*/ 128 h 1200"/>
                <a:gd name="T94" fmla="*/ 587 w 734"/>
                <a:gd name="T95" fmla="*/ 120 h 1200"/>
                <a:gd name="T96" fmla="*/ 653 w 734"/>
                <a:gd name="T97" fmla="*/ 120 h 1200"/>
                <a:gd name="T98" fmla="*/ 667 w 734"/>
                <a:gd name="T99" fmla="*/ 92 h 1200"/>
                <a:gd name="T100" fmla="*/ 676 w 734"/>
                <a:gd name="T101" fmla="*/ 59 h 1200"/>
                <a:gd name="T102" fmla="*/ 676 w 734"/>
                <a:gd name="T103" fmla="*/ 42 h 1200"/>
                <a:gd name="T104" fmla="*/ 671 w 734"/>
                <a:gd name="T105" fmla="*/ 8 h 1200"/>
                <a:gd name="T106" fmla="*/ 717 w 734"/>
                <a:gd name="T107" fmla="*/ 8 h 1200"/>
                <a:gd name="T108" fmla="*/ 733 w 734"/>
                <a:gd name="T109" fmla="*/ 8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34" h="1200">
                  <a:moveTo>
                    <a:pt x="0" y="1191"/>
                  </a:moveTo>
                  <a:lnTo>
                    <a:pt x="17" y="1191"/>
                  </a:lnTo>
                  <a:lnTo>
                    <a:pt x="17" y="1200"/>
                  </a:lnTo>
                  <a:lnTo>
                    <a:pt x="0" y="1200"/>
                  </a:lnTo>
                  <a:lnTo>
                    <a:pt x="0" y="1191"/>
                  </a:lnTo>
                  <a:close/>
                  <a:moveTo>
                    <a:pt x="33" y="1191"/>
                  </a:moveTo>
                  <a:lnTo>
                    <a:pt x="50" y="1191"/>
                  </a:lnTo>
                  <a:lnTo>
                    <a:pt x="50" y="1200"/>
                  </a:lnTo>
                  <a:lnTo>
                    <a:pt x="33" y="1200"/>
                  </a:lnTo>
                  <a:lnTo>
                    <a:pt x="33" y="1191"/>
                  </a:lnTo>
                  <a:close/>
                  <a:moveTo>
                    <a:pt x="66" y="1191"/>
                  </a:moveTo>
                  <a:lnTo>
                    <a:pt x="83" y="1191"/>
                  </a:lnTo>
                  <a:lnTo>
                    <a:pt x="83" y="1200"/>
                  </a:lnTo>
                  <a:lnTo>
                    <a:pt x="66" y="1200"/>
                  </a:lnTo>
                  <a:lnTo>
                    <a:pt x="66" y="1191"/>
                  </a:lnTo>
                  <a:close/>
                  <a:moveTo>
                    <a:pt x="100" y="1191"/>
                  </a:moveTo>
                  <a:lnTo>
                    <a:pt x="116" y="1191"/>
                  </a:lnTo>
                  <a:lnTo>
                    <a:pt x="116" y="1200"/>
                  </a:lnTo>
                  <a:lnTo>
                    <a:pt x="100" y="1200"/>
                  </a:lnTo>
                  <a:lnTo>
                    <a:pt x="100" y="1191"/>
                  </a:lnTo>
                  <a:close/>
                  <a:moveTo>
                    <a:pt x="113" y="1180"/>
                  </a:moveTo>
                  <a:lnTo>
                    <a:pt x="113" y="1163"/>
                  </a:lnTo>
                  <a:lnTo>
                    <a:pt x="121" y="1163"/>
                  </a:lnTo>
                  <a:lnTo>
                    <a:pt x="121" y="1180"/>
                  </a:lnTo>
                  <a:lnTo>
                    <a:pt x="113" y="1180"/>
                  </a:lnTo>
                  <a:close/>
                  <a:moveTo>
                    <a:pt x="113" y="1147"/>
                  </a:moveTo>
                  <a:lnTo>
                    <a:pt x="113" y="1136"/>
                  </a:lnTo>
                  <a:lnTo>
                    <a:pt x="127" y="1136"/>
                  </a:lnTo>
                  <a:lnTo>
                    <a:pt x="127" y="1144"/>
                  </a:lnTo>
                  <a:lnTo>
                    <a:pt x="117" y="1144"/>
                  </a:lnTo>
                  <a:lnTo>
                    <a:pt x="121" y="1140"/>
                  </a:lnTo>
                  <a:lnTo>
                    <a:pt x="121" y="1147"/>
                  </a:lnTo>
                  <a:lnTo>
                    <a:pt x="113" y="1147"/>
                  </a:lnTo>
                  <a:close/>
                  <a:moveTo>
                    <a:pt x="144" y="1136"/>
                  </a:moveTo>
                  <a:lnTo>
                    <a:pt x="160" y="1136"/>
                  </a:lnTo>
                  <a:lnTo>
                    <a:pt x="160" y="1144"/>
                  </a:lnTo>
                  <a:lnTo>
                    <a:pt x="144" y="1144"/>
                  </a:lnTo>
                  <a:lnTo>
                    <a:pt x="144" y="1136"/>
                  </a:lnTo>
                  <a:close/>
                  <a:moveTo>
                    <a:pt x="177" y="1136"/>
                  </a:moveTo>
                  <a:lnTo>
                    <a:pt x="193" y="1136"/>
                  </a:lnTo>
                  <a:lnTo>
                    <a:pt x="193" y="1144"/>
                  </a:lnTo>
                  <a:lnTo>
                    <a:pt x="177" y="1144"/>
                  </a:lnTo>
                  <a:lnTo>
                    <a:pt x="177" y="1136"/>
                  </a:lnTo>
                  <a:close/>
                  <a:moveTo>
                    <a:pt x="210" y="1136"/>
                  </a:moveTo>
                  <a:lnTo>
                    <a:pt x="226" y="1136"/>
                  </a:lnTo>
                  <a:lnTo>
                    <a:pt x="226" y="1144"/>
                  </a:lnTo>
                  <a:lnTo>
                    <a:pt x="210" y="1144"/>
                  </a:lnTo>
                  <a:lnTo>
                    <a:pt x="210" y="1136"/>
                  </a:lnTo>
                  <a:close/>
                  <a:moveTo>
                    <a:pt x="243" y="1136"/>
                  </a:moveTo>
                  <a:lnTo>
                    <a:pt x="259" y="1136"/>
                  </a:lnTo>
                  <a:lnTo>
                    <a:pt x="259" y="1144"/>
                  </a:lnTo>
                  <a:lnTo>
                    <a:pt x="243" y="1144"/>
                  </a:lnTo>
                  <a:lnTo>
                    <a:pt x="243" y="1136"/>
                  </a:lnTo>
                  <a:close/>
                  <a:moveTo>
                    <a:pt x="276" y="1136"/>
                  </a:moveTo>
                  <a:lnTo>
                    <a:pt x="279" y="1136"/>
                  </a:lnTo>
                  <a:lnTo>
                    <a:pt x="274" y="1140"/>
                  </a:lnTo>
                  <a:lnTo>
                    <a:pt x="274" y="1126"/>
                  </a:lnTo>
                  <a:lnTo>
                    <a:pt x="283" y="1126"/>
                  </a:lnTo>
                  <a:lnTo>
                    <a:pt x="283" y="1144"/>
                  </a:lnTo>
                  <a:lnTo>
                    <a:pt x="276" y="1144"/>
                  </a:lnTo>
                  <a:lnTo>
                    <a:pt x="276" y="1136"/>
                  </a:lnTo>
                  <a:close/>
                  <a:moveTo>
                    <a:pt x="274" y="1110"/>
                  </a:moveTo>
                  <a:lnTo>
                    <a:pt x="274" y="1093"/>
                  </a:lnTo>
                  <a:lnTo>
                    <a:pt x="283" y="1093"/>
                  </a:lnTo>
                  <a:lnTo>
                    <a:pt x="283" y="1110"/>
                  </a:lnTo>
                  <a:lnTo>
                    <a:pt x="274" y="1110"/>
                  </a:lnTo>
                  <a:close/>
                  <a:moveTo>
                    <a:pt x="274" y="1076"/>
                  </a:moveTo>
                  <a:lnTo>
                    <a:pt x="274" y="1061"/>
                  </a:lnTo>
                  <a:lnTo>
                    <a:pt x="284" y="1061"/>
                  </a:lnTo>
                  <a:lnTo>
                    <a:pt x="284" y="1070"/>
                  </a:lnTo>
                  <a:lnTo>
                    <a:pt x="279" y="1070"/>
                  </a:lnTo>
                  <a:lnTo>
                    <a:pt x="283" y="1065"/>
                  </a:lnTo>
                  <a:lnTo>
                    <a:pt x="283" y="1076"/>
                  </a:lnTo>
                  <a:lnTo>
                    <a:pt x="274" y="1076"/>
                  </a:lnTo>
                  <a:close/>
                  <a:moveTo>
                    <a:pt x="293" y="1061"/>
                  </a:moveTo>
                  <a:lnTo>
                    <a:pt x="293" y="1045"/>
                  </a:lnTo>
                  <a:lnTo>
                    <a:pt x="301" y="1045"/>
                  </a:lnTo>
                  <a:lnTo>
                    <a:pt x="301" y="1061"/>
                  </a:lnTo>
                  <a:lnTo>
                    <a:pt x="293" y="1061"/>
                  </a:lnTo>
                  <a:close/>
                  <a:moveTo>
                    <a:pt x="293" y="1028"/>
                  </a:moveTo>
                  <a:lnTo>
                    <a:pt x="293" y="1012"/>
                  </a:lnTo>
                  <a:lnTo>
                    <a:pt x="301" y="1012"/>
                  </a:lnTo>
                  <a:lnTo>
                    <a:pt x="301" y="1028"/>
                  </a:lnTo>
                  <a:lnTo>
                    <a:pt x="293" y="1028"/>
                  </a:lnTo>
                  <a:close/>
                  <a:moveTo>
                    <a:pt x="293" y="995"/>
                  </a:moveTo>
                  <a:lnTo>
                    <a:pt x="293" y="978"/>
                  </a:lnTo>
                  <a:lnTo>
                    <a:pt x="301" y="978"/>
                  </a:lnTo>
                  <a:lnTo>
                    <a:pt x="301" y="995"/>
                  </a:lnTo>
                  <a:lnTo>
                    <a:pt x="293" y="995"/>
                  </a:lnTo>
                  <a:close/>
                  <a:moveTo>
                    <a:pt x="293" y="962"/>
                  </a:moveTo>
                  <a:lnTo>
                    <a:pt x="293" y="945"/>
                  </a:lnTo>
                  <a:lnTo>
                    <a:pt x="301" y="945"/>
                  </a:lnTo>
                  <a:lnTo>
                    <a:pt x="301" y="962"/>
                  </a:lnTo>
                  <a:lnTo>
                    <a:pt x="293" y="962"/>
                  </a:lnTo>
                  <a:close/>
                  <a:moveTo>
                    <a:pt x="294" y="929"/>
                  </a:moveTo>
                  <a:lnTo>
                    <a:pt x="294" y="912"/>
                  </a:lnTo>
                  <a:lnTo>
                    <a:pt x="302" y="912"/>
                  </a:lnTo>
                  <a:lnTo>
                    <a:pt x="302" y="929"/>
                  </a:lnTo>
                  <a:lnTo>
                    <a:pt x="294" y="929"/>
                  </a:lnTo>
                  <a:close/>
                  <a:moveTo>
                    <a:pt x="294" y="896"/>
                  </a:moveTo>
                  <a:lnTo>
                    <a:pt x="294" y="875"/>
                  </a:lnTo>
                  <a:lnTo>
                    <a:pt x="298" y="875"/>
                  </a:lnTo>
                  <a:lnTo>
                    <a:pt x="298" y="884"/>
                  </a:lnTo>
                  <a:lnTo>
                    <a:pt x="298" y="884"/>
                  </a:lnTo>
                  <a:lnTo>
                    <a:pt x="302" y="879"/>
                  </a:lnTo>
                  <a:lnTo>
                    <a:pt x="302" y="896"/>
                  </a:lnTo>
                  <a:lnTo>
                    <a:pt x="294" y="896"/>
                  </a:lnTo>
                  <a:close/>
                  <a:moveTo>
                    <a:pt x="315" y="875"/>
                  </a:moveTo>
                  <a:lnTo>
                    <a:pt x="322" y="875"/>
                  </a:lnTo>
                  <a:lnTo>
                    <a:pt x="318" y="879"/>
                  </a:lnTo>
                  <a:lnTo>
                    <a:pt x="318" y="870"/>
                  </a:lnTo>
                  <a:lnTo>
                    <a:pt x="326" y="870"/>
                  </a:lnTo>
                  <a:lnTo>
                    <a:pt x="326" y="884"/>
                  </a:lnTo>
                  <a:lnTo>
                    <a:pt x="315" y="884"/>
                  </a:lnTo>
                  <a:lnTo>
                    <a:pt x="315" y="875"/>
                  </a:lnTo>
                  <a:close/>
                  <a:moveTo>
                    <a:pt x="318" y="854"/>
                  </a:moveTo>
                  <a:lnTo>
                    <a:pt x="318" y="837"/>
                  </a:lnTo>
                  <a:lnTo>
                    <a:pt x="326" y="837"/>
                  </a:lnTo>
                  <a:lnTo>
                    <a:pt x="326" y="854"/>
                  </a:lnTo>
                  <a:lnTo>
                    <a:pt x="318" y="854"/>
                  </a:lnTo>
                  <a:close/>
                  <a:moveTo>
                    <a:pt x="318" y="820"/>
                  </a:moveTo>
                  <a:lnTo>
                    <a:pt x="318" y="804"/>
                  </a:lnTo>
                  <a:lnTo>
                    <a:pt x="326" y="804"/>
                  </a:lnTo>
                  <a:lnTo>
                    <a:pt x="326" y="820"/>
                  </a:lnTo>
                  <a:lnTo>
                    <a:pt x="318" y="820"/>
                  </a:lnTo>
                  <a:close/>
                  <a:moveTo>
                    <a:pt x="318" y="787"/>
                  </a:moveTo>
                  <a:lnTo>
                    <a:pt x="318" y="768"/>
                  </a:lnTo>
                  <a:lnTo>
                    <a:pt x="324" y="768"/>
                  </a:lnTo>
                  <a:lnTo>
                    <a:pt x="324" y="776"/>
                  </a:lnTo>
                  <a:lnTo>
                    <a:pt x="322" y="776"/>
                  </a:lnTo>
                  <a:lnTo>
                    <a:pt x="326" y="772"/>
                  </a:lnTo>
                  <a:lnTo>
                    <a:pt x="326" y="787"/>
                  </a:lnTo>
                  <a:lnTo>
                    <a:pt x="318" y="787"/>
                  </a:lnTo>
                  <a:close/>
                  <a:moveTo>
                    <a:pt x="340" y="768"/>
                  </a:moveTo>
                  <a:lnTo>
                    <a:pt x="357" y="768"/>
                  </a:lnTo>
                  <a:lnTo>
                    <a:pt x="357" y="776"/>
                  </a:lnTo>
                  <a:lnTo>
                    <a:pt x="340" y="776"/>
                  </a:lnTo>
                  <a:lnTo>
                    <a:pt x="340" y="768"/>
                  </a:lnTo>
                  <a:close/>
                  <a:moveTo>
                    <a:pt x="355" y="758"/>
                  </a:moveTo>
                  <a:lnTo>
                    <a:pt x="355" y="741"/>
                  </a:lnTo>
                  <a:lnTo>
                    <a:pt x="363" y="741"/>
                  </a:lnTo>
                  <a:lnTo>
                    <a:pt x="363" y="758"/>
                  </a:lnTo>
                  <a:lnTo>
                    <a:pt x="355" y="758"/>
                  </a:lnTo>
                  <a:close/>
                  <a:moveTo>
                    <a:pt x="355" y="725"/>
                  </a:moveTo>
                  <a:lnTo>
                    <a:pt x="355" y="708"/>
                  </a:lnTo>
                  <a:lnTo>
                    <a:pt x="363" y="708"/>
                  </a:lnTo>
                  <a:lnTo>
                    <a:pt x="363" y="725"/>
                  </a:lnTo>
                  <a:lnTo>
                    <a:pt x="355" y="725"/>
                  </a:lnTo>
                  <a:close/>
                  <a:moveTo>
                    <a:pt x="355" y="691"/>
                  </a:moveTo>
                  <a:lnTo>
                    <a:pt x="355" y="675"/>
                  </a:lnTo>
                  <a:lnTo>
                    <a:pt x="363" y="675"/>
                  </a:lnTo>
                  <a:lnTo>
                    <a:pt x="363" y="691"/>
                  </a:lnTo>
                  <a:lnTo>
                    <a:pt x="355" y="691"/>
                  </a:lnTo>
                  <a:close/>
                  <a:moveTo>
                    <a:pt x="355" y="658"/>
                  </a:moveTo>
                  <a:lnTo>
                    <a:pt x="355" y="652"/>
                  </a:lnTo>
                  <a:lnTo>
                    <a:pt x="374" y="652"/>
                  </a:lnTo>
                  <a:lnTo>
                    <a:pt x="374" y="661"/>
                  </a:lnTo>
                  <a:lnTo>
                    <a:pt x="359" y="661"/>
                  </a:lnTo>
                  <a:lnTo>
                    <a:pt x="363" y="657"/>
                  </a:lnTo>
                  <a:lnTo>
                    <a:pt x="363" y="658"/>
                  </a:lnTo>
                  <a:lnTo>
                    <a:pt x="355" y="658"/>
                  </a:lnTo>
                  <a:close/>
                  <a:moveTo>
                    <a:pt x="375" y="645"/>
                  </a:moveTo>
                  <a:lnTo>
                    <a:pt x="375" y="629"/>
                  </a:lnTo>
                  <a:lnTo>
                    <a:pt x="384" y="629"/>
                  </a:lnTo>
                  <a:lnTo>
                    <a:pt x="384" y="645"/>
                  </a:lnTo>
                  <a:lnTo>
                    <a:pt x="375" y="645"/>
                  </a:lnTo>
                  <a:close/>
                  <a:moveTo>
                    <a:pt x="375" y="612"/>
                  </a:moveTo>
                  <a:lnTo>
                    <a:pt x="375" y="595"/>
                  </a:lnTo>
                  <a:lnTo>
                    <a:pt x="384" y="595"/>
                  </a:lnTo>
                  <a:lnTo>
                    <a:pt x="384" y="612"/>
                  </a:lnTo>
                  <a:lnTo>
                    <a:pt x="375" y="612"/>
                  </a:lnTo>
                  <a:close/>
                  <a:moveTo>
                    <a:pt x="375" y="579"/>
                  </a:moveTo>
                  <a:lnTo>
                    <a:pt x="375" y="562"/>
                  </a:lnTo>
                  <a:lnTo>
                    <a:pt x="384" y="562"/>
                  </a:lnTo>
                  <a:lnTo>
                    <a:pt x="384" y="579"/>
                  </a:lnTo>
                  <a:lnTo>
                    <a:pt x="375" y="579"/>
                  </a:lnTo>
                  <a:close/>
                  <a:moveTo>
                    <a:pt x="375" y="546"/>
                  </a:moveTo>
                  <a:lnTo>
                    <a:pt x="375" y="529"/>
                  </a:lnTo>
                  <a:lnTo>
                    <a:pt x="384" y="529"/>
                  </a:lnTo>
                  <a:lnTo>
                    <a:pt x="384" y="537"/>
                  </a:lnTo>
                  <a:lnTo>
                    <a:pt x="380" y="537"/>
                  </a:lnTo>
                  <a:lnTo>
                    <a:pt x="384" y="533"/>
                  </a:lnTo>
                  <a:lnTo>
                    <a:pt x="384" y="546"/>
                  </a:lnTo>
                  <a:lnTo>
                    <a:pt x="375" y="546"/>
                  </a:lnTo>
                  <a:close/>
                  <a:moveTo>
                    <a:pt x="400" y="529"/>
                  </a:moveTo>
                  <a:lnTo>
                    <a:pt x="417" y="529"/>
                  </a:lnTo>
                  <a:lnTo>
                    <a:pt x="417" y="537"/>
                  </a:lnTo>
                  <a:lnTo>
                    <a:pt x="400" y="537"/>
                  </a:lnTo>
                  <a:lnTo>
                    <a:pt x="400" y="529"/>
                  </a:lnTo>
                  <a:close/>
                  <a:moveTo>
                    <a:pt x="433" y="529"/>
                  </a:moveTo>
                  <a:lnTo>
                    <a:pt x="450" y="529"/>
                  </a:lnTo>
                  <a:lnTo>
                    <a:pt x="450" y="537"/>
                  </a:lnTo>
                  <a:lnTo>
                    <a:pt x="433" y="537"/>
                  </a:lnTo>
                  <a:lnTo>
                    <a:pt x="433" y="529"/>
                  </a:lnTo>
                  <a:close/>
                  <a:moveTo>
                    <a:pt x="447" y="518"/>
                  </a:moveTo>
                  <a:lnTo>
                    <a:pt x="447" y="501"/>
                  </a:lnTo>
                  <a:lnTo>
                    <a:pt x="455" y="501"/>
                  </a:lnTo>
                  <a:lnTo>
                    <a:pt x="455" y="518"/>
                  </a:lnTo>
                  <a:lnTo>
                    <a:pt x="447" y="518"/>
                  </a:lnTo>
                  <a:close/>
                  <a:moveTo>
                    <a:pt x="447" y="485"/>
                  </a:moveTo>
                  <a:lnTo>
                    <a:pt x="447" y="468"/>
                  </a:lnTo>
                  <a:lnTo>
                    <a:pt x="455" y="468"/>
                  </a:lnTo>
                  <a:lnTo>
                    <a:pt x="455" y="485"/>
                  </a:lnTo>
                  <a:lnTo>
                    <a:pt x="447" y="485"/>
                  </a:lnTo>
                  <a:close/>
                  <a:moveTo>
                    <a:pt x="447" y="451"/>
                  </a:moveTo>
                  <a:lnTo>
                    <a:pt x="447" y="435"/>
                  </a:lnTo>
                  <a:lnTo>
                    <a:pt x="455" y="435"/>
                  </a:lnTo>
                  <a:lnTo>
                    <a:pt x="455" y="451"/>
                  </a:lnTo>
                  <a:lnTo>
                    <a:pt x="447" y="451"/>
                  </a:lnTo>
                  <a:close/>
                  <a:moveTo>
                    <a:pt x="447" y="418"/>
                  </a:moveTo>
                  <a:lnTo>
                    <a:pt x="447" y="399"/>
                  </a:lnTo>
                  <a:lnTo>
                    <a:pt x="451" y="399"/>
                  </a:lnTo>
                  <a:lnTo>
                    <a:pt x="451" y="407"/>
                  </a:lnTo>
                  <a:lnTo>
                    <a:pt x="451" y="407"/>
                  </a:lnTo>
                  <a:lnTo>
                    <a:pt x="455" y="403"/>
                  </a:lnTo>
                  <a:lnTo>
                    <a:pt x="455" y="418"/>
                  </a:lnTo>
                  <a:lnTo>
                    <a:pt x="447" y="418"/>
                  </a:lnTo>
                  <a:close/>
                  <a:moveTo>
                    <a:pt x="468" y="399"/>
                  </a:moveTo>
                  <a:lnTo>
                    <a:pt x="485" y="399"/>
                  </a:lnTo>
                  <a:lnTo>
                    <a:pt x="485" y="407"/>
                  </a:lnTo>
                  <a:lnTo>
                    <a:pt x="468" y="407"/>
                  </a:lnTo>
                  <a:lnTo>
                    <a:pt x="468" y="399"/>
                  </a:lnTo>
                  <a:close/>
                  <a:moveTo>
                    <a:pt x="501" y="399"/>
                  </a:moveTo>
                  <a:lnTo>
                    <a:pt x="508" y="399"/>
                  </a:lnTo>
                  <a:lnTo>
                    <a:pt x="504" y="403"/>
                  </a:lnTo>
                  <a:lnTo>
                    <a:pt x="504" y="393"/>
                  </a:lnTo>
                  <a:lnTo>
                    <a:pt x="513" y="393"/>
                  </a:lnTo>
                  <a:lnTo>
                    <a:pt x="513" y="407"/>
                  </a:lnTo>
                  <a:lnTo>
                    <a:pt x="501" y="407"/>
                  </a:lnTo>
                  <a:lnTo>
                    <a:pt x="501" y="399"/>
                  </a:lnTo>
                  <a:close/>
                  <a:moveTo>
                    <a:pt x="504" y="377"/>
                  </a:moveTo>
                  <a:lnTo>
                    <a:pt x="504" y="360"/>
                  </a:lnTo>
                  <a:lnTo>
                    <a:pt x="513" y="360"/>
                  </a:lnTo>
                  <a:lnTo>
                    <a:pt x="513" y="377"/>
                  </a:lnTo>
                  <a:lnTo>
                    <a:pt x="504" y="377"/>
                  </a:lnTo>
                  <a:close/>
                  <a:moveTo>
                    <a:pt x="504" y="344"/>
                  </a:moveTo>
                  <a:lnTo>
                    <a:pt x="504" y="327"/>
                  </a:lnTo>
                  <a:lnTo>
                    <a:pt x="513" y="327"/>
                  </a:lnTo>
                  <a:lnTo>
                    <a:pt x="513" y="344"/>
                  </a:lnTo>
                  <a:lnTo>
                    <a:pt x="504" y="344"/>
                  </a:lnTo>
                  <a:close/>
                  <a:moveTo>
                    <a:pt x="504" y="310"/>
                  </a:moveTo>
                  <a:lnTo>
                    <a:pt x="504" y="294"/>
                  </a:lnTo>
                  <a:lnTo>
                    <a:pt x="513" y="294"/>
                  </a:lnTo>
                  <a:lnTo>
                    <a:pt x="513" y="310"/>
                  </a:lnTo>
                  <a:lnTo>
                    <a:pt x="504" y="310"/>
                  </a:lnTo>
                  <a:close/>
                  <a:moveTo>
                    <a:pt x="504" y="277"/>
                  </a:moveTo>
                  <a:lnTo>
                    <a:pt x="504" y="261"/>
                  </a:lnTo>
                  <a:lnTo>
                    <a:pt x="513" y="261"/>
                  </a:lnTo>
                  <a:lnTo>
                    <a:pt x="513" y="269"/>
                  </a:lnTo>
                  <a:lnTo>
                    <a:pt x="508" y="269"/>
                  </a:lnTo>
                  <a:lnTo>
                    <a:pt x="513" y="265"/>
                  </a:lnTo>
                  <a:lnTo>
                    <a:pt x="513" y="277"/>
                  </a:lnTo>
                  <a:lnTo>
                    <a:pt x="504" y="277"/>
                  </a:lnTo>
                  <a:close/>
                  <a:moveTo>
                    <a:pt x="530" y="261"/>
                  </a:moveTo>
                  <a:lnTo>
                    <a:pt x="546" y="261"/>
                  </a:lnTo>
                  <a:lnTo>
                    <a:pt x="546" y="269"/>
                  </a:lnTo>
                  <a:lnTo>
                    <a:pt x="530" y="269"/>
                  </a:lnTo>
                  <a:lnTo>
                    <a:pt x="530" y="261"/>
                  </a:lnTo>
                  <a:close/>
                  <a:moveTo>
                    <a:pt x="550" y="257"/>
                  </a:moveTo>
                  <a:lnTo>
                    <a:pt x="550" y="240"/>
                  </a:lnTo>
                  <a:lnTo>
                    <a:pt x="558" y="240"/>
                  </a:lnTo>
                  <a:lnTo>
                    <a:pt x="558" y="257"/>
                  </a:lnTo>
                  <a:lnTo>
                    <a:pt x="550" y="257"/>
                  </a:lnTo>
                  <a:close/>
                  <a:moveTo>
                    <a:pt x="550" y="223"/>
                  </a:moveTo>
                  <a:lnTo>
                    <a:pt x="550" y="207"/>
                  </a:lnTo>
                  <a:lnTo>
                    <a:pt x="558" y="207"/>
                  </a:lnTo>
                  <a:lnTo>
                    <a:pt x="558" y="223"/>
                  </a:lnTo>
                  <a:lnTo>
                    <a:pt x="550" y="223"/>
                  </a:lnTo>
                  <a:close/>
                  <a:moveTo>
                    <a:pt x="550" y="190"/>
                  </a:moveTo>
                  <a:lnTo>
                    <a:pt x="550" y="174"/>
                  </a:lnTo>
                  <a:lnTo>
                    <a:pt x="558" y="174"/>
                  </a:lnTo>
                  <a:lnTo>
                    <a:pt x="558" y="190"/>
                  </a:lnTo>
                  <a:lnTo>
                    <a:pt x="550" y="190"/>
                  </a:lnTo>
                  <a:close/>
                  <a:moveTo>
                    <a:pt x="550" y="157"/>
                  </a:moveTo>
                  <a:lnTo>
                    <a:pt x="550" y="141"/>
                  </a:lnTo>
                  <a:lnTo>
                    <a:pt x="558" y="141"/>
                  </a:lnTo>
                  <a:lnTo>
                    <a:pt x="558" y="157"/>
                  </a:lnTo>
                  <a:lnTo>
                    <a:pt x="550" y="157"/>
                  </a:lnTo>
                  <a:close/>
                  <a:moveTo>
                    <a:pt x="554" y="120"/>
                  </a:moveTo>
                  <a:lnTo>
                    <a:pt x="571" y="120"/>
                  </a:lnTo>
                  <a:lnTo>
                    <a:pt x="571" y="128"/>
                  </a:lnTo>
                  <a:lnTo>
                    <a:pt x="554" y="128"/>
                  </a:lnTo>
                  <a:lnTo>
                    <a:pt x="554" y="120"/>
                  </a:lnTo>
                  <a:close/>
                  <a:moveTo>
                    <a:pt x="587" y="120"/>
                  </a:moveTo>
                  <a:lnTo>
                    <a:pt x="604" y="120"/>
                  </a:lnTo>
                  <a:lnTo>
                    <a:pt x="604" y="128"/>
                  </a:lnTo>
                  <a:lnTo>
                    <a:pt x="587" y="128"/>
                  </a:lnTo>
                  <a:lnTo>
                    <a:pt x="587" y="120"/>
                  </a:lnTo>
                  <a:close/>
                  <a:moveTo>
                    <a:pt x="620" y="120"/>
                  </a:moveTo>
                  <a:lnTo>
                    <a:pt x="637" y="120"/>
                  </a:lnTo>
                  <a:lnTo>
                    <a:pt x="637" y="128"/>
                  </a:lnTo>
                  <a:lnTo>
                    <a:pt x="620" y="128"/>
                  </a:lnTo>
                  <a:lnTo>
                    <a:pt x="620" y="120"/>
                  </a:lnTo>
                  <a:close/>
                  <a:moveTo>
                    <a:pt x="653" y="120"/>
                  </a:moveTo>
                  <a:lnTo>
                    <a:pt x="670" y="120"/>
                  </a:lnTo>
                  <a:lnTo>
                    <a:pt x="670" y="128"/>
                  </a:lnTo>
                  <a:lnTo>
                    <a:pt x="653" y="128"/>
                  </a:lnTo>
                  <a:lnTo>
                    <a:pt x="653" y="120"/>
                  </a:lnTo>
                  <a:close/>
                  <a:moveTo>
                    <a:pt x="667" y="108"/>
                  </a:moveTo>
                  <a:lnTo>
                    <a:pt x="667" y="92"/>
                  </a:lnTo>
                  <a:lnTo>
                    <a:pt x="676" y="92"/>
                  </a:lnTo>
                  <a:lnTo>
                    <a:pt x="676" y="108"/>
                  </a:lnTo>
                  <a:lnTo>
                    <a:pt x="667" y="108"/>
                  </a:lnTo>
                  <a:close/>
                  <a:moveTo>
                    <a:pt x="667" y="75"/>
                  </a:moveTo>
                  <a:lnTo>
                    <a:pt x="667" y="59"/>
                  </a:lnTo>
                  <a:lnTo>
                    <a:pt x="676" y="59"/>
                  </a:lnTo>
                  <a:lnTo>
                    <a:pt x="676" y="75"/>
                  </a:lnTo>
                  <a:lnTo>
                    <a:pt x="667" y="75"/>
                  </a:lnTo>
                  <a:close/>
                  <a:moveTo>
                    <a:pt x="667" y="42"/>
                  </a:moveTo>
                  <a:lnTo>
                    <a:pt x="667" y="25"/>
                  </a:lnTo>
                  <a:lnTo>
                    <a:pt x="676" y="25"/>
                  </a:lnTo>
                  <a:lnTo>
                    <a:pt x="676" y="42"/>
                  </a:lnTo>
                  <a:lnTo>
                    <a:pt x="667" y="42"/>
                  </a:lnTo>
                  <a:close/>
                  <a:moveTo>
                    <a:pt x="667" y="9"/>
                  </a:moveTo>
                  <a:lnTo>
                    <a:pt x="667" y="0"/>
                  </a:lnTo>
                  <a:lnTo>
                    <a:pt x="683" y="0"/>
                  </a:lnTo>
                  <a:lnTo>
                    <a:pt x="683" y="8"/>
                  </a:lnTo>
                  <a:lnTo>
                    <a:pt x="671" y="8"/>
                  </a:lnTo>
                  <a:lnTo>
                    <a:pt x="676" y="4"/>
                  </a:lnTo>
                  <a:lnTo>
                    <a:pt x="676" y="9"/>
                  </a:lnTo>
                  <a:lnTo>
                    <a:pt x="667" y="9"/>
                  </a:lnTo>
                  <a:close/>
                  <a:moveTo>
                    <a:pt x="700" y="0"/>
                  </a:moveTo>
                  <a:lnTo>
                    <a:pt x="717" y="0"/>
                  </a:lnTo>
                  <a:lnTo>
                    <a:pt x="717" y="8"/>
                  </a:lnTo>
                  <a:lnTo>
                    <a:pt x="700" y="8"/>
                  </a:lnTo>
                  <a:lnTo>
                    <a:pt x="700" y="0"/>
                  </a:lnTo>
                  <a:close/>
                  <a:moveTo>
                    <a:pt x="733" y="0"/>
                  </a:moveTo>
                  <a:lnTo>
                    <a:pt x="734" y="0"/>
                  </a:lnTo>
                  <a:lnTo>
                    <a:pt x="734" y="8"/>
                  </a:lnTo>
                  <a:lnTo>
                    <a:pt x="733" y="8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rgbClr val="39B143"/>
            </a:solidFill>
            <a:ln w="6350" cap="flat">
              <a:solidFill>
                <a:srgbClr val="39B143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71FF444F-C4AD-4DCA-8ACA-BFF4D005F7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1" y="701"/>
              <a:ext cx="734" cy="1199"/>
            </a:xfrm>
            <a:custGeom>
              <a:avLst/>
              <a:gdLst>
                <a:gd name="T0" fmla="*/ 0 w 734"/>
                <a:gd name="T1" fmla="*/ 1191 h 1199"/>
                <a:gd name="T2" fmla="*/ 33 w 734"/>
                <a:gd name="T3" fmla="*/ 1191 h 1199"/>
                <a:gd name="T4" fmla="*/ 66 w 734"/>
                <a:gd name="T5" fmla="*/ 1191 h 1199"/>
                <a:gd name="T6" fmla="*/ 100 w 734"/>
                <a:gd name="T7" fmla="*/ 1191 h 1199"/>
                <a:gd name="T8" fmla="*/ 113 w 734"/>
                <a:gd name="T9" fmla="*/ 1179 h 1199"/>
                <a:gd name="T10" fmla="*/ 113 w 734"/>
                <a:gd name="T11" fmla="*/ 1146 h 1199"/>
                <a:gd name="T12" fmla="*/ 113 w 734"/>
                <a:gd name="T13" fmla="*/ 1113 h 1199"/>
                <a:gd name="T14" fmla="*/ 117 w 734"/>
                <a:gd name="T15" fmla="*/ 1079 h 1199"/>
                <a:gd name="T16" fmla="*/ 163 w 734"/>
                <a:gd name="T17" fmla="*/ 1071 h 1199"/>
                <a:gd name="T18" fmla="*/ 196 w 734"/>
                <a:gd name="T19" fmla="*/ 1071 h 1199"/>
                <a:gd name="T20" fmla="*/ 229 w 734"/>
                <a:gd name="T21" fmla="*/ 1071 h 1199"/>
                <a:gd name="T22" fmla="*/ 262 w 734"/>
                <a:gd name="T23" fmla="*/ 1071 h 1199"/>
                <a:gd name="T24" fmla="*/ 279 w 734"/>
                <a:gd name="T25" fmla="*/ 1071 h 1199"/>
                <a:gd name="T26" fmla="*/ 279 w 734"/>
                <a:gd name="T27" fmla="*/ 1079 h 1199"/>
                <a:gd name="T28" fmla="*/ 283 w 734"/>
                <a:gd name="T29" fmla="*/ 1042 h 1199"/>
                <a:gd name="T30" fmla="*/ 283 w 734"/>
                <a:gd name="T31" fmla="*/ 1009 h 1199"/>
                <a:gd name="T32" fmla="*/ 283 w 734"/>
                <a:gd name="T33" fmla="*/ 976 h 1199"/>
                <a:gd name="T34" fmla="*/ 287 w 734"/>
                <a:gd name="T35" fmla="*/ 939 h 1199"/>
                <a:gd name="T36" fmla="*/ 293 w 734"/>
                <a:gd name="T37" fmla="*/ 928 h 1199"/>
                <a:gd name="T38" fmla="*/ 293 w 734"/>
                <a:gd name="T39" fmla="*/ 895 h 1199"/>
                <a:gd name="T40" fmla="*/ 293 w 734"/>
                <a:gd name="T41" fmla="*/ 862 h 1199"/>
                <a:gd name="T42" fmla="*/ 293 w 734"/>
                <a:gd name="T43" fmla="*/ 829 h 1199"/>
                <a:gd name="T44" fmla="*/ 293 w 734"/>
                <a:gd name="T45" fmla="*/ 796 h 1199"/>
                <a:gd name="T46" fmla="*/ 293 w 734"/>
                <a:gd name="T47" fmla="*/ 762 h 1199"/>
                <a:gd name="T48" fmla="*/ 294 w 734"/>
                <a:gd name="T49" fmla="*/ 729 h 1199"/>
                <a:gd name="T50" fmla="*/ 294 w 734"/>
                <a:gd name="T51" fmla="*/ 696 h 1199"/>
                <a:gd name="T52" fmla="*/ 301 w 734"/>
                <a:gd name="T53" fmla="*/ 662 h 1199"/>
                <a:gd name="T54" fmla="*/ 318 w 734"/>
                <a:gd name="T55" fmla="*/ 654 h 1199"/>
                <a:gd name="T56" fmla="*/ 318 w 734"/>
                <a:gd name="T57" fmla="*/ 620 h 1199"/>
                <a:gd name="T58" fmla="*/ 318 w 734"/>
                <a:gd name="T59" fmla="*/ 587 h 1199"/>
                <a:gd name="T60" fmla="*/ 318 w 734"/>
                <a:gd name="T61" fmla="*/ 554 h 1199"/>
                <a:gd name="T62" fmla="*/ 326 w 734"/>
                <a:gd name="T63" fmla="*/ 543 h 1199"/>
                <a:gd name="T64" fmla="*/ 355 w 734"/>
                <a:gd name="T65" fmla="*/ 543 h 1199"/>
                <a:gd name="T66" fmla="*/ 344 w 734"/>
                <a:gd name="T67" fmla="*/ 539 h 1199"/>
                <a:gd name="T68" fmla="*/ 355 w 734"/>
                <a:gd name="T69" fmla="*/ 525 h 1199"/>
                <a:gd name="T70" fmla="*/ 355 w 734"/>
                <a:gd name="T71" fmla="*/ 491 h 1199"/>
                <a:gd name="T72" fmla="*/ 355 w 734"/>
                <a:gd name="T73" fmla="*/ 458 h 1199"/>
                <a:gd name="T74" fmla="*/ 361 w 734"/>
                <a:gd name="T75" fmla="*/ 423 h 1199"/>
                <a:gd name="T76" fmla="*/ 375 w 734"/>
                <a:gd name="T77" fmla="*/ 413 h 1199"/>
                <a:gd name="T78" fmla="*/ 375 w 734"/>
                <a:gd name="T79" fmla="*/ 379 h 1199"/>
                <a:gd name="T80" fmla="*/ 375 w 734"/>
                <a:gd name="T81" fmla="*/ 346 h 1199"/>
                <a:gd name="T82" fmla="*/ 386 w 734"/>
                <a:gd name="T83" fmla="*/ 316 h 1199"/>
                <a:gd name="T84" fmla="*/ 419 w 734"/>
                <a:gd name="T85" fmla="*/ 316 h 1199"/>
                <a:gd name="T86" fmla="*/ 447 w 734"/>
                <a:gd name="T87" fmla="*/ 318 h 1199"/>
                <a:gd name="T88" fmla="*/ 447 w 734"/>
                <a:gd name="T89" fmla="*/ 285 h 1199"/>
                <a:gd name="T90" fmla="*/ 447 w 734"/>
                <a:gd name="T91" fmla="*/ 252 h 1199"/>
                <a:gd name="T92" fmla="*/ 454 w 734"/>
                <a:gd name="T93" fmla="*/ 218 h 1199"/>
                <a:gd name="T94" fmla="*/ 487 w 734"/>
                <a:gd name="T95" fmla="*/ 218 h 1199"/>
                <a:gd name="T96" fmla="*/ 504 w 734"/>
                <a:gd name="T97" fmla="*/ 210 h 1199"/>
                <a:gd name="T98" fmla="*/ 504 w 734"/>
                <a:gd name="T99" fmla="*/ 177 h 1199"/>
                <a:gd name="T100" fmla="*/ 508 w 734"/>
                <a:gd name="T101" fmla="*/ 138 h 1199"/>
                <a:gd name="T102" fmla="*/ 548 w 734"/>
                <a:gd name="T103" fmla="*/ 130 h 1199"/>
                <a:gd name="T104" fmla="*/ 550 w 734"/>
                <a:gd name="T105" fmla="*/ 106 h 1199"/>
                <a:gd name="T106" fmla="*/ 550 w 734"/>
                <a:gd name="T107" fmla="*/ 73 h 1199"/>
                <a:gd name="T108" fmla="*/ 573 w 734"/>
                <a:gd name="T109" fmla="*/ 55 h 1199"/>
                <a:gd name="T110" fmla="*/ 606 w 734"/>
                <a:gd name="T111" fmla="*/ 55 h 1199"/>
                <a:gd name="T112" fmla="*/ 639 w 734"/>
                <a:gd name="T113" fmla="*/ 55 h 1199"/>
                <a:gd name="T114" fmla="*/ 671 w 734"/>
                <a:gd name="T115" fmla="*/ 55 h 1199"/>
                <a:gd name="T116" fmla="*/ 656 w 734"/>
                <a:gd name="T117" fmla="*/ 63 h 1199"/>
                <a:gd name="T118" fmla="*/ 676 w 734"/>
                <a:gd name="T119" fmla="*/ 42 h 1199"/>
                <a:gd name="T120" fmla="*/ 683 w 734"/>
                <a:gd name="T121" fmla="*/ 8 h 1199"/>
                <a:gd name="T122" fmla="*/ 700 w 734"/>
                <a:gd name="T123" fmla="*/ 0 h 1199"/>
                <a:gd name="T124" fmla="*/ 733 w 734"/>
                <a:gd name="T125" fmla="*/ 0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4" h="1199">
                  <a:moveTo>
                    <a:pt x="0" y="1191"/>
                  </a:moveTo>
                  <a:lnTo>
                    <a:pt x="17" y="1191"/>
                  </a:lnTo>
                  <a:lnTo>
                    <a:pt x="17" y="1199"/>
                  </a:lnTo>
                  <a:lnTo>
                    <a:pt x="0" y="1199"/>
                  </a:lnTo>
                  <a:lnTo>
                    <a:pt x="0" y="1191"/>
                  </a:lnTo>
                  <a:close/>
                  <a:moveTo>
                    <a:pt x="33" y="1191"/>
                  </a:moveTo>
                  <a:lnTo>
                    <a:pt x="50" y="1191"/>
                  </a:lnTo>
                  <a:lnTo>
                    <a:pt x="50" y="1199"/>
                  </a:lnTo>
                  <a:lnTo>
                    <a:pt x="33" y="1199"/>
                  </a:lnTo>
                  <a:lnTo>
                    <a:pt x="33" y="1191"/>
                  </a:lnTo>
                  <a:close/>
                  <a:moveTo>
                    <a:pt x="66" y="1191"/>
                  </a:moveTo>
                  <a:lnTo>
                    <a:pt x="83" y="1191"/>
                  </a:lnTo>
                  <a:lnTo>
                    <a:pt x="83" y="1199"/>
                  </a:lnTo>
                  <a:lnTo>
                    <a:pt x="66" y="1199"/>
                  </a:lnTo>
                  <a:lnTo>
                    <a:pt x="66" y="1191"/>
                  </a:lnTo>
                  <a:close/>
                  <a:moveTo>
                    <a:pt x="100" y="1191"/>
                  </a:moveTo>
                  <a:lnTo>
                    <a:pt x="116" y="1191"/>
                  </a:lnTo>
                  <a:lnTo>
                    <a:pt x="116" y="1199"/>
                  </a:lnTo>
                  <a:lnTo>
                    <a:pt x="100" y="1199"/>
                  </a:lnTo>
                  <a:lnTo>
                    <a:pt x="100" y="1191"/>
                  </a:lnTo>
                  <a:close/>
                  <a:moveTo>
                    <a:pt x="113" y="1179"/>
                  </a:moveTo>
                  <a:lnTo>
                    <a:pt x="113" y="1162"/>
                  </a:lnTo>
                  <a:lnTo>
                    <a:pt x="121" y="1162"/>
                  </a:lnTo>
                  <a:lnTo>
                    <a:pt x="121" y="1179"/>
                  </a:lnTo>
                  <a:lnTo>
                    <a:pt x="113" y="1179"/>
                  </a:lnTo>
                  <a:close/>
                  <a:moveTo>
                    <a:pt x="113" y="1146"/>
                  </a:moveTo>
                  <a:lnTo>
                    <a:pt x="113" y="1129"/>
                  </a:lnTo>
                  <a:lnTo>
                    <a:pt x="121" y="1129"/>
                  </a:lnTo>
                  <a:lnTo>
                    <a:pt x="121" y="1146"/>
                  </a:lnTo>
                  <a:lnTo>
                    <a:pt x="113" y="1146"/>
                  </a:lnTo>
                  <a:close/>
                  <a:moveTo>
                    <a:pt x="113" y="1113"/>
                  </a:moveTo>
                  <a:lnTo>
                    <a:pt x="113" y="1096"/>
                  </a:lnTo>
                  <a:lnTo>
                    <a:pt x="121" y="1096"/>
                  </a:lnTo>
                  <a:lnTo>
                    <a:pt x="121" y="1113"/>
                  </a:lnTo>
                  <a:lnTo>
                    <a:pt x="113" y="1113"/>
                  </a:lnTo>
                  <a:close/>
                  <a:moveTo>
                    <a:pt x="113" y="1079"/>
                  </a:moveTo>
                  <a:lnTo>
                    <a:pt x="113" y="1071"/>
                  </a:lnTo>
                  <a:lnTo>
                    <a:pt x="130" y="1071"/>
                  </a:lnTo>
                  <a:lnTo>
                    <a:pt x="130" y="1079"/>
                  </a:lnTo>
                  <a:lnTo>
                    <a:pt x="117" y="1079"/>
                  </a:lnTo>
                  <a:lnTo>
                    <a:pt x="121" y="1075"/>
                  </a:lnTo>
                  <a:lnTo>
                    <a:pt x="121" y="1079"/>
                  </a:lnTo>
                  <a:lnTo>
                    <a:pt x="113" y="1079"/>
                  </a:lnTo>
                  <a:close/>
                  <a:moveTo>
                    <a:pt x="146" y="1071"/>
                  </a:moveTo>
                  <a:lnTo>
                    <a:pt x="163" y="1071"/>
                  </a:lnTo>
                  <a:lnTo>
                    <a:pt x="163" y="1079"/>
                  </a:lnTo>
                  <a:lnTo>
                    <a:pt x="146" y="1079"/>
                  </a:lnTo>
                  <a:lnTo>
                    <a:pt x="146" y="1071"/>
                  </a:lnTo>
                  <a:close/>
                  <a:moveTo>
                    <a:pt x="179" y="1071"/>
                  </a:moveTo>
                  <a:lnTo>
                    <a:pt x="196" y="1071"/>
                  </a:lnTo>
                  <a:lnTo>
                    <a:pt x="196" y="1079"/>
                  </a:lnTo>
                  <a:lnTo>
                    <a:pt x="179" y="1079"/>
                  </a:lnTo>
                  <a:lnTo>
                    <a:pt x="179" y="1071"/>
                  </a:lnTo>
                  <a:close/>
                  <a:moveTo>
                    <a:pt x="212" y="1071"/>
                  </a:moveTo>
                  <a:lnTo>
                    <a:pt x="229" y="1071"/>
                  </a:lnTo>
                  <a:lnTo>
                    <a:pt x="229" y="1079"/>
                  </a:lnTo>
                  <a:lnTo>
                    <a:pt x="212" y="1079"/>
                  </a:lnTo>
                  <a:lnTo>
                    <a:pt x="212" y="1071"/>
                  </a:lnTo>
                  <a:close/>
                  <a:moveTo>
                    <a:pt x="245" y="1071"/>
                  </a:moveTo>
                  <a:lnTo>
                    <a:pt x="262" y="1071"/>
                  </a:lnTo>
                  <a:lnTo>
                    <a:pt x="262" y="1079"/>
                  </a:lnTo>
                  <a:lnTo>
                    <a:pt x="245" y="1079"/>
                  </a:lnTo>
                  <a:lnTo>
                    <a:pt x="245" y="1071"/>
                  </a:lnTo>
                  <a:close/>
                  <a:moveTo>
                    <a:pt x="279" y="1071"/>
                  </a:moveTo>
                  <a:lnTo>
                    <a:pt x="279" y="1071"/>
                  </a:lnTo>
                  <a:lnTo>
                    <a:pt x="274" y="1075"/>
                  </a:lnTo>
                  <a:lnTo>
                    <a:pt x="274" y="1059"/>
                  </a:lnTo>
                  <a:lnTo>
                    <a:pt x="283" y="1059"/>
                  </a:lnTo>
                  <a:lnTo>
                    <a:pt x="283" y="1079"/>
                  </a:lnTo>
                  <a:lnTo>
                    <a:pt x="279" y="1079"/>
                  </a:lnTo>
                  <a:lnTo>
                    <a:pt x="279" y="1071"/>
                  </a:lnTo>
                  <a:close/>
                  <a:moveTo>
                    <a:pt x="274" y="1042"/>
                  </a:moveTo>
                  <a:lnTo>
                    <a:pt x="274" y="1026"/>
                  </a:lnTo>
                  <a:lnTo>
                    <a:pt x="283" y="1026"/>
                  </a:lnTo>
                  <a:lnTo>
                    <a:pt x="283" y="1042"/>
                  </a:lnTo>
                  <a:lnTo>
                    <a:pt x="274" y="1042"/>
                  </a:lnTo>
                  <a:close/>
                  <a:moveTo>
                    <a:pt x="274" y="1009"/>
                  </a:moveTo>
                  <a:lnTo>
                    <a:pt x="274" y="992"/>
                  </a:lnTo>
                  <a:lnTo>
                    <a:pt x="283" y="992"/>
                  </a:lnTo>
                  <a:lnTo>
                    <a:pt x="283" y="1009"/>
                  </a:lnTo>
                  <a:lnTo>
                    <a:pt x="274" y="1009"/>
                  </a:lnTo>
                  <a:close/>
                  <a:moveTo>
                    <a:pt x="274" y="976"/>
                  </a:moveTo>
                  <a:lnTo>
                    <a:pt x="274" y="959"/>
                  </a:lnTo>
                  <a:lnTo>
                    <a:pt x="283" y="959"/>
                  </a:lnTo>
                  <a:lnTo>
                    <a:pt x="283" y="976"/>
                  </a:lnTo>
                  <a:lnTo>
                    <a:pt x="274" y="976"/>
                  </a:lnTo>
                  <a:close/>
                  <a:moveTo>
                    <a:pt x="274" y="943"/>
                  </a:moveTo>
                  <a:lnTo>
                    <a:pt x="274" y="930"/>
                  </a:lnTo>
                  <a:lnTo>
                    <a:pt x="287" y="930"/>
                  </a:lnTo>
                  <a:lnTo>
                    <a:pt x="287" y="939"/>
                  </a:lnTo>
                  <a:lnTo>
                    <a:pt x="279" y="939"/>
                  </a:lnTo>
                  <a:lnTo>
                    <a:pt x="283" y="934"/>
                  </a:lnTo>
                  <a:lnTo>
                    <a:pt x="283" y="943"/>
                  </a:lnTo>
                  <a:lnTo>
                    <a:pt x="274" y="943"/>
                  </a:lnTo>
                  <a:close/>
                  <a:moveTo>
                    <a:pt x="293" y="928"/>
                  </a:moveTo>
                  <a:lnTo>
                    <a:pt x="293" y="912"/>
                  </a:lnTo>
                  <a:lnTo>
                    <a:pt x="301" y="912"/>
                  </a:lnTo>
                  <a:lnTo>
                    <a:pt x="301" y="928"/>
                  </a:lnTo>
                  <a:lnTo>
                    <a:pt x="293" y="928"/>
                  </a:lnTo>
                  <a:close/>
                  <a:moveTo>
                    <a:pt x="293" y="895"/>
                  </a:moveTo>
                  <a:lnTo>
                    <a:pt x="293" y="878"/>
                  </a:lnTo>
                  <a:lnTo>
                    <a:pt x="301" y="878"/>
                  </a:lnTo>
                  <a:lnTo>
                    <a:pt x="301" y="895"/>
                  </a:lnTo>
                  <a:lnTo>
                    <a:pt x="293" y="895"/>
                  </a:lnTo>
                  <a:close/>
                  <a:moveTo>
                    <a:pt x="293" y="862"/>
                  </a:moveTo>
                  <a:lnTo>
                    <a:pt x="293" y="845"/>
                  </a:lnTo>
                  <a:lnTo>
                    <a:pt x="301" y="845"/>
                  </a:lnTo>
                  <a:lnTo>
                    <a:pt x="301" y="862"/>
                  </a:lnTo>
                  <a:lnTo>
                    <a:pt x="293" y="862"/>
                  </a:lnTo>
                  <a:close/>
                  <a:moveTo>
                    <a:pt x="293" y="829"/>
                  </a:moveTo>
                  <a:lnTo>
                    <a:pt x="293" y="812"/>
                  </a:lnTo>
                  <a:lnTo>
                    <a:pt x="301" y="812"/>
                  </a:lnTo>
                  <a:lnTo>
                    <a:pt x="301" y="829"/>
                  </a:lnTo>
                  <a:lnTo>
                    <a:pt x="293" y="829"/>
                  </a:lnTo>
                  <a:close/>
                  <a:moveTo>
                    <a:pt x="293" y="796"/>
                  </a:moveTo>
                  <a:lnTo>
                    <a:pt x="293" y="779"/>
                  </a:lnTo>
                  <a:lnTo>
                    <a:pt x="301" y="779"/>
                  </a:lnTo>
                  <a:lnTo>
                    <a:pt x="301" y="796"/>
                  </a:lnTo>
                  <a:lnTo>
                    <a:pt x="293" y="796"/>
                  </a:lnTo>
                  <a:close/>
                  <a:moveTo>
                    <a:pt x="293" y="762"/>
                  </a:moveTo>
                  <a:lnTo>
                    <a:pt x="293" y="746"/>
                  </a:lnTo>
                  <a:lnTo>
                    <a:pt x="301" y="746"/>
                  </a:lnTo>
                  <a:lnTo>
                    <a:pt x="301" y="762"/>
                  </a:lnTo>
                  <a:lnTo>
                    <a:pt x="293" y="762"/>
                  </a:lnTo>
                  <a:close/>
                  <a:moveTo>
                    <a:pt x="294" y="729"/>
                  </a:moveTo>
                  <a:lnTo>
                    <a:pt x="294" y="713"/>
                  </a:lnTo>
                  <a:lnTo>
                    <a:pt x="302" y="713"/>
                  </a:lnTo>
                  <a:lnTo>
                    <a:pt x="302" y="729"/>
                  </a:lnTo>
                  <a:lnTo>
                    <a:pt x="294" y="729"/>
                  </a:lnTo>
                  <a:close/>
                  <a:moveTo>
                    <a:pt x="294" y="696"/>
                  </a:moveTo>
                  <a:lnTo>
                    <a:pt x="294" y="679"/>
                  </a:lnTo>
                  <a:lnTo>
                    <a:pt x="302" y="679"/>
                  </a:lnTo>
                  <a:lnTo>
                    <a:pt x="302" y="696"/>
                  </a:lnTo>
                  <a:lnTo>
                    <a:pt x="294" y="696"/>
                  </a:lnTo>
                  <a:close/>
                  <a:moveTo>
                    <a:pt x="301" y="662"/>
                  </a:moveTo>
                  <a:lnTo>
                    <a:pt x="318" y="662"/>
                  </a:lnTo>
                  <a:lnTo>
                    <a:pt x="318" y="670"/>
                  </a:lnTo>
                  <a:lnTo>
                    <a:pt x="301" y="670"/>
                  </a:lnTo>
                  <a:lnTo>
                    <a:pt x="301" y="662"/>
                  </a:lnTo>
                  <a:close/>
                  <a:moveTo>
                    <a:pt x="318" y="654"/>
                  </a:moveTo>
                  <a:lnTo>
                    <a:pt x="318" y="637"/>
                  </a:lnTo>
                  <a:lnTo>
                    <a:pt x="326" y="637"/>
                  </a:lnTo>
                  <a:lnTo>
                    <a:pt x="326" y="654"/>
                  </a:lnTo>
                  <a:lnTo>
                    <a:pt x="318" y="654"/>
                  </a:lnTo>
                  <a:close/>
                  <a:moveTo>
                    <a:pt x="318" y="620"/>
                  </a:moveTo>
                  <a:lnTo>
                    <a:pt x="318" y="604"/>
                  </a:lnTo>
                  <a:lnTo>
                    <a:pt x="326" y="604"/>
                  </a:lnTo>
                  <a:lnTo>
                    <a:pt x="326" y="620"/>
                  </a:lnTo>
                  <a:lnTo>
                    <a:pt x="318" y="620"/>
                  </a:lnTo>
                  <a:close/>
                  <a:moveTo>
                    <a:pt x="318" y="587"/>
                  </a:moveTo>
                  <a:lnTo>
                    <a:pt x="318" y="571"/>
                  </a:lnTo>
                  <a:lnTo>
                    <a:pt x="326" y="571"/>
                  </a:lnTo>
                  <a:lnTo>
                    <a:pt x="326" y="587"/>
                  </a:lnTo>
                  <a:lnTo>
                    <a:pt x="318" y="587"/>
                  </a:lnTo>
                  <a:close/>
                  <a:moveTo>
                    <a:pt x="318" y="554"/>
                  </a:moveTo>
                  <a:lnTo>
                    <a:pt x="318" y="539"/>
                  </a:lnTo>
                  <a:lnTo>
                    <a:pt x="327" y="539"/>
                  </a:lnTo>
                  <a:lnTo>
                    <a:pt x="327" y="547"/>
                  </a:lnTo>
                  <a:lnTo>
                    <a:pt x="322" y="547"/>
                  </a:lnTo>
                  <a:lnTo>
                    <a:pt x="326" y="543"/>
                  </a:lnTo>
                  <a:lnTo>
                    <a:pt x="326" y="554"/>
                  </a:lnTo>
                  <a:lnTo>
                    <a:pt x="318" y="554"/>
                  </a:lnTo>
                  <a:close/>
                  <a:moveTo>
                    <a:pt x="344" y="539"/>
                  </a:moveTo>
                  <a:lnTo>
                    <a:pt x="359" y="539"/>
                  </a:lnTo>
                  <a:lnTo>
                    <a:pt x="355" y="543"/>
                  </a:lnTo>
                  <a:lnTo>
                    <a:pt x="355" y="541"/>
                  </a:lnTo>
                  <a:lnTo>
                    <a:pt x="363" y="541"/>
                  </a:lnTo>
                  <a:lnTo>
                    <a:pt x="363" y="547"/>
                  </a:lnTo>
                  <a:lnTo>
                    <a:pt x="344" y="547"/>
                  </a:lnTo>
                  <a:lnTo>
                    <a:pt x="344" y="539"/>
                  </a:lnTo>
                  <a:close/>
                  <a:moveTo>
                    <a:pt x="355" y="525"/>
                  </a:moveTo>
                  <a:lnTo>
                    <a:pt x="355" y="508"/>
                  </a:lnTo>
                  <a:lnTo>
                    <a:pt x="363" y="508"/>
                  </a:lnTo>
                  <a:lnTo>
                    <a:pt x="363" y="525"/>
                  </a:lnTo>
                  <a:lnTo>
                    <a:pt x="355" y="525"/>
                  </a:lnTo>
                  <a:close/>
                  <a:moveTo>
                    <a:pt x="355" y="491"/>
                  </a:moveTo>
                  <a:lnTo>
                    <a:pt x="355" y="475"/>
                  </a:lnTo>
                  <a:lnTo>
                    <a:pt x="363" y="475"/>
                  </a:lnTo>
                  <a:lnTo>
                    <a:pt x="363" y="491"/>
                  </a:lnTo>
                  <a:lnTo>
                    <a:pt x="355" y="491"/>
                  </a:lnTo>
                  <a:close/>
                  <a:moveTo>
                    <a:pt x="355" y="458"/>
                  </a:moveTo>
                  <a:lnTo>
                    <a:pt x="355" y="442"/>
                  </a:lnTo>
                  <a:lnTo>
                    <a:pt x="363" y="442"/>
                  </a:lnTo>
                  <a:lnTo>
                    <a:pt x="363" y="458"/>
                  </a:lnTo>
                  <a:lnTo>
                    <a:pt x="355" y="458"/>
                  </a:lnTo>
                  <a:close/>
                  <a:moveTo>
                    <a:pt x="361" y="423"/>
                  </a:moveTo>
                  <a:lnTo>
                    <a:pt x="377" y="423"/>
                  </a:lnTo>
                  <a:lnTo>
                    <a:pt x="377" y="431"/>
                  </a:lnTo>
                  <a:lnTo>
                    <a:pt x="361" y="431"/>
                  </a:lnTo>
                  <a:lnTo>
                    <a:pt x="361" y="423"/>
                  </a:lnTo>
                  <a:close/>
                  <a:moveTo>
                    <a:pt x="375" y="413"/>
                  </a:moveTo>
                  <a:lnTo>
                    <a:pt x="375" y="396"/>
                  </a:lnTo>
                  <a:lnTo>
                    <a:pt x="384" y="396"/>
                  </a:lnTo>
                  <a:lnTo>
                    <a:pt x="384" y="413"/>
                  </a:lnTo>
                  <a:lnTo>
                    <a:pt x="375" y="413"/>
                  </a:lnTo>
                  <a:close/>
                  <a:moveTo>
                    <a:pt x="375" y="379"/>
                  </a:moveTo>
                  <a:lnTo>
                    <a:pt x="375" y="363"/>
                  </a:lnTo>
                  <a:lnTo>
                    <a:pt x="384" y="363"/>
                  </a:lnTo>
                  <a:lnTo>
                    <a:pt x="384" y="379"/>
                  </a:lnTo>
                  <a:lnTo>
                    <a:pt x="375" y="379"/>
                  </a:lnTo>
                  <a:close/>
                  <a:moveTo>
                    <a:pt x="375" y="346"/>
                  </a:moveTo>
                  <a:lnTo>
                    <a:pt x="375" y="330"/>
                  </a:lnTo>
                  <a:lnTo>
                    <a:pt x="384" y="330"/>
                  </a:lnTo>
                  <a:lnTo>
                    <a:pt x="384" y="346"/>
                  </a:lnTo>
                  <a:lnTo>
                    <a:pt x="375" y="346"/>
                  </a:lnTo>
                  <a:close/>
                  <a:moveTo>
                    <a:pt x="386" y="316"/>
                  </a:moveTo>
                  <a:lnTo>
                    <a:pt x="403" y="316"/>
                  </a:lnTo>
                  <a:lnTo>
                    <a:pt x="403" y="324"/>
                  </a:lnTo>
                  <a:lnTo>
                    <a:pt x="386" y="324"/>
                  </a:lnTo>
                  <a:lnTo>
                    <a:pt x="386" y="316"/>
                  </a:lnTo>
                  <a:close/>
                  <a:moveTo>
                    <a:pt x="419" y="316"/>
                  </a:moveTo>
                  <a:lnTo>
                    <a:pt x="436" y="316"/>
                  </a:lnTo>
                  <a:lnTo>
                    <a:pt x="436" y="324"/>
                  </a:lnTo>
                  <a:lnTo>
                    <a:pt x="419" y="324"/>
                  </a:lnTo>
                  <a:lnTo>
                    <a:pt x="419" y="316"/>
                  </a:lnTo>
                  <a:close/>
                  <a:moveTo>
                    <a:pt x="447" y="318"/>
                  </a:moveTo>
                  <a:lnTo>
                    <a:pt x="447" y="302"/>
                  </a:lnTo>
                  <a:lnTo>
                    <a:pt x="455" y="302"/>
                  </a:lnTo>
                  <a:lnTo>
                    <a:pt x="455" y="318"/>
                  </a:lnTo>
                  <a:lnTo>
                    <a:pt x="447" y="318"/>
                  </a:lnTo>
                  <a:close/>
                  <a:moveTo>
                    <a:pt x="447" y="285"/>
                  </a:moveTo>
                  <a:lnTo>
                    <a:pt x="447" y="269"/>
                  </a:lnTo>
                  <a:lnTo>
                    <a:pt x="455" y="269"/>
                  </a:lnTo>
                  <a:lnTo>
                    <a:pt x="455" y="285"/>
                  </a:lnTo>
                  <a:lnTo>
                    <a:pt x="447" y="285"/>
                  </a:lnTo>
                  <a:close/>
                  <a:moveTo>
                    <a:pt x="447" y="252"/>
                  </a:moveTo>
                  <a:lnTo>
                    <a:pt x="447" y="235"/>
                  </a:lnTo>
                  <a:lnTo>
                    <a:pt x="455" y="235"/>
                  </a:lnTo>
                  <a:lnTo>
                    <a:pt x="455" y="252"/>
                  </a:lnTo>
                  <a:lnTo>
                    <a:pt x="447" y="252"/>
                  </a:lnTo>
                  <a:close/>
                  <a:moveTo>
                    <a:pt x="454" y="218"/>
                  </a:moveTo>
                  <a:lnTo>
                    <a:pt x="471" y="218"/>
                  </a:lnTo>
                  <a:lnTo>
                    <a:pt x="471" y="226"/>
                  </a:lnTo>
                  <a:lnTo>
                    <a:pt x="454" y="226"/>
                  </a:lnTo>
                  <a:lnTo>
                    <a:pt x="454" y="218"/>
                  </a:lnTo>
                  <a:close/>
                  <a:moveTo>
                    <a:pt x="487" y="218"/>
                  </a:moveTo>
                  <a:lnTo>
                    <a:pt x="504" y="218"/>
                  </a:lnTo>
                  <a:lnTo>
                    <a:pt x="504" y="226"/>
                  </a:lnTo>
                  <a:lnTo>
                    <a:pt x="487" y="226"/>
                  </a:lnTo>
                  <a:lnTo>
                    <a:pt x="487" y="218"/>
                  </a:lnTo>
                  <a:close/>
                  <a:moveTo>
                    <a:pt x="504" y="210"/>
                  </a:moveTo>
                  <a:lnTo>
                    <a:pt x="504" y="193"/>
                  </a:lnTo>
                  <a:lnTo>
                    <a:pt x="513" y="193"/>
                  </a:lnTo>
                  <a:lnTo>
                    <a:pt x="513" y="210"/>
                  </a:lnTo>
                  <a:lnTo>
                    <a:pt x="504" y="210"/>
                  </a:lnTo>
                  <a:close/>
                  <a:moveTo>
                    <a:pt x="504" y="177"/>
                  </a:moveTo>
                  <a:lnTo>
                    <a:pt x="504" y="160"/>
                  </a:lnTo>
                  <a:lnTo>
                    <a:pt x="513" y="160"/>
                  </a:lnTo>
                  <a:lnTo>
                    <a:pt x="513" y="177"/>
                  </a:lnTo>
                  <a:lnTo>
                    <a:pt x="504" y="177"/>
                  </a:lnTo>
                  <a:close/>
                  <a:moveTo>
                    <a:pt x="504" y="144"/>
                  </a:moveTo>
                  <a:lnTo>
                    <a:pt x="504" y="130"/>
                  </a:lnTo>
                  <a:lnTo>
                    <a:pt x="515" y="130"/>
                  </a:lnTo>
                  <a:lnTo>
                    <a:pt x="515" y="138"/>
                  </a:lnTo>
                  <a:lnTo>
                    <a:pt x="508" y="138"/>
                  </a:lnTo>
                  <a:lnTo>
                    <a:pt x="513" y="134"/>
                  </a:lnTo>
                  <a:lnTo>
                    <a:pt x="513" y="144"/>
                  </a:lnTo>
                  <a:lnTo>
                    <a:pt x="504" y="144"/>
                  </a:lnTo>
                  <a:close/>
                  <a:moveTo>
                    <a:pt x="532" y="130"/>
                  </a:moveTo>
                  <a:lnTo>
                    <a:pt x="548" y="130"/>
                  </a:lnTo>
                  <a:lnTo>
                    <a:pt x="548" y="138"/>
                  </a:lnTo>
                  <a:lnTo>
                    <a:pt x="532" y="138"/>
                  </a:lnTo>
                  <a:lnTo>
                    <a:pt x="532" y="130"/>
                  </a:lnTo>
                  <a:close/>
                  <a:moveTo>
                    <a:pt x="550" y="123"/>
                  </a:moveTo>
                  <a:lnTo>
                    <a:pt x="550" y="106"/>
                  </a:lnTo>
                  <a:lnTo>
                    <a:pt x="558" y="106"/>
                  </a:lnTo>
                  <a:lnTo>
                    <a:pt x="558" y="123"/>
                  </a:lnTo>
                  <a:lnTo>
                    <a:pt x="550" y="123"/>
                  </a:lnTo>
                  <a:close/>
                  <a:moveTo>
                    <a:pt x="550" y="90"/>
                  </a:moveTo>
                  <a:lnTo>
                    <a:pt x="550" y="73"/>
                  </a:lnTo>
                  <a:lnTo>
                    <a:pt x="558" y="73"/>
                  </a:lnTo>
                  <a:lnTo>
                    <a:pt x="558" y="90"/>
                  </a:lnTo>
                  <a:lnTo>
                    <a:pt x="550" y="90"/>
                  </a:lnTo>
                  <a:close/>
                  <a:moveTo>
                    <a:pt x="557" y="55"/>
                  </a:moveTo>
                  <a:lnTo>
                    <a:pt x="573" y="55"/>
                  </a:lnTo>
                  <a:lnTo>
                    <a:pt x="573" y="63"/>
                  </a:lnTo>
                  <a:lnTo>
                    <a:pt x="557" y="63"/>
                  </a:lnTo>
                  <a:lnTo>
                    <a:pt x="557" y="55"/>
                  </a:lnTo>
                  <a:close/>
                  <a:moveTo>
                    <a:pt x="590" y="55"/>
                  </a:moveTo>
                  <a:lnTo>
                    <a:pt x="606" y="55"/>
                  </a:lnTo>
                  <a:lnTo>
                    <a:pt x="606" y="63"/>
                  </a:lnTo>
                  <a:lnTo>
                    <a:pt x="590" y="63"/>
                  </a:lnTo>
                  <a:lnTo>
                    <a:pt x="590" y="55"/>
                  </a:lnTo>
                  <a:close/>
                  <a:moveTo>
                    <a:pt x="623" y="55"/>
                  </a:moveTo>
                  <a:lnTo>
                    <a:pt x="639" y="55"/>
                  </a:lnTo>
                  <a:lnTo>
                    <a:pt x="639" y="63"/>
                  </a:lnTo>
                  <a:lnTo>
                    <a:pt x="623" y="63"/>
                  </a:lnTo>
                  <a:lnTo>
                    <a:pt x="623" y="55"/>
                  </a:lnTo>
                  <a:close/>
                  <a:moveTo>
                    <a:pt x="656" y="55"/>
                  </a:moveTo>
                  <a:lnTo>
                    <a:pt x="671" y="55"/>
                  </a:lnTo>
                  <a:lnTo>
                    <a:pt x="667" y="59"/>
                  </a:lnTo>
                  <a:lnTo>
                    <a:pt x="667" y="58"/>
                  </a:lnTo>
                  <a:lnTo>
                    <a:pt x="676" y="58"/>
                  </a:lnTo>
                  <a:lnTo>
                    <a:pt x="676" y="63"/>
                  </a:lnTo>
                  <a:lnTo>
                    <a:pt x="656" y="63"/>
                  </a:lnTo>
                  <a:lnTo>
                    <a:pt x="656" y="55"/>
                  </a:lnTo>
                  <a:close/>
                  <a:moveTo>
                    <a:pt x="667" y="42"/>
                  </a:moveTo>
                  <a:lnTo>
                    <a:pt x="667" y="25"/>
                  </a:lnTo>
                  <a:lnTo>
                    <a:pt x="676" y="25"/>
                  </a:lnTo>
                  <a:lnTo>
                    <a:pt x="676" y="42"/>
                  </a:lnTo>
                  <a:lnTo>
                    <a:pt x="667" y="42"/>
                  </a:lnTo>
                  <a:close/>
                  <a:moveTo>
                    <a:pt x="667" y="8"/>
                  </a:moveTo>
                  <a:lnTo>
                    <a:pt x="667" y="0"/>
                  </a:lnTo>
                  <a:lnTo>
                    <a:pt x="683" y="0"/>
                  </a:lnTo>
                  <a:lnTo>
                    <a:pt x="683" y="8"/>
                  </a:lnTo>
                  <a:lnTo>
                    <a:pt x="671" y="8"/>
                  </a:lnTo>
                  <a:lnTo>
                    <a:pt x="676" y="4"/>
                  </a:lnTo>
                  <a:lnTo>
                    <a:pt x="676" y="8"/>
                  </a:lnTo>
                  <a:lnTo>
                    <a:pt x="667" y="8"/>
                  </a:lnTo>
                  <a:close/>
                  <a:moveTo>
                    <a:pt x="700" y="0"/>
                  </a:moveTo>
                  <a:lnTo>
                    <a:pt x="717" y="0"/>
                  </a:lnTo>
                  <a:lnTo>
                    <a:pt x="717" y="8"/>
                  </a:lnTo>
                  <a:lnTo>
                    <a:pt x="700" y="8"/>
                  </a:lnTo>
                  <a:lnTo>
                    <a:pt x="700" y="0"/>
                  </a:lnTo>
                  <a:close/>
                  <a:moveTo>
                    <a:pt x="733" y="0"/>
                  </a:moveTo>
                  <a:lnTo>
                    <a:pt x="734" y="0"/>
                  </a:lnTo>
                  <a:lnTo>
                    <a:pt x="734" y="8"/>
                  </a:lnTo>
                  <a:lnTo>
                    <a:pt x="733" y="8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rgbClr val="39B143"/>
            </a:solidFill>
            <a:ln w="6350" cap="flat">
              <a:solidFill>
                <a:srgbClr val="39B143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DC9054FC-6EF2-40F7-8032-A7E389892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683"/>
              <a:ext cx="2207" cy="1990"/>
            </a:xfrm>
            <a:custGeom>
              <a:avLst/>
              <a:gdLst>
                <a:gd name="T0" fmla="*/ 0 w 2207"/>
                <a:gd name="T1" fmla="*/ 1990 h 1990"/>
                <a:gd name="T2" fmla="*/ 42 w 2207"/>
                <a:gd name="T3" fmla="*/ 1990 h 1990"/>
                <a:gd name="T4" fmla="*/ 42 w 2207"/>
                <a:gd name="T5" fmla="*/ 1885 h 1990"/>
                <a:gd name="T6" fmla="*/ 189 w 2207"/>
                <a:gd name="T7" fmla="*/ 1885 h 1990"/>
                <a:gd name="T8" fmla="*/ 189 w 2207"/>
                <a:gd name="T9" fmla="*/ 1780 h 1990"/>
                <a:gd name="T10" fmla="*/ 209 w 2207"/>
                <a:gd name="T11" fmla="*/ 1780 h 1990"/>
                <a:gd name="T12" fmla="*/ 209 w 2207"/>
                <a:gd name="T13" fmla="*/ 1676 h 1990"/>
                <a:gd name="T14" fmla="*/ 243 w 2207"/>
                <a:gd name="T15" fmla="*/ 1676 h 1990"/>
                <a:gd name="T16" fmla="*/ 243 w 2207"/>
                <a:gd name="T17" fmla="*/ 1571 h 1990"/>
                <a:gd name="T18" fmla="*/ 287 w 2207"/>
                <a:gd name="T19" fmla="*/ 1571 h 1990"/>
                <a:gd name="T20" fmla="*/ 287 w 2207"/>
                <a:gd name="T21" fmla="*/ 1466 h 1990"/>
                <a:gd name="T22" fmla="*/ 334 w 2207"/>
                <a:gd name="T23" fmla="*/ 1466 h 1990"/>
                <a:gd name="T24" fmla="*/ 334 w 2207"/>
                <a:gd name="T25" fmla="*/ 1362 h 1990"/>
                <a:gd name="T26" fmla="*/ 347 w 2207"/>
                <a:gd name="T27" fmla="*/ 1362 h 1990"/>
                <a:gd name="T28" fmla="*/ 347 w 2207"/>
                <a:gd name="T29" fmla="*/ 1257 h 1990"/>
                <a:gd name="T30" fmla="*/ 549 w 2207"/>
                <a:gd name="T31" fmla="*/ 1257 h 1990"/>
                <a:gd name="T32" fmla="*/ 549 w 2207"/>
                <a:gd name="T33" fmla="*/ 1152 h 1990"/>
                <a:gd name="T34" fmla="*/ 795 w 2207"/>
                <a:gd name="T35" fmla="*/ 1152 h 1990"/>
                <a:gd name="T36" fmla="*/ 795 w 2207"/>
                <a:gd name="T37" fmla="*/ 1048 h 1990"/>
                <a:gd name="T38" fmla="*/ 822 w 2207"/>
                <a:gd name="T39" fmla="*/ 1048 h 1990"/>
                <a:gd name="T40" fmla="*/ 822 w 2207"/>
                <a:gd name="T41" fmla="*/ 943 h 1990"/>
                <a:gd name="T42" fmla="*/ 990 w 2207"/>
                <a:gd name="T43" fmla="*/ 943 h 1990"/>
                <a:gd name="T44" fmla="*/ 990 w 2207"/>
                <a:gd name="T45" fmla="*/ 838 h 1990"/>
                <a:gd name="T46" fmla="*/ 991 w 2207"/>
                <a:gd name="T47" fmla="*/ 733 h 1990"/>
                <a:gd name="T48" fmla="*/ 1179 w 2207"/>
                <a:gd name="T49" fmla="*/ 733 h 1990"/>
                <a:gd name="T50" fmla="*/ 1179 w 2207"/>
                <a:gd name="T51" fmla="*/ 629 h 1990"/>
                <a:gd name="T52" fmla="*/ 1206 w 2207"/>
                <a:gd name="T53" fmla="*/ 629 h 1990"/>
                <a:gd name="T54" fmla="*/ 1206 w 2207"/>
                <a:gd name="T55" fmla="*/ 524 h 1990"/>
                <a:gd name="T56" fmla="*/ 1438 w 2207"/>
                <a:gd name="T57" fmla="*/ 524 h 1990"/>
                <a:gd name="T58" fmla="*/ 1438 w 2207"/>
                <a:gd name="T59" fmla="*/ 419 h 1990"/>
                <a:gd name="T60" fmla="*/ 1820 w 2207"/>
                <a:gd name="T61" fmla="*/ 419 h 1990"/>
                <a:gd name="T62" fmla="*/ 1820 w 2207"/>
                <a:gd name="T63" fmla="*/ 315 h 1990"/>
                <a:gd name="T64" fmla="*/ 1917 w 2207"/>
                <a:gd name="T65" fmla="*/ 315 h 1990"/>
                <a:gd name="T66" fmla="*/ 1917 w 2207"/>
                <a:gd name="T67" fmla="*/ 210 h 1990"/>
                <a:gd name="T68" fmla="*/ 1927 w 2207"/>
                <a:gd name="T69" fmla="*/ 210 h 1990"/>
                <a:gd name="T70" fmla="*/ 1927 w 2207"/>
                <a:gd name="T71" fmla="*/ 105 h 1990"/>
                <a:gd name="T72" fmla="*/ 2207 w 2207"/>
                <a:gd name="T73" fmla="*/ 105 h 1990"/>
                <a:gd name="T74" fmla="*/ 2207 w 2207"/>
                <a:gd name="T75" fmla="*/ 0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07" h="1990">
                  <a:moveTo>
                    <a:pt x="0" y="1990"/>
                  </a:moveTo>
                  <a:lnTo>
                    <a:pt x="42" y="1990"/>
                  </a:lnTo>
                  <a:lnTo>
                    <a:pt x="42" y="1885"/>
                  </a:lnTo>
                  <a:lnTo>
                    <a:pt x="189" y="1885"/>
                  </a:lnTo>
                  <a:lnTo>
                    <a:pt x="189" y="1780"/>
                  </a:lnTo>
                  <a:lnTo>
                    <a:pt x="209" y="1780"/>
                  </a:lnTo>
                  <a:lnTo>
                    <a:pt x="209" y="1676"/>
                  </a:lnTo>
                  <a:lnTo>
                    <a:pt x="243" y="1676"/>
                  </a:lnTo>
                  <a:lnTo>
                    <a:pt x="243" y="1571"/>
                  </a:lnTo>
                  <a:lnTo>
                    <a:pt x="287" y="1571"/>
                  </a:lnTo>
                  <a:lnTo>
                    <a:pt x="287" y="1466"/>
                  </a:lnTo>
                  <a:lnTo>
                    <a:pt x="334" y="1466"/>
                  </a:lnTo>
                  <a:lnTo>
                    <a:pt x="334" y="1362"/>
                  </a:lnTo>
                  <a:lnTo>
                    <a:pt x="347" y="1362"/>
                  </a:lnTo>
                  <a:lnTo>
                    <a:pt x="347" y="1257"/>
                  </a:lnTo>
                  <a:lnTo>
                    <a:pt x="549" y="1257"/>
                  </a:lnTo>
                  <a:lnTo>
                    <a:pt x="549" y="1152"/>
                  </a:lnTo>
                  <a:lnTo>
                    <a:pt x="795" y="1152"/>
                  </a:lnTo>
                  <a:lnTo>
                    <a:pt x="795" y="1048"/>
                  </a:lnTo>
                  <a:lnTo>
                    <a:pt x="822" y="1048"/>
                  </a:lnTo>
                  <a:lnTo>
                    <a:pt x="822" y="943"/>
                  </a:lnTo>
                  <a:lnTo>
                    <a:pt x="990" y="943"/>
                  </a:lnTo>
                  <a:lnTo>
                    <a:pt x="990" y="838"/>
                  </a:lnTo>
                  <a:lnTo>
                    <a:pt x="991" y="733"/>
                  </a:lnTo>
                  <a:lnTo>
                    <a:pt x="1179" y="733"/>
                  </a:lnTo>
                  <a:lnTo>
                    <a:pt x="1179" y="629"/>
                  </a:lnTo>
                  <a:lnTo>
                    <a:pt x="1206" y="629"/>
                  </a:lnTo>
                  <a:lnTo>
                    <a:pt x="1206" y="524"/>
                  </a:lnTo>
                  <a:lnTo>
                    <a:pt x="1438" y="524"/>
                  </a:lnTo>
                  <a:lnTo>
                    <a:pt x="1438" y="419"/>
                  </a:lnTo>
                  <a:lnTo>
                    <a:pt x="1820" y="419"/>
                  </a:lnTo>
                  <a:lnTo>
                    <a:pt x="1820" y="315"/>
                  </a:lnTo>
                  <a:lnTo>
                    <a:pt x="1917" y="315"/>
                  </a:lnTo>
                  <a:lnTo>
                    <a:pt x="1917" y="210"/>
                  </a:lnTo>
                  <a:lnTo>
                    <a:pt x="1927" y="210"/>
                  </a:lnTo>
                  <a:lnTo>
                    <a:pt x="1927" y="105"/>
                  </a:lnTo>
                  <a:lnTo>
                    <a:pt x="2207" y="105"/>
                  </a:lnTo>
                  <a:lnTo>
                    <a:pt x="2207" y="0"/>
                  </a:lnTo>
                </a:path>
              </a:pathLst>
            </a:custGeom>
            <a:noFill/>
            <a:ln w="26988" cap="flat">
              <a:solidFill>
                <a:srgbClr val="40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DFB98BB-F980-489A-82CB-D7B2BD29C0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3" y="1264"/>
              <a:ext cx="2165" cy="1398"/>
            </a:xfrm>
            <a:custGeom>
              <a:avLst/>
              <a:gdLst>
                <a:gd name="T0" fmla="*/ 33 w 2165"/>
                <a:gd name="T1" fmla="*/ 1390 h 1398"/>
                <a:gd name="T2" fmla="*/ 99 w 2165"/>
                <a:gd name="T3" fmla="*/ 1390 h 1398"/>
                <a:gd name="T4" fmla="*/ 143 w 2165"/>
                <a:gd name="T5" fmla="*/ 1359 h 1398"/>
                <a:gd name="T6" fmla="*/ 161 w 2165"/>
                <a:gd name="T7" fmla="*/ 1361 h 1398"/>
                <a:gd name="T8" fmla="*/ 177 w 2165"/>
                <a:gd name="T9" fmla="*/ 1310 h 1398"/>
                <a:gd name="T10" fmla="*/ 201 w 2165"/>
                <a:gd name="T11" fmla="*/ 1251 h 1398"/>
                <a:gd name="T12" fmla="*/ 241 w 2165"/>
                <a:gd name="T13" fmla="*/ 1242 h 1398"/>
                <a:gd name="T14" fmla="*/ 252 w 2165"/>
                <a:gd name="T15" fmla="*/ 1178 h 1398"/>
                <a:gd name="T16" fmla="*/ 296 w 2165"/>
                <a:gd name="T17" fmla="*/ 1186 h 1398"/>
                <a:gd name="T18" fmla="*/ 298 w 2165"/>
                <a:gd name="T19" fmla="*/ 1108 h 1398"/>
                <a:gd name="T20" fmla="*/ 301 w 2165"/>
                <a:gd name="T21" fmla="*/ 1103 h 1398"/>
                <a:gd name="T22" fmla="*/ 306 w 2165"/>
                <a:gd name="T23" fmla="*/ 1033 h 1398"/>
                <a:gd name="T24" fmla="*/ 372 w 2165"/>
                <a:gd name="T25" fmla="*/ 1033 h 1398"/>
                <a:gd name="T26" fmla="*/ 438 w 2165"/>
                <a:gd name="T27" fmla="*/ 1033 h 1398"/>
                <a:gd name="T28" fmla="*/ 511 w 2165"/>
                <a:gd name="T29" fmla="*/ 1023 h 1398"/>
                <a:gd name="T30" fmla="*/ 503 w 2165"/>
                <a:gd name="T31" fmla="*/ 954 h 1398"/>
                <a:gd name="T32" fmla="*/ 525 w 2165"/>
                <a:gd name="T33" fmla="*/ 963 h 1398"/>
                <a:gd name="T34" fmla="*/ 592 w 2165"/>
                <a:gd name="T35" fmla="*/ 963 h 1398"/>
                <a:gd name="T36" fmla="*/ 658 w 2165"/>
                <a:gd name="T37" fmla="*/ 963 h 1398"/>
                <a:gd name="T38" fmla="*/ 724 w 2165"/>
                <a:gd name="T39" fmla="*/ 963 h 1398"/>
                <a:gd name="T40" fmla="*/ 757 w 2165"/>
                <a:gd name="T41" fmla="*/ 921 h 1398"/>
                <a:gd name="T42" fmla="*/ 774 w 2165"/>
                <a:gd name="T43" fmla="*/ 872 h 1398"/>
                <a:gd name="T44" fmla="*/ 784 w 2165"/>
                <a:gd name="T45" fmla="*/ 832 h 1398"/>
                <a:gd name="T46" fmla="*/ 804 w 2165"/>
                <a:gd name="T47" fmla="*/ 794 h 1398"/>
                <a:gd name="T48" fmla="*/ 871 w 2165"/>
                <a:gd name="T49" fmla="*/ 794 h 1398"/>
                <a:gd name="T50" fmla="*/ 937 w 2165"/>
                <a:gd name="T51" fmla="*/ 794 h 1398"/>
                <a:gd name="T52" fmla="*/ 952 w 2165"/>
                <a:gd name="T53" fmla="*/ 735 h 1398"/>
                <a:gd name="T54" fmla="*/ 953 w 2165"/>
                <a:gd name="T55" fmla="*/ 669 h 1398"/>
                <a:gd name="T56" fmla="*/ 954 w 2165"/>
                <a:gd name="T57" fmla="*/ 603 h 1398"/>
                <a:gd name="T58" fmla="*/ 971 w 2165"/>
                <a:gd name="T59" fmla="*/ 603 h 1398"/>
                <a:gd name="T60" fmla="*/ 1037 w 2165"/>
                <a:gd name="T61" fmla="*/ 603 h 1398"/>
                <a:gd name="T62" fmla="*/ 1103 w 2165"/>
                <a:gd name="T63" fmla="*/ 603 h 1398"/>
                <a:gd name="T64" fmla="*/ 1133 w 2165"/>
                <a:gd name="T65" fmla="*/ 558 h 1398"/>
                <a:gd name="T66" fmla="*/ 1156 w 2165"/>
                <a:gd name="T67" fmla="*/ 506 h 1398"/>
                <a:gd name="T68" fmla="*/ 1160 w 2165"/>
                <a:gd name="T69" fmla="*/ 453 h 1398"/>
                <a:gd name="T70" fmla="*/ 1188 w 2165"/>
                <a:gd name="T71" fmla="*/ 406 h 1398"/>
                <a:gd name="T72" fmla="*/ 1254 w 2165"/>
                <a:gd name="T73" fmla="*/ 406 h 1398"/>
                <a:gd name="T74" fmla="*/ 1320 w 2165"/>
                <a:gd name="T75" fmla="*/ 406 h 1398"/>
                <a:gd name="T76" fmla="*/ 1387 w 2165"/>
                <a:gd name="T77" fmla="*/ 406 h 1398"/>
                <a:gd name="T78" fmla="*/ 1392 w 2165"/>
                <a:gd name="T79" fmla="*/ 353 h 1398"/>
                <a:gd name="T80" fmla="*/ 1415 w 2165"/>
                <a:gd name="T81" fmla="*/ 301 h 1398"/>
                <a:gd name="T82" fmla="*/ 1481 w 2165"/>
                <a:gd name="T83" fmla="*/ 301 h 1398"/>
                <a:gd name="T84" fmla="*/ 1548 w 2165"/>
                <a:gd name="T85" fmla="*/ 301 h 1398"/>
                <a:gd name="T86" fmla="*/ 1614 w 2165"/>
                <a:gd name="T87" fmla="*/ 301 h 1398"/>
                <a:gd name="T88" fmla="*/ 1680 w 2165"/>
                <a:gd name="T89" fmla="*/ 301 h 1398"/>
                <a:gd name="T90" fmla="*/ 1746 w 2165"/>
                <a:gd name="T91" fmla="*/ 301 h 1398"/>
                <a:gd name="T92" fmla="*/ 1763 w 2165"/>
                <a:gd name="T93" fmla="*/ 310 h 1398"/>
                <a:gd name="T94" fmla="*/ 1782 w 2165"/>
                <a:gd name="T95" fmla="*/ 255 h 1398"/>
                <a:gd name="T96" fmla="*/ 1788 w 2165"/>
                <a:gd name="T97" fmla="*/ 202 h 1398"/>
                <a:gd name="T98" fmla="*/ 1854 w 2165"/>
                <a:gd name="T99" fmla="*/ 202 h 1398"/>
                <a:gd name="T100" fmla="*/ 1880 w 2165"/>
                <a:gd name="T101" fmla="*/ 153 h 1398"/>
                <a:gd name="T102" fmla="*/ 1881 w 2165"/>
                <a:gd name="T103" fmla="*/ 80 h 1398"/>
                <a:gd name="T104" fmla="*/ 1881 w 2165"/>
                <a:gd name="T105" fmla="*/ 30 h 1398"/>
                <a:gd name="T106" fmla="*/ 1925 w 2165"/>
                <a:gd name="T107" fmla="*/ 0 h 1398"/>
                <a:gd name="T108" fmla="*/ 1991 w 2165"/>
                <a:gd name="T109" fmla="*/ 0 h 1398"/>
                <a:gd name="T110" fmla="*/ 2058 w 2165"/>
                <a:gd name="T111" fmla="*/ 0 h 1398"/>
                <a:gd name="T112" fmla="*/ 2124 w 2165"/>
                <a:gd name="T113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65" h="1398">
                  <a:moveTo>
                    <a:pt x="0" y="1390"/>
                  </a:moveTo>
                  <a:lnTo>
                    <a:pt x="17" y="1390"/>
                  </a:lnTo>
                  <a:lnTo>
                    <a:pt x="17" y="1398"/>
                  </a:lnTo>
                  <a:lnTo>
                    <a:pt x="0" y="1398"/>
                  </a:lnTo>
                  <a:lnTo>
                    <a:pt x="0" y="1390"/>
                  </a:lnTo>
                  <a:close/>
                  <a:moveTo>
                    <a:pt x="33" y="1390"/>
                  </a:moveTo>
                  <a:lnTo>
                    <a:pt x="50" y="1390"/>
                  </a:lnTo>
                  <a:lnTo>
                    <a:pt x="50" y="1398"/>
                  </a:lnTo>
                  <a:lnTo>
                    <a:pt x="33" y="1398"/>
                  </a:lnTo>
                  <a:lnTo>
                    <a:pt x="33" y="1390"/>
                  </a:lnTo>
                  <a:close/>
                  <a:moveTo>
                    <a:pt x="66" y="1390"/>
                  </a:moveTo>
                  <a:lnTo>
                    <a:pt x="83" y="1390"/>
                  </a:lnTo>
                  <a:lnTo>
                    <a:pt x="83" y="1398"/>
                  </a:lnTo>
                  <a:lnTo>
                    <a:pt x="66" y="1398"/>
                  </a:lnTo>
                  <a:lnTo>
                    <a:pt x="66" y="1390"/>
                  </a:lnTo>
                  <a:close/>
                  <a:moveTo>
                    <a:pt x="99" y="1390"/>
                  </a:moveTo>
                  <a:lnTo>
                    <a:pt x="116" y="1390"/>
                  </a:lnTo>
                  <a:lnTo>
                    <a:pt x="116" y="1398"/>
                  </a:lnTo>
                  <a:lnTo>
                    <a:pt x="99" y="1398"/>
                  </a:lnTo>
                  <a:lnTo>
                    <a:pt x="99" y="1390"/>
                  </a:lnTo>
                  <a:close/>
                  <a:moveTo>
                    <a:pt x="133" y="1390"/>
                  </a:moveTo>
                  <a:lnTo>
                    <a:pt x="147" y="1390"/>
                  </a:lnTo>
                  <a:lnTo>
                    <a:pt x="143" y="1394"/>
                  </a:lnTo>
                  <a:lnTo>
                    <a:pt x="143" y="1392"/>
                  </a:lnTo>
                  <a:lnTo>
                    <a:pt x="151" y="1392"/>
                  </a:lnTo>
                  <a:lnTo>
                    <a:pt x="151" y="1398"/>
                  </a:lnTo>
                  <a:lnTo>
                    <a:pt x="133" y="1398"/>
                  </a:lnTo>
                  <a:lnTo>
                    <a:pt x="133" y="1390"/>
                  </a:lnTo>
                  <a:close/>
                  <a:moveTo>
                    <a:pt x="143" y="1376"/>
                  </a:moveTo>
                  <a:lnTo>
                    <a:pt x="143" y="1359"/>
                  </a:lnTo>
                  <a:lnTo>
                    <a:pt x="151" y="1359"/>
                  </a:lnTo>
                  <a:lnTo>
                    <a:pt x="151" y="1376"/>
                  </a:lnTo>
                  <a:lnTo>
                    <a:pt x="143" y="1376"/>
                  </a:lnTo>
                  <a:close/>
                  <a:moveTo>
                    <a:pt x="161" y="1352"/>
                  </a:moveTo>
                  <a:lnTo>
                    <a:pt x="167" y="1352"/>
                  </a:lnTo>
                  <a:lnTo>
                    <a:pt x="163" y="1356"/>
                  </a:lnTo>
                  <a:lnTo>
                    <a:pt x="163" y="1346"/>
                  </a:lnTo>
                  <a:lnTo>
                    <a:pt x="171" y="1346"/>
                  </a:lnTo>
                  <a:lnTo>
                    <a:pt x="171" y="1361"/>
                  </a:lnTo>
                  <a:lnTo>
                    <a:pt x="161" y="1361"/>
                  </a:lnTo>
                  <a:lnTo>
                    <a:pt x="161" y="1352"/>
                  </a:lnTo>
                  <a:close/>
                  <a:moveTo>
                    <a:pt x="163" y="1330"/>
                  </a:moveTo>
                  <a:lnTo>
                    <a:pt x="163" y="1313"/>
                  </a:lnTo>
                  <a:lnTo>
                    <a:pt x="171" y="1313"/>
                  </a:lnTo>
                  <a:lnTo>
                    <a:pt x="171" y="1330"/>
                  </a:lnTo>
                  <a:lnTo>
                    <a:pt x="163" y="1330"/>
                  </a:lnTo>
                  <a:close/>
                  <a:moveTo>
                    <a:pt x="177" y="1302"/>
                  </a:moveTo>
                  <a:lnTo>
                    <a:pt x="194" y="1302"/>
                  </a:lnTo>
                  <a:lnTo>
                    <a:pt x="194" y="1310"/>
                  </a:lnTo>
                  <a:lnTo>
                    <a:pt x="177" y="1310"/>
                  </a:lnTo>
                  <a:lnTo>
                    <a:pt x="177" y="1302"/>
                  </a:lnTo>
                  <a:close/>
                  <a:moveTo>
                    <a:pt x="197" y="1297"/>
                  </a:moveTo>
                  <a:lnTo>
                    <a:pt x="197" y="1280"/>
                  </a:lnTo>
                  <a:lnTo>
                    <a:pt x="205" y="1280"/>
                  </a:lnTo>
                  <a:lnTo>
                    <a:pt x="205" y="1297"/>
                  </a:lnTo>
                  <a:lnTo>
                    <a:pt x="197" y="1297"/>
                  </a:lnTo>
                  <a:close/>
                  <a:moveTo>
                    <a:pt x="197" y="1264"/>
                  </a:moveTo>
                  <a:lnTo>
                    <a:pt x="197" y="1243"/>
                  </a:lnTo>
                  <a:lnTo>
                    <a:pt x="201" y="1243"/>
                  </a:lnTo>
                  <a:lnTo>
                    <a:pt x="201" y="1251"/>
                  </a:lnTo>
                  <a:lnTo>
                    <a:pt x="201" y="1251"/>
                  </a:lnTo>
                  <a:lnTo>
                    <a:pt x="205" y="1247"/>
                  </a:lnTo>
                  <a:lnTo>
                    <a:pt x="205" y="1264"/>
                  </a:lnTo>
                  <a:lnTo>
                    <a:pt x="197" y="1264"/>
                  </a:lnTo>
                  <a:close/>
                  <a:moveTo>
                    <a:pt x="217" y="1243"/>
                  </a:moveTo>
                  <a:lnTo>
                    <a:pt x="234" y="1243"/>
                  </a:lnTo>
                  <a:lnTo>
                    <a:pt x="234" y="1251"/>
                  </a:lnTo>
                  <a:lnTo>
                    <a:pt x="217" y="1251"/>
                  </a:lnTo>
                  <a:lnTo>
                    <a:pt x="217" y="1243"/>
                  </a:lnTo>
                  <a:close/>
                  <a:moveTo>
                    <a:pt x="241" y="1242"/>
                  </a:moveTo>
                  <a:lnTo>
                    <a:pt x="241" y="1225"/>
                  </a:lnTo>
                  <a:lnTo>
                    <a:pt x="250" y="1225"/>
                  </a:lnTo>
                  <a:lnTo>
                    <a:pt x="250" y="1242"/>
                  </a:lnTo>
                  <a:lnTo>
                    <a:pt x="241" y="1242"/>
                  </a:lnTo>
                  <a:close/>
                  <a:moveTo>
                    <a:pt x="241" y="1209"/>
                  </a:moveTo>
                  <a:lnTo>
                    <a:pt x="241" y="1192"/>
                  </a:lnTo>
                  <a:lnTo>
                    <a:pt x="250" y="1192"/>
                  </a:lnTo>
                  <a:lnTo>
                    <a:pt x="250" y="1209"/>
                  </a:lnTo>
                  <a:lnTo>
                    <a:pt x="241" y="1209"/>
                  </a:lnTo>
                  <a:close/>
                  <a:moveTo>
                    <a:pt x="252" y="1178"/>
                  </a:moveTo>
                  <a:lnTo>
                    <a:pt x="269" y="1178"/>
                  </a:lnTo>
                  <a:lnTo>
                    <a:pt x="269" y="1186"/>
                  </a:lnTo>
                  <a:lnTo>
                    <a:pt x="252" y="1186"/>
                  </a:lnTo>
                  <a:lnTo>
                    <a:pt x="252" y="1178"/>
                  </a:lnTo>
                  <a:close/>
                  <a:moveTo>
                    <a:pt x="285" y="1178"/>
                  </a:moveTo>
                  <a:lnTo>
                    <a:pt x="292" y="1178"/>
                  </a:lnTo>
                  <a:lnTo>
                    <a:pt x="288" y="1182"/>
                  </a:lnTo>
                  <a:lnTo>
                    <a:pt x="288" y="1173"/>
                  </a:lnTo>
                  <a:lnTo>
                    <a:pt x="296" y="1173"/>
                  </a:lnTo>
                  <a:lnTo>
                    <a:pt x="296" y="1186"/>
                  </a:lnTo>
                  <a:lnTo>
                    <a:pt x="285" y="1186"/>
                  </a:lnTo>
                  <a:lnTo>
                    <a:pt x="285" y="1178"/>
                  </a:lnTo>
                  <a:close/>
                  <a:moveTo>
                    <a:pt x="288" y="1156"/>
                  </a:moveTo>
                  <a:lnTo>
                    <a:pt x="288" y="1139"/>
                  </a:lnTo>
                  <a:lnTo>
                    <a:pt x="296" y="1139"/>
                  </a:lnTo>
                  <a:lnTo>
                    <a:pt x="296" y="1156"/>
                  </a:lnTo>
                  <a:lnTo>
                    <a:pt x="288" y="1156"/>
                  </a:lnTo>
                  <a:close/>
                  <a:moveTo>
                    <a:pt x="288" y="1123"/>
                  </a:moveTo>
                  <a:lnTo>
                    <a:pt x="288" y="1108"/>
                  </a:lnTo>
                  <a:lnTo>
                    <a:pt x="298" y="1108"/>
                  </a:lnTo>
                  <a:lnTo>
                    <a:pt x="298" y="1116"/>
                  </a:lnTo>
                  <a:lnTo>
                    <a:pt x="292" y="1116"/>
                  </a:lnTo>
                  <a:lnTo>
                    <a:pt x="296" y="1112"/>
                  </a:lnTo>
                  <a:lnTo>
                    <a:pt x="296" y="1123"/>
                  </a:lnTo>
                  <a:lnTo>
                    <a:pt x="288" y="1123"/>
                  </a:lnTo>
                  <a:close/>
                  <a:moveTo>
                    <a:pt x="301" y="1103"/>
                  </a:moveTo>
                  <a:lnTo>
                    <a:pt x="301" y="1086"/>
                  </a:lnTo>
                  <a:lnTo>
                    <a:pt x="310" y="1086"/>
                  </a:lnTo>
                  <a:lnTo>
                    <a:pt x="310" y="1103"/>
                  </a:lnTo>
                  <a:lnTo>
                    <a:pt x="301" y="1103"/>
                  </a:lnTo>
                  <a:close/>
                  <a:moveTo>
                    <a:pt x="301" y="1070"/>
                  </a:moveTo>
                  <a:lnTo>
                    <a:pt x="301" y="1053"/>
                  </a:lnTo>
                  <a:lnTo>
                    <a:pt x="310" y="1053"/>
                  </a:lnTo>
                  <a:lnTo>
                    <a:pt x="310" y="1070"/>
                  </a:lnTo>
                  <a:lnTo>
                    <a:pt x="301" y="1070"/>
                  </a:lnTo>
                  <a:close/>
                  <a:moveTo>
                    <a:pt x="306" y="1033"/>
                  </a:moveTo>
                  <a:lnTo>
                    <a:pt x="323" y="1033"/>
                  </a:lnTo>
                  <a:lnTo>
                    <a:pt x="323" y="1041"/>
                  </a:lnTo>
                  <a:lnTo>
                    <a:pt x="306" y="1041"/>
                  </a:lnTo>
                  <a:lnTo>
                    <a:pt x="306" y="1033"/>
                  </a:lnTo>
                  <a:close/>
                  <a:moveTo>
                    <a:pt x="339" y="1033"/>
                  </a:moveTo>
                  <a:lnTo>
                    <a:pt x="356" y="1033"/>
                  </a:lnTo>
                  <a:lnTo>
                    <a:pt x="356" y="1041"/>
                  </a:lnTo>
                  <a:lnTo>
                    <a:pt x="339" y="1041"/>
                  </a:lnTo>
                  <a:lnTo>
                    <a:pt x="339" y="1033"/>
                  </a:lnTo>
                  <a:close/>
                  <a:moveTo>
                    <a:pt x="372" y="1033"/>
                  </a:moveTo>
                  <a:lnTo>
                    <a:pt x="389" y="1033"/>
                  </a:lnTo>
                  <a:lnTo>
                    <a:pt x="389" y="1041"/>
                  </a:lnTo>
                  <a:lnTo>
                    <a:pt x="372" y="1041"/>
                  </a:lnTo>
                  <a:lnTo>
                    <a:pt x="372" y="1033"/>
                  </a:lnTo>
                  <a:close/>
                  <a:moveTo>
                    <a:pt x="405" y="1033"/>
                  </a:moveTo>
                  <a:lnTo>
                    <a:pt x="422" y="1033"/>
                  </a:lnTo>
                  <a:lnTo>
                    <a:pt x="422" y="1041"/>
                  </a:lnTo>
                  <a:lnTo>
                    <a:pt x="405" y="1041"/>
                  </a:lnTo>
                  <a:lnTo>
                    <a:pt x="405" y="1033"/>
                  </a:lnTo>
                  <a:close/>
                  <a:moveTo>
                    <a:pt x="438" y="1033"/>
                  </a:moveTo>
                  <a:lnTo>
                    <a:pt x="455" y="1033"/>
                  </a:lnTo>
                  <a:lnTo>
                    <a:pt x="455" y="1041"/>
                  </a:lnTo>
                  <a:lnTo>
                    <a:pt x="438" y="1041"/>
                  </a:lnTo>
                  <a:lnTo>
                    <a:pt x="438" y="1033"/>
                  </a:lnTo>
                  <a:close/>
                  <a:moveTo>
                    <a:pt x="472" y="1033"/>
                  </a:moveTo>
                  <a:lnTo>
                    <a:pt x="488" y="1033"/>
                  </a:lnTo>
                  <a:lnTo>
                    <a:pt x="488" y="1041"/>
                  </a:lnTo>
                  <a:lnTo>
                    <a:pt x="472" y="1041"/>
                  </a:lnTo>
                  <a:lnTo>
                    <a:pt x="472" y="1033"/>
                  </a:lnTo>
                  <a:close/>
                  <a:moveTo>
                    <a:pt x="505" y="1033"/>
                  </a:moveTo>
                  <a:lnTo>
                    <a:pt x="507" y="1033"/>
                  </a:lnTo>
                  <a:lnTo>
                    <a:pt x="503" y="1037"/>
                  </a:lnTo>
                  <a:lnTo>
                    <a:pt x="503" y="1023"/>
                  </a:lnTo>
                  <a:lnTo>
                    <a:pt x="511" y="1023"/>
                  </a:lnTo>
                  <a:lnTo>
                    <a:pt x="511" y="1041"/>
                  </a:lnTo>
                  <a:lnTo>
                    <a:pt x="505" y="1041"/>
                  </a:lnTo>
                  <a:lnTo>
                    <a:pt x="505" y="1033"/>
                  </a:lnTo>
                  <a:close/>
                  <a:moveTo>
                    <a:pt x="503" y="1006"/>
                  </a:moveTo>
                  <a:lnTo>
                    <a:pt x="503" y="990"/>
                  </a:lnTo>
                  <a:lnTo>
                    <a:pt x="511" y="990"/>
                  </a:lnTo>
                  <a:lnTo>
                    <a:pt x="511" y="1006"/>
                  </a:lnTo>
                  <a:lnTo>
                    <a:pt x="503" y="1006"/>
                  </a:lnTo>
                  <a:close/>
                  <a:moveTo>
                    <a:pt x="503" y="973"/>
                  </a:moveTo>
                  <a:lnTo>
                    <a:pt x="503" y="954"/>
                  </a:lnTo>
                  <a:lnTo>
                    <a:pt x="509" y="954"/>
                  </a:lnTo>
                  <a:lnTo>
                    <a:pt x="509" y="963"/>
                  </a:lnTo>
                  <a:lnTo>
                    <a:pt x="507" y="963"/>
                  </a:lnTo>
                  <a:lnTo>
                    <a:pt x="511" y="958"/>
                  </a:lnTo>
                  <a:lnTo>
                    <a:pt x="511" y="973"/>
                  </a:lnTo>
                  <a:lnTo>
                    <a:pt x="503" y="973"/>
                  </a:lnTo>
                  <a:close/>
                  <a:moveTo>
                    <a:pt x="525" y="954"/>
                  </a:moveTo>
                  <a:lnTo>
                    <a:pt x="542" y="954"/>
                  </a:lnTo>
                  <a:lnTo>
                    <a:pt x="542" y="963"/>
                  </a:lnTo>
                  <a:lnTo>
                    <a:pt x="525" y="963"/>
                  </a:lnTo>
                  <a:lnTo>
                    <a:pt x="525" y="954"/>
                  </a:lnTo>
                  <a:close/>
                  <a:moveTo>
                    <a:pt x="559" y="954"/>
                  </a:moveTo>
                  <a:lnTo>
                    <a:pt x="575" y="954"/>
                  </a:lnTo>
                  <a:lnTo>
                    <a:pt x="575" y="963"/>
                  </a:lnTo>
                  <a:lnTo>
                    <a:pt x="559" y="963"/>
                  </a:lnTo>
                  <a:lnTo>
                    <a:pt x="559" y="954"/>
                  </a:lnTo>
                  <a:close/>
                  <a:moveTo>
                    <a:pt x="592" y="954"/>
                  </a:moveTo>
                  <a:lnTo>
                    <a:pt x="608" y="954"/>
                  </a:lnTo>
                  <a:lnTo>
                    <a:pt x="608" y="963"/>
                  </a:lnTo>
                  <a:lnTo>
                    <a:pt x="592" y="963"/>
                  </a:lnTo>
                  <a:lnTo>
                    <a:pt x="592" y="954"/>
                  </a:lnTo>
                  <a:close/>
                  <a:moveTo>
                    <a:pt x="625" y="954"/>
                  </a:moveTo>
                  <a:lnTo>
                    <a:pt x="641" y="954"/>
                  </a:lnTo>
                  <a:lnTo>
                    <a:pt x="641" y="963"/>
                  </a:lnTo>
                  <a:lnTo>
                    <a:pt x="625" y="963"/>
                  </a:lnTo>
                  <a:lnTo>
                    <a:pt x="625" y="954"/>
                  </a:lnTo>
                  <a:close/>
                  <a:moveTo>
                    <a:pt x="658" y="954"/>
                  </a:moveTo>
                  <a:lnTo>
                    <a:pt x="675" y="954"/>
                  </a:lnTo>
                  <a:lnTo>
                    <a:pt x="675" y="963"/>
                  </a:lnTo>
                  <a:lnTo>
                    <a:pt x="658" y="963"/>
                  </a:lnTo>
                  <a:lnTo>
                    <a:pt x="658" y="954"/>
                  </a:lnTo>
                  <a:close/>
                  <a:moveTo>
                    <a:pt x="691" y="954"/>
                  </a:moveTo>
                  <a:lnTo>
                    <a:pt x="708" y="954"/>
                  </a:lnTo>
                  <a:lnTo>
                    <a:pt x="708" y="963"/>
                  </a:lnTo>
                  <a:lnTo>
                    <a:pt x="691" y="963"/>
                  </a:lnTo>
                  <a:lnTo>
                    <a:pt x="691" y="954"/>
                  </a:lnTo>
                  <a:close/>
                  <a:moveTo>
                    <a:pt x="724" y="954"/>
                  </a:moveTo>
                  <a:lnTo>
                    <a:pt x="741" y="954"/>
                  </a:lnTo>
                  <a:lnTo>
                    <a:pt x="741" y="963"/>
                  </a:lnTo>
                  <a:lnTo>
                    <a:pt x="724" y="963"/>
                  </a:lnTo>
                  <a:lnTo>
                    <a:pt x="724" y="954"/>
                  </a:lnTo>
                  <a:close/>
                  <a:moveTo>
                    <a:pt x="749" y="954"/>
                  </a:moveTo>
                  <a:lnTo>
                    <a:pt x="749" y="938"/>
                  </a:lnTo>
                  <a:lnTo>
                    <a:pt x="757" y="938"/>
                  </a:lnTo>
                  <a:lnTo>
                    <a:pt x="757" y="954"/>
                  </a:lnTo>
                  <a:lnTo>
                    <a:pt x="749" y="954"/>
                  </a:lnTo>
                  <a:close/>
                  <a:moveTo>
                    <a:pt x="749" y="921"/>
                  </a:moveTo>
                  <a:lnTo>
                    <a:pt x="749" y="905"/>
                  </a:lnTo>
                  <a:lnTo>
                    <a:pt x="757" y="905"/>
                  </a:lnTo>
                  <a:lnTo>
                    <a:pt x="757" y="921"/>
                  </a:lnTo>
                  <a:lnTo>
                    <a:pt x="749" y="921"/>
                  </a:lnTo>
                  <a:close/>
                  <a:moveTo>
                    <a:pt x="749" y="888"/>
                  </a:moveTo>
                  <a:lnTo>
                    <a:pt x="749" y="872"/>
                  </a:lnTo>
                  <a:lnTo>
                    <a:pt x="758" y="872"/>
                  </a:lnTo>
                  <a:lnTo>
                    <a:pt x="758" y="880"/>
                  </a:lnTo>
                  <a:lnTo>
                    <a:pt x="753" y="880"/>
                  </a:lnTo>
                  <a:lnTo>
                    <a:pt x="757" y="876"/>
                  </a:lnTo>
                  <a:lnTo>
                    <a:pt x="757" y="888"/>
                  </a:lnTo>
                  <a:lnTo>
                    <a:pt x="749" y="888"/>
                  </a:lnTo>
                  <a:close/>
                  <a:moveTo>
                    <a:pt x="774" y="872"/>
                  </a:moveTo>
                  <a:lnTo>
                    <a:pt x="780" y="872"/>
                  </a:lnTo>
                  <a:lnTo>
                    <a:pt x="776" y="876"/>
                  </a:lnTo>
                  <a:lnTo>
                    <a:pt x="776" y="865"/>
                  </a:lnTo>
                  <a:lnTo>
                    <a:pt x="784" y="865"/>
                  </a:lnTo>
                  <a:lnTo>
                    <a:pt x="784" y="880"/>
                  </a:lnTo>
                  <a:lnTo>
                    <a:pt x="774" y="880"/>
                  </a:lnTo>
                  <a:lnTo>
                    <a:pt x="774" y="872"/>
                  </a:lnTo>
                  <a:close/>
                  <a:moveTo>
                    <a:pt x="776" y="849"/>
                  </a:moveTo>
                  <a:lnTo>
                    <a:pt x="776" y="832"/>
                  </a:lnTo>
                  <a:lnTo>
                    <a:pt x="784" y="832"/>
                  </a:lnTo>
                  <a:lnTo>
                    <a:pt x="784" y="849"/>
                  </a:lnTo>
                  <a:lnTo>
                    <a:pt x="776" y="849"/>
                  </a:lnTo>
                  <a:close/>
                  <a:moveTo>
                    <a:pt x="776" y="815"/>
                  </a:moveTo>
                  <a:lnTo>
                    <a:pt x="776" y="799"/>
                  </a:lnTo>
                  <a:lnTo>
                    <a:pt x="784" y="799"/>
                  </a:lnTo>
                  <a:lnTo>
                    <a:pt x="784" y="815"/>
                  </a:lnTo>
                  <a:lnTo>
                    <a:pt x="776" y="815"/>
                  </a:lnTo>
                  <a:close/>
                  <a:moveTo>
                    <a:pt x="788" y="786"/>
                  </a:moveTo>
                  <a:lnTo>
                    <a:pt x="804" y="786"/>
                  </a:lnTo>
                  <a:lnTo>
                    <a:pt x="804" y="794"/>
                  </a:lnTo>
                  <a:lnTo>
                    <a:pt x="788" y="794"/>
                  </a:lnTo>
                  <a:lnTo>
                    <a:pt x="788" y="786"/>
                  </a:lnTo>
                  <a:close/>
                  <a:moveTo>
                    <a:pt x="821" y="786"/>
                  </a:moveTo>
                  <a:lnTo>
                    <a:pt x="838" y="786"/>
                  </a:lnTo>
                  <a:lnTo>
                    <a:pt x="838" y="794"/>
                  </a:lnTo>
                  <a:lnTo>
                    <a:pt x="821" y="794"/>
                  </a:lnTo>
                  <a:lnTo>
                    <a:pt x="821" y="786"/>
                  </a:lnTo>
                  <a:close/>
                  <a:moveTo>
                    <a:pt x="854" y="786"/>
                  </a:moveTo>
                  <a:lnTo>
                    <a:pt x="871" y="786"/>
                  </a:lnTo>
                  <a:lnTo>
                    <a:pt x="871" y="794"/>
                  </a:lnTo>
                  <a:lnTo>
                    <a:pt x="854" y="794"/>
                  </a:lnTo>
                  <a:lnTo>
                    <a:pt x="854" y="786"/>
                  </a:lnTo>
                  <a:close/>
                  <a:moveTo>
                    <a:pt x="887" y="786"/>
                  </a:moveTo>
                  <a:lnTo>
                    <a:pt x="904" y="786"/>
                  </a:lnTo>
                  <a:lnTo>
                    <a:pt x="904" y="794"/>
                  </a:lnTo>
                  <a:lnTo>
                    <a:pt x="887" y="794"/>
                  </a:lnTo>
                  <a:lnTo>
                    <a:pt x="887" y="786"/>
                  </a:lnTo>
                  <a:close/>
                  <a:moveTo>
                    <a:pt x="920" y="786"/>
                  </a:moveTo>
                  <a:lnTo>
                    <a:pt x="937" y="786"/>
                  </a:lnTo>
                  <a:lnTo>
                    <a:pt x="937" y="794"/>
                  </a:lnTo>
                  <a:lnTo>
                    <a:pt x="920" y="794"/>
                  </a:lnTo>
                  <a:lnTo>
                    <a:pt x="920" y="786"/>
                  </a:lnTo>
                  <a:close/>
                  <a:moveTo>
                    <a:pt x="944" y="785"/>
                  </a:moveTo>
                  <a:lnTo>
                    <a:pt x="944" y="768"/>
                  </a:lnTo>
                  <a:lnTo>
                    <a:pt x="952" y="768"/>
                  </a:lnTo>
                  <a:lnTo>
                    <a:pt x="952" y="785"/>
                  </a:lnTo>
                  <a:lnTo>
                    <a:pt x="944" y="785"/>
                  </a:lnTo>
                  <a:close/>
                  <a:moveTo>
                    <a:pt x="944" y="752"/>
                  </a:moveTo>
                  <a:lnTo>
                    <a:pt x="944" y="735"/>
                  </a:lnTo>
                  <a:lnTo>
                    <a:pt x="952" y="735"/>
                  </a:lnTo>
                  <a:lnTo>
                    <a:pt x="952" y="752"/>
                  </a:lnTo>
                  <a:lnTo>
                    <a:pt x="944" y="752"/>
                  </a:lnTo>
                  <a:close/>
                  <a:moveTo>
                    <a:pt x="944" y="719"/>
                  </a:moveTo>
                  <a:lnTo>
                    <a:pt x="944" y="702"/>
                  </a:lnTo>
                  <a:lnTo>
                    <a:pt x="952" y="702"/>
                  </a:lnTo>
                  <a:lnTo>
                    <a:pt x="952" y="719"/>
                  </a:lnTo>
                  <a:lnTo>
                    <a:pt x="944" y="719"/>
                  </a:lnTo>
                  <a:close/>
                  <a:moveTo>
                    <a:pt x="945" y="685"/>
                  </a:moveTo>
                  <a:lnTo>
                    <a:pt x="945" y="669"/>
                  </a:lnTo>
                  <a:lnTo>
                    <a:pt x="953" y="669"/>
                  </a:lnTo>
                  <a:lnTo>
                    <a:pt x="953" y="685"/>
                  </a:lnTo>
                  <a:lnTo>
                    <a:pt x="945" y="685"/>
                  </a:lnTo>
                  <a:close/>
                  <a:moveTo>
                    <a:pt x="945" y="652"/>
                  </a:moveTo>
                  <a:lnTo>
                    <a:pt x="945" y="636"/>
                  </a:lnTo>
                  <a:lnTo>
                    <a:pt x="954" y="636"/>
                  </a:lnTo>
                  <a:lnTo>
                    <a:pt x="953" y="652"/>
                  </a:lnTo>
                  <a:lnTo>
                    <a:pt x="945" y="652"/>
                  </a:lnTo>
                  <a:close/>
                  <a:moveTo>
                    <a:pt x="945" y="619"/>
                  </a:moveTo>
                  <a:lnTo>
                    <a:pt x="946" y="603"/>
                  </a:lnTo>
                  <a:lnTo>
                    <a:pt x="954" y="603"/>
                  </a:lnTo>
                  <a:lnTo>
                    <a:pt x="954" y="611"/>
                  </a:lnTo>
                  <a:lnTo>
                    <a:pt x="949" y="611"/>
                  </a:lnTo>
                  <a:lnTo>
                    <a:pt x="954" y="607"/>
                  </a:lnTo>
                  <a:lnTo>
                    <a:pt x="954" y="619"/>
                  </a:lnTo>
                  <a:lnTo>
                    <a:pt x="945" y="619"/>
                  </a:lnTo>
                  <a:close/>
                  <a:moveTo>
                    <a:pt x="971" y="603"/>
                  </a:moveTo>
                  <a:lnTo>
                    <a:pt x="987" y="603"/>
                  </a:lnTo>
                  <a:lnTo>
                    <a:pt x="987" y="611"/>
                  </a:lnTo>
                  <a:lnTo>
                    <a:pt x="971" y="611"/>
                  </a:lnTo>
                  <a:lnTo>
                    <a:pt x="971" y="603"/>
                  </a:lnTo>
                  <a:close/>
                  <a:moveTo>
                    <a:pt x="1004" y="603"/>
                  </a:moveTo>
                  <a:lnTo>
                    <a:pt x="1020" y="603"/>
                  </a:lnTo>
                  <a:lnTo>
                    <a:pt x="1020" y="611"/>
                  </a:lnTo>
                  <a:lnTo>
                    <a:pt x="1004" y="611"/>
                  </a:lnTo>
                  <a:lnTo>
                    <a:pt x="1004" y="603"/>
                  </a:lnTo>
                  <a:close/>
                  <a:moveTo>
                    <a:pt x="1037" y="603"/>
                  </a:moveTo>
                  <a:lnTo>
                    <a:pt x="1053" y="603"/>
                  </a:lnTo>
                  <a:lnTo>
                    <a:pt x="1053" y="611"/>
                  </a:lnTo>
                  <a:lnTo>
                    <a:pt x="1037" y="611"/>
                  </a:lnTo>
                  <a:lnTo>
                    <a:pt x="1037" y="603"/>
                  </a:lnTo>
                  <a:close/>
                  <a:moveTo>
                    <a:pt x="1070" y="603"/>
                  </a:moveTo>
                  <a:lnTo>
                    <a:pt x="1087" y="603"/>
                  </a:lnTo>
                  <a:lnTo>
                    <a:pt x="1087" y="611"/>
                  </a:lnTo>
                  <a:lnTo>
                    <a:pt x="1070" y="611"/>
                  </a:lnTo>
                  <a:lnTo>
                    <a:pt x="1070" y="603"/>
                  </a:lnTo>
                  <a:close/>
                  <a:moveTo>
                    <a:pt x="1103" y="603"/>
                  </a:moveTo>
                  <a:lnTo>
                    <a:pt x="1120" y="603"/>
                  </a:lnTo>
                  <a:lnTo>
                    <a:pt x="1120" y="611"/>
                  </a:lnTo>
                  <a:lnTo>
                    <a:pt x="1103" y="611"/>
                  </a:lnTo>
                  <a:lnTo>
                    <a:pt x="1103" y="603"/>
                  </a:lnTo>
                  <a:close/>
                  <a:moveTo>
                    <a:pt x="1136" y="603"/>
                  </a:moveTo>
                  <a:lnTo>
                    <a:pt x="1137" y="603"/>
                  </a:lnTo>
                  <a:lnTo>
                    <a:pt x="1133" y="607"/>
                  </a:lnTo>
                  <a:lnTo>
                    <a:pt x="1133" y="591"/>
                  </a:lnTo>
                  <a:lnTo>
                    <a:pt x="1141" y="591"/>
                  </a:lnTo>
                  <a:lnTo>
                    <a:pt x="1141" y="611"/>
                  </a:lnTo>
                  <a:lnTo>
                    <a:pt x="1136" y="611"/>
                  </a:lnTo>
                  <a:lnTo>
                    <a:pt x="1136" y="603"/>
                  </a:lnTo>
                  <a:close/>
                  <a:moveTo>
                    <a:pt x="1133" y="575"/>
                  </a:moveTo>
                  <a:lnTo>
                    <a:pt x="1133" y="558"/>
                  </a:lnTo>
                  <a:lnTo>
                    <a:pt x="1141" y="558"/>
                  </a:lnTo>
                  <a:lnTo>
                    <a:pt x="1141" y="575"/>
                  </a:lnTo>
                  <a:lnTo>
                    <a:pt x="1133" y="575"/>
                  </a:lnTo>
                  <a:close/>
                  <a:moveTo>
                    <a:pt x="1133" y="541"/>
                  </a:moveTo>
                  <a:lnTo>
                    <a:pt x="1133" y="525"/>
                  </a:lnTo>
                  <a:lnTo>
                    <a:pt x="1141" y="525"/>
                  </a:lnTo>
                  <a:lnTo>
                    <a:pt x="1141" y="541"/>
                  </a:lnTo>
                  <a:lnTo>
                    <a:pt x="1133" y="541"/>
                  </a:lnTo>
                  <a:close/>
                  <a:moveTo>
                    <a:pt x="1139" y="506"/>
                  </a:moveTo>
                  <a:lnTo>
                    <a:pt x="1156" y="506"/>
                  </a:lnTo>
                  <a:lnTo>
                    <a:pt x="1156" y="514"/>
                  </a:lnTo>
                  <a:lnTo>
                    <a:pt x="1139" y="514"/>
                  </a:lnTo>
                  <a:lnTo>
                    <a:pt x="1139" y="506"/>
                  </a:lnTo>
                  <a:close/>
                  <a:moveTo>
                    <a:pt x="1160" y="502"/>
                  </a:moveTo>
                  <a:lnTo>
                    <a:pt x="1160" y="486"/>
                  </a:lnTo>
                  <a:lnTo>
                    <a:pt x="1168" y="486"/>
                  </a:lnTo>
                  <a:lnTo>
                    <a:pt x="1168" y="502"/>
                  </a:lnTo>
                  <a:lnTo>
                    <a:pt x="1160" y="502"/>
                  </a:lnTo>
                  <a:close/>
                  <a:moveTo>
                    <a:pt x="1160" y="469"/>
                  </a:moveTo>
                  <a:lnTo>
                    <a:pt x="1160" y="453"/>
                  </a:lnTo>
                  <a:lnTo>
                    <a:pt x="1168" y="453"/>
                  </a:lnTo>
                  <a:lnTo>
                    <a:pt x="1168" y="469"/>
                  </a:lnTo>
                  <a:lnTo>
                    <a:pt x="1160" y="469"/>
                  </a:lnTo>
                  <a:close/>
                  <a:moveTo>
                    <a:pt x="1160" y="436"/>
                  </a:moveTo>
                  <a:lnTo>
                    <a:pt x="1160" y="420"/>
                  </a:lnTo>
                  <a:lnTo>
                    <a:pt x="1168" y="420"/>
                  </a:lnTo>
                  <a:lnTo>
                    <a:pt x="1168" y="436"/>
                  </a:lnTo>
                  <a:lnTo>
                    <a:pt x="1160" y="436"/>
                  </a:lnTo>
                  <a:close/>
                  <a:moveTo>
                    <a:pt x="1171" y="406"/>
                  </a:moveTo>
                  <a:lnTo>
                    <a:pt x="1188" y="406"/>
                  </a:lnTo>
                  <a:lnTo>
                    <a:pt x="1188" y="414"/>
                  </a:lnTo>
                  <a:lnTo>
                    <a:pt x="1171" y="414"/>
                  </a:lnTo>
                  <a:lnTo>
                    <a:pt x="1171" y="406"/>
                  </a:lnTo>
                  <a:close/>
                  <a:moveTo>
                    <a:pt x="1205" y="406"/>
                  </a:moveTo>
                  <a:lnTo>
                    <a:pt x="1221" y="406"/>
                  </a:lnTo>
                  <a:lnTo>
                    <a:pt x="1221" y="414"/>
                  </a:lnTo>
                  <a:lnTo>
                    <a:pt x="1205" y="414"/>
                  </a:lnTo>
                  <a:lnTo>
                    <a:pt x="1205" y="406"/>
                  </a:lnTo>
                  <a:close/>
                  <a:moveTo>
                    <a:pt x="1238" y="406"/>
                  </a:moveTo>
                  <a:lnTo>
                    <a:pt x="1254" y="406"/>
                  </a:lnTo>
                  <a:lnTo>
                    <a:pt x="1254" y="414"/>
                  </a:lnTo>
                  <a:lnTo>
                    <a:pt x="1238" y="414"/>
                  </a:lnTo>
                  <a:lnTo>
                    <a:pt x="1238" y="406"/>
                  </a:lnTo>
                  <a:close/>
                  <a:moveTo>
                    <a:pt x="1271" y="406"/>
                  </a:moveTo>
                  <a:lnTo>
                    <a:pt x="1287" y="406"/>
                  </a:lnTo>
                  <a:lnTo>
                    <a:pt x="1287" y="414"/>
                  </a:lnTo>
                  <a:lnTo>
                    <a:pt x="1271" y="414"/>
                  </a:lnTo>
                  <a:lnTo>
                    <a:pt x="1271" y="406"/>
                  </a:lnTo>
                  <a:close/>
                  <a:moveTo>
                    <a:pt x="1304" y="406"/>
                  </a:moveTo>
                  <a:lnTo>
                    <a:pt x="1320" y="406"/>
                  </a:lnTo>
                  <a:lnTo>
                    <a:pt x="1320" y="414"/>
                  </a:lnTo>
                  <a:lnTo>
                    <a:pt x="1304" y="414"/>
                  </a:lnTo>
                  <a:lnTo>
                    <a:pt x="1304" y="406"/>
                  </a:lnTo>
                  <a:close/>
                  <a:moveTo>
                    <a:pt x="1337" y="406"/>
                  </a:moveTo>
                  <a:lnTo>
                    <a:pt x="1354" y="406"/>
                  </a:lnTo>
                  <a:lnTo>
                    <a:pt x="1354" y="414"/>
                  </a:lnTo>
                  <a:lnTo>
                    <a:pt x="1337" y="414"/>
                  </a:lnTo>
                  <a:lnTo>
                    <a:pt x="1337" y="406"/>
                  </a:lnTo>
                  <a:close/>
                  <a:moveTo>
                    <a:pt x="1370" y="406"/>
                  </a:moveTo>
                  <a:lnTo>
                    <a:pt x="1387" y="406"/>
                  </a:lnTo>
                  <a:lnTo>
                    <a:pt x="1387" y="414"/>
                  </a:lnTo>
                  <a:lnTo>
                    <a:pt x="1370" y="414"/>
                  </a:lnTo>
                  <a:lnTo>
                    <a:pt x="1370" y="406"/>
                  </a:lnTo>
                  <a:close/>
                  <a:moveTo>
                    <a:pt x="1392" y="402"/>
                  </a:moveTo>
                  <a:lnTo>
                    <a:pt x="1392" y="386"/>
                  </a:lnTo>
                  <a:lnTo>
                    <a:pt x="1400" y="386"/>
                  </a:lnTo>
                  <a:lnTo>
                    <a:pt x="1400" y="402"/>
                  </a:lnTo>
                  <a:lnTo>
                    <a:pt x="1392" y="402"/>
                  </a:lnTo>
                  <a:close/>
                  <a:moveTo>
                    <a:pt x="1392" y="369"/>
                  </a:moveTo>
                  <a:lnTo>
                    <a:pt x="1392" y="353"/>
                  </a:lnTo>
                  <a:lnTo>
                    <a:pt x="1400" y="353"/>
                  </a:lnTo>
                  <a:lnTo>
                    <a:pt x="1400" y="369"/>
                  </a:lnTo>
                  <a:lnTo>
                    <a:pt x="1392" y="369"/>
                  </a:lnTo>
                  <a:close/>
                  <a:moveTo>
                    <a:pt x="1392" y="336"/>
                  </a:moveTo>
                  <a:lnTo>
                    <a:pt x="1392" y="320"/>
                  </a:lnTo>
                  <a:lnTo>
                    <a:pt x="1400" y="320"/>
                  </a:lnTo>
                  <a:lnTo>
                    <a:pt x="1400" y="336"/>
                  </a:lnTo>
                  <a:lnTo>
                    <a:pt x="1392" y="336"/>
                  </a:lnTo>
                  <a:close/>
                  <a:moveTo>
                    <a:pt x="1399" y="301"/>
                  </a:moveTo>
                  <a:lnTo>
                    <a:pt x="1415" y="301"/>
                  </a:lnTo>
                  <a:lnTo>
                    <a:pt x="1415" y="310"/>
                  </a:lnTo>
                  <a:lnTo>
                    <a:pt x="1399" y="310"/>
                  </a:lnTo>
                  <a:lnTo>
                    <a:pt x="1399" y="301"/>
                  </a:lnTo>
                  <a:close/>
                  <a:moveTo>
                    <a:pt x="1432" y="301"/>
                  </a:moveTo>
                  <a:lnTo>
                    <a:pt x="1448" y="301"/>
                  </a:lnTo>
                  <a:lnTo>
                    <a:pt x="1448" y="310"/>
                  </a:lnTo>
                  <a:lnTo>
                    <a:pt x="1432" y="310"/>
                  </a:lnTo>
                  <a:lnTo>
                    <a:pt x="1432" y="301"/>
                  </a:lnTo>
                  <a:close/>
                  <a:moveTo>
                    <a:pt x="1465" y="301"/>
                  </a:moveTo>
                  <a:lnTo>
                    <a:pt x="1481" y="301"/>
                  </a:lnTo>
                  <a:lnTo>
                    <a:pt x="1481" y="310"/>
                  </a:lnTo>
                  <a:lnTo>
                    <a:pt x="1465" y="310"/>
                  </a:lnTo>
                  <a:lnTo>
                    <a:pt x="1465" y="301"/>
                  </a:lnTo>
                  <a:close/>
                  <a:moveTo>
                    <a:pt x="1498" y="301"/>
                  </a:moveTo>
                  <a:lnTo>
                    <a:pt x="1515" y="301"/>
                  </a:lnTo>
                  <a:lnTo>
                    <a:pt x="1515" y="310"/>
                  </a:lnTo>
                  <a:lnTo>
                    <a:pt x="1498" y="310"/>
                  </a:lnTo>
                  <a:lnTo>
                    <a:pt x="1498" y="301"/>
                  </a:lnTo>
                  <a:close/>
                  <a:moveTo>
                    <a:pt x="1531" y="301"/>
                  </a:moveTo>
                  <a:lnTo>
                    <a:pt x="1548" y="301"/>
                  </a:lnTo>
                  <a:lnTo>
                    <a:pt x="1548" y="310"/>
                  </a:lnTo>
                  <a:lnTo>
                    <a:pt x="1531" y="310"/>
                  </a:lnTo>
                  <a:lnTo>
                    <a:pt x="1531" y="301"/>
                  </a:lnTo>
                  <a:close/>
                  <a:moveTo>
                    <a:pt x="1564" y="301"/>
                  </a:moveTo>
                  <a:lnTo>
                    <a:pt x="1581" y="301"/>
                  </a:lnTo>
                  <a:lnTo>
                    <a:pt x="1581" y="310"/>
                  </a:lnTo>
                  <a:lnTo>
                    <a:pt x="1564" y="310"/>
                  </a:lnTo>
                  <a:lnTo>
                    <a:pt x="1564" y="301"/>
                  </a:lnTo>
                  <a:close/>
                  <a:moveTo>
                    <a:pt x="1597" y="301"/>
                  </a:moveTo>
                  <a:lnTo>
                    <a:pt x="1614" y="301"/>
                  </a:lnTo>
                  <a:lnTo>
                    <a:pt x="1614" y="310"/>
                  </a:lnTo>
                  <a:lnTo>
                    <a:pt x="1597" y="310"/>
                  </a:lnTo>
                  <a:lnTo>
                    <a:pt x="1597" y="301"/>
                  </a:lnTo>
                  <a:close/>
                  <a:moveTo>
                    <a:pt x="1631" y="301"/>
                  </a:moveTo>
                  <a:lnTo>
                    <a:pt x="1647" y="301"/>
                  </a:lnTo>
                  <a:lnTo>
                    <a:pt x="1647" y="310"/>
                  </a:lnTo>
                  <a:lnTo>
                    <a:pt x="1631" y="310"/>
                  </a:lnTo>
                  <a:lnTo>
                    <a:pt x="1631" y="301"/>
                  </a:lnTo>
                  <a:close/>
                  <a:moveTo>
                    <a:pt x="1664" y="301"/>
                  </a:moveTo>
                  <a:lnTo>
                    <a:pt x="1680" y="301"/>
                  </a:lnTo>
                  <a:lnTo>
                    <a:pt x="1680" y="310"/>
                  </a:lnTo>
                  <a:lnTo>
                    <a:pt x="1664" y="310"/>
                  </a:lnTo>
                  <a:lnTo>
                    <a:pt x="1664" y="301"/>
                  </a:lnTo>
                  <a:close/>
                  <a:moveTo>
                    <a:pt x="1697" y="301"/>
                  </a:moveTo>
                  <a:lnTo>
                    <a:pt x="1713" y="301"/>
                  </a:lnTo>
                  <a:lnTo>
                    <a:pt x="1713" y="310"/>
                  </a:lnTo>
                  <a:lnTo>
                    <a:pt x="1697" y="310"/>
                  </a:lnTo>
                  <a:lnTo>
                    <a:pt x="1697" y="301"/>
                  </a:lnTo>
                  <a:close/>
                  <a:moveTo>
                    <a:pt x="1730" y="301"/>
                  </a:moveTo>
                  <a:lnTo>
                    <a:pt x="1746" y="301"/>
                  </a:lnTo>
                  <a:lnTo>
                    <a:pt x="1746" y="310"/>
                  </a:lnTo>
                  <a:lnTo>
                    <a:pt x="1730" y="310"/>
                  </a:lnTo>
                  <a:lnTo>
                    <a:pt x="1730" y="301"/>
                  </a:lnTo>
                  <a:close/>
                  <a:moveTo>
                    <a:pt x="1763" y="301"/>
                  </a:moveTo>
                  <a:lnTo>
                    <a:pt x="1778" y="301"/>
                  </a:lnTo>
                  <a:lnTo>
                    <a:pt x="1774" y="306"/>
                  </a:lnTo>
                  <a:lnTo>
                    <a:pt x="1774" y="305"/>
                  </a:lnTo>
                  <a:lnTo>
                    <a:pt x="1782" y="305"/>
                  </a:lnTo>
                  <a:lnTo>
                    <a:pt x="1782" y="310"/>
                  </a:lnTo>
                  <a:lnTo>
                    <a:pt x="1763" y="310"/>
                  </a:lnTo>
                  <a:lnTo>
                    <a:pt x="1763" y="301"/>
                  </a:lnTo>
                  <a:close/>
                  <a:moveTo>
                    <a:pt x="1774" y="288"/>
                  </a:moveTo>
                  <a:lnTo>
                    <a:pt x="1774" y="271"/>
                  </a:lnTo>
                  <a:lnTo>
                    <a:pt x="1782" y="271"/>
                  </a:lnTo>
                  <a:lnTo>
                    <a:pt x="1782" y="288"/>
                  </a:lnTo>
                  <a:lnTo>
                    <a:pt x="1774" y="288"/>
                  </a:lnTo>
                  <a:close/>
                  <a:moveTo>
                    <a:pt x="1774" y="255"/>
                  </a:moveTo>
                  <a:lnTo>
                    <a:pt x="1774" y="238"/>
                  </a:lnTo>
                  <a:lnTo>
                    <a:pt x="1782" y="238"/>
                  </a:lnTo>
                  <a:lnTo>
                    <a:pt x="1782" y="255"/>
                  </a:lnTo>
                  <a:lnTo>
                    <a:pt x="1774" y="255"/>
                  </a:lnTo>
                  <a:close/>
                  <a:moveTo>
                    <a:pt x="1774" y="222"/>
                  </a:moveTo>
                  <a:lnTo>
                    <a:pt x="1774" y="205"/>
                  </a:lnTo>
                  <a:lnTo>
                    <a:pt x="1782" y="205"/>
                  </a:lnTo>
                  <a:lnTo>
                    <a:pt x="1782" y="222"/>
                  </a:lnTo>
                  <a:lnTo>
                    <a:pt x="1774" y="222"/>
                  </a:lnTo>
                  <a:close/>
                  <a:moveTo>
                    <a:pt x="1788" y="194"/>
                  </a:moveTo>
                  <a:lnTo>
                    <a:pt x="1804" y="194"/>
                  </a:lnTo>
                  <a:lnTo>
                    <a:pt x="1804" y="202"/>
                  </a:lnTo>
                  <a:lnTo>
                    <a:pt x="1788" y="202"/>
                  </a:lnTo>
                  <a:lnTo>
                    <a:pt x="1788" y="194"/>
                  </a:lnTo>
                  <a:close/>
                  <a:moveTo>
                    <a:pt x="1821" y="194"/>
                  </a:moveTo>
                  <a:lnTo>
                    <a:pt x="1838" y="194"/>
                  </a:lnTo>
                  <a:lnTo>
                    <a:pt x="1838" y="202"/>
                  </a:lnTo>
                  <a:lnTo>
                    <a:pt x="1821" y="202"/>
                  </a:lnTo>
                  <a:lnTo>
                    <a:pt x="1821" y="194"/>
                  </a:lnTo>
                  <a:close/>
                  <a:moveTo>
                    <a:pt x="1854" y="194"/>
                  </a:moveTo>
                  <a:lnTo>
                    <a:pt x="1871" y="194"/>
                  </a:lnTo>
                  <a:lnTo>
                    <a:pt x="1871" y="202"/>
                  </a:lnTo>
                  <a:lnTo>
                    <a:pt x="1854" y="202"/>
                  </a:lnTo>
                  <a:lnTo>
                    <a:pt x="1854" y="194"/>
                  </a:lnTo>
                  <a:close/>
                  <a:moveTo>
                    <a:pt x="1871" y="186"/>
                  </a:moveTo>
                  <a:lnTo>
                    <a:pt x="1871" y="170"/>
                  </a:lnTo>
                  <a:lnTo>
                    <a:pt x="1880" y="170"/>
                  </a:lnTo>
                  <a:lnTo>
                    <a:pt x="1880" y="186"/>
                  </a:lnTo>
                  <a:lnTo>
                    <a:pt x="1871" y="186"/>
                  </a:lnTo>
                  <a:close/>
                  <a:moveTo>
                    <a:pt x="1871" y="153"/>
                  </a:moveTo>
                  <a:lnTo>
                    <a:pt x="1871" y="137"/>
                  </a:lnTo>
                  <a:lnTo>
                    <a:pt x="1880" y="137"/>
                  </a:lnTo>
                  <a:lnTo>
                    <a:pt x="1880" y="153"/>
                  </a:lnTo>
                  <a:lnTo>
                    <a:pt x="1871" y="153"/>
                  </a:lnTo>
                  <a:close/>
                  <a:moveTo>
                    <a:pt x="1871" y="120"/>
                  </a:moveTo>
                  <a:lnTo>
                    <a:pt x="1871" y="103"/>
                  </a:lnTo>
                  <a:lnTo>
                    <a:pt x="1880" y="103"/>
                  </a:lnTo>
                  <a:lnTo>
                    <a:pt x="1880" y="120"/>
                  </a:lnTo>
                  <a:lnTo>
                    <a:pt x="1871" y="120"/>
                  </a:lnTo>
                  <a:close/>
                  <a:moveTo>
                    <a:pt x="1879" y="86"/>
                  </a:moveTo>
                  <a:lnTo>
                    <a:pt x="1885" y="86"/>
                  </a:lnTo>
                  <a:lnTo>
                    <a:pt x="1881" y="91"/>
                  </a:lnTo>
                  <a:lnTo>
                    <a:pt x="1881" y="80"/>
                  </a:lnTo>
                  <a:lnTo>
                    <a:pt x="1889" y="80"/>
                  </a:lnTo>
                  <a:lnTo>
                    <a:pt x="1889" y="95"/>
                  </a:lnTo>
                  <a:lnTo>
                    <a:pt x="1879" y="95"/>
                  </a:lnTo>
                  <a:lnTo>
                    <a:pt x="1879" y="86"/>
                  </a:lnTo>
                  <a:close/>
                  <a:moveTo>
                    <a:pt x="1881" y="63"/>
                  </a:moveTo>
                  <a:lnTo>
                    <a:pt x="1881" y="46"/>
                  </a:lnTo>
                  <a:lnTo>
                    <a:pt x="1889" y="46"/>
                  </a:lnTo>
                  <a:lnTo>
                    <a:pt x="1889" y="63"/>
                  </a:lnTo>
                  <a:lnTo>
                    <a:pt x="1881" y="63"/>
                  </a:lnTo>
                  <a:close/>
                  <a:moveTo>
                    <a:pt x="1881" y="30"/>
                  </a:moveTo>
                  <a:lnTo>
                    <a:pt x="1881" y="13"/>
                  </a:lnTo>
                  <a:lnTo>
                    <a:pt x="1889" y="13"/>
                  </a:lnTo>
                  <a:lnTo>
                    <a:pt x="1889" y="30"/>
                  </a:lnTo>
                  <a:lnTo>
                    <a:pt x="1881" y="30"/>
                  </a:lnTo>
                  <a:close/>
                  <a:moveTo>
                    <a:pt x="1892" y="0"/>
                  </a:moveTo>
                  <a:lnTo>
                    <a:pt x="1909" y="0"/>
                  </a:lnTo>
                  <a:lnTo>
                    <a:pt x="1909" y="8"/>
                  </a:lnTo>
                  <a:lnTo>
                    <a:pt x="1892" y="8"/>
                  </a:lnTo>
                  <a:lnTo>
                    <a:pt x="1892" y="0"/>
                  </a:lnTo>
                  <a:close/>
                  <a:moveTo>
                    <a:pt x="1925" y="0"/>
                  </a:moveTo>
                  <a:lnTo>
                    <a:pt x="1942" y="0"/>
                  </a:lnTo>
                  <a:lnTo>
                    <a:pt x="1942" y="8"/>
                  </a:lnTo>
                  <a:lnTo>
                    <a:pt x="1925" y="8"/>
                  </a:lnTo>
                  <a:lnTo>
                    <a:pt x="1925" y="0"/>
                  </a:lnTo>
                  <a:close/>
                  <a:moveTo>
                    <a:pt x="1958" y="0"/>
                  </a:moveTo>
                  <a:lnTo>
                    <a:pt x="1975" y="0"/>
                  </a:lnTo>
                  <a:lnTo>
                    <a:pt x="1975" y="8"/>
                  </a:lnTo>
                  <a:lnTo>
                    <a:pt x="1958" y="8"/>
                  </a:lnTo>
                  <a:lnTo>
                    <a:pt x="1958" y="0"/>
                  </a:lnTo>
                  <a:close/>
                  <a:moveTo>
                    <a:pt x="1991" y="0"/>
                  </a:moveTo>
                  <a:lnTo>
                    <a:pt x="2008" y="0"/>
                  </a:lnTo>
                  <a:lnTo>
                    <a:pt x="2008" y="8"/>
                  </a:lnTo>
                  <a:lnTo>
                    <a:pt x="1991" y="8"/>
                  </a:lnTo>
                  <a:lnTo>
                    <a:pt x="1991" y="0"/>
                  </a:lnTo>
                  <a:close/>
                  <a:moveTo>
                    <a:pt x="2024" y="0"/>
                  </a:moveTo>
                  <a:lnTo>
                    <a:pt x="2041" y="0"/>
                  </a:lnTo>
                  <a:lnTo>
                    <a:pt x="2041" y="8"/>
                  </a:lnTo>
                  <a:lnTo>
                    <a:pt x="2024" y="8"/>
                  </a:lnTo>
                  <a:lnTo>
                    <a:pt x="2024" y="0"/>
                  </a:lnTo>
                  <a:close/>
                  <a:moveTo>
                    <a:pt x="2058" y="0"/>
                  </a:moveTo>
                  <a:lnTo>
                    <a:pt x="2074" y="0"/>
                  </a:lnTo>
                  <a:lnTo>
                    <a:pt x="2074" y="8"/>
                  </a:lnTo>
                  <a:lnTo>
                    <a:pt x="2058" y="8"/>
                  </a:lnTo>
                  <a:lnTo>
                    <a:pt x="2058" y="0"/>
                  </a:lnTo>
                  <a:close/>
                  <a:moveTo>
                    <a:pt x="2091" y="0"/>
                  </a:moveTo>
                  <a:lnTo>
                    <a:pt x="2107" y="0"/>
                  </a:lnTo>
                  <a:lnTo>
                    <a:pt x="2107" y="8"/>
                  </a:lnTo>
                  <a:lnTo>
                    <a:pt x="2091" y="8"/>
                  </a:lnTo>
                  <a:lnTo>
                    <a:pt x="2091" y="0"/>
                  </a:lnTo>
                  <a:close/>
                  <a:moveTo>
                    <a:pt x="2124" y="0"/>
                  </a:moveTo>
                  <a:lnTo>
                    <a:pt x="2140" y="0"/>
                  </a:lnTo>
                  <a:lnTo>
                    <a:pt x="2140" y="8"/>
                  </a:lnTo>
                  <a:lnTo>
                    <a:pt x="2124" y="8"/>
                  </a:lnTo>
                  <a:lnTo>
                    <a:pt x="2124" y="0"/>
                  </a:lnTo>
                  <a:close/>
                  <a:moveTo>
                    <a:pt x="2157" y="0"/>
                  </a:moveTo>
                  <a:lnTo>
                    <a:pt x="2165" y="0"/>
                  </a:lnTo>
                  <a:lnTo>
                    <a:pt x="2165" y="8"/>
                  </a:lnTo>
                  <a:lnTo>
                    <a:pt x="2157" y="8"/>
                  </a:lnTo>
                  <a:lnTo>
                    <a:pt x="2157" y="0"/>
                  </a:lnTo>
                  <a:close/>
                </a:path>
              </a:pathLst>
            </a:custGeom>
            <a:solidFill>
              <a:srgbClr val="406FDF"/>
            </a:solidFill>
            <a:ln w="6350" cap="flat">
              <a:solidFill>
                <a:srgbClr val="406FD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9BCDC71D-1CBF-4156-9CC8-FD606DBD94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3" y="694"/>
              <a:ext cx="2165" cy="1398"/>
            </a:xfrm>
            <a:custGeom>
              <a:avLst/>
              <a:gdLst>
                <a:gd name="T0" fmla="*/ 33 w 2165"/>
                <a:gd name="T1" fmla="*/ 1390 h 1398"/>
                <a:gd name="T2" fmla="*/ 99 w 2165"/>
                <a:gd name="T3" fmla="*/ 1390 h 1398"/>
                <a:gd name="T4" fmla="*/ 143 w 2165"/>
                <a:gd name="T5" fmla="*/ 1359 h 1398"/>
                <a:gd name="T6" fmla="*/ 143 w 2165"/>
                <a:gd name="T7" fmla="*/ 1304 h 1398"/>
                <a:gd name="T8" fmla="*/ 171 w 2165"/>
                <a:gd name="T9" fmla="*/ 1296 h 1398"/>
                <a:gd name="T10" fmla="*/ 171 w 2165"/>
                <a:gd name="T11" fmla="*/ 1230 h 1398"/>
                <a:gd name="T12" fmla="*/ 205 w 2165"/>
                <a:gd name="T13" fmla="*/ 1197 h 1398"/>
                <a:gd name="T14" fmla="*/ 205 w 2165"/>
                <a:gd name="T15" fmla="*/ 1131 h 1398"/>
                <a:gd name="T16" fmla="*/ 229 w 2165"/>
                <a:gd name="T17" fmla="*/ 1089 h 1398"/>
                <a:gd name="T18" fmla="*/ 241 w 2165"/>
                <a:gd name="T19" fmla="*/ 1043 h 1398"/>
                <a:gd name="T20" fmla="*/ 257 w 2165"/>
                <a:gd name="T21" fmla="*/ 984 h 1398"/>
                <a:gd name="T22" fmla="*/ 296 w 2165"/>
                <a:gd name="T23" fmla="*/ 993 h 1398"/>
                <a:gd name="T24" fmla="*/ 296 w 2165"/>
                <a:gd name="T25" fmla="*/ 907 h 1398"/>
                <a:gd name="T26" fmla="*/ 292 w 2165"/>
                <a:gd name="T27" fmla="*/ 892 h 1398"/>
                <a:gd name="T28" fmla="*/ 301 w 2165"/>
                <a:gd name="T29" fmla="*/ 821 h 1398"/>
                <a:gd name="T30" fmla="*/ 310 w 2165"/>
                <a:gd name="T31" fmla="*/ 805 h 1398"/>
                <a:gd name="T32" fmla="*/ 358 w 2165"/>
                <a:gd name="T33" fmla="*/ 795 h 1398"/>
                <a:gd name="T34" fmla="*/ 424 w 2165"/>
                <a:gd name="T35" fmla="*/ 795 h 1398"/>
                <a:gd name="T36" fmla="*/ 503 w 2165"/>
                <a:gd name="T37" fmla="*/ 791 h 1398"/>
                <a:gd name="T38" fmla="*/ 503 w 2165"/>
                <a:gd name="T39" fmla="*/ 741 h 1398"/>
                <a:gd name="T40" fmla="*/ 511 w 2165"/>
                <a:gd name="T41" fmla="*/ 698 h 1398"/>
                <a:gd name="T42" fmla="*/ 580 w 2165"/>
                <a:gd name="T43" fmla="*/ 702 h 1398"/>
                <a:gd name="T44" fmla="*/ 646 w 2165"/>
                <a:gd name="T45" fmla="*/ 702 h 1398"/>
                <a:gd name="T46" fmla="*/ 712 w 2165"/>
                <a:gd name="T47" fmla="*/ 702 h 1398"/>
                <a:gd name="T48" fmla="*/ 757 w 2165"/>
                <a:gd name="T49" fmla="*/ 672 h 1398"/>
                <a:gd name="T50" fmla="*/ 755 w 2165"/>
                <a:gd name="T51" fmla="*/ 604 h 1398"/>
                <a:gd name="T52" fmla="*/ 784 w 2165"/>
                <a:gd name="T53" fmla="*/ 600 h 1398"/>
                <a:gd name="T54" fmla="*/ 776 w 2165"/>
                <a:gd name="T55" fmla="*/ 534 h 1398"/>
                <a:gd name="T56" fmla="*/ 835 w 2165"/>
                <a:gd name="T57" fmla="*/ 518 h 1398"/>
                <a:gd name="T58" fmla="*/ 901 w 2165"/>
                <a:gd name="T59" fmla="*/ 518 h 1398"/>
                <a:gd name="T60" fmla="*/ 944 w 2165"/>
                <a:gd name="T61" fmla="*/ 503 h 1398"/>
                <a:gd name="T62" fmla="*/ 944 w 2165"/>
                <a:gd name="T63" fmla="*/ 440 h 1398"/>
                <a:gd name="T64" fmla="*/ 953 w 2165"/>
                <a:gd name="T65" fmla="*/ 420 h 1398"/>
                <a:gd name="T66" fmla="*/ 957 w 2165"/>
                <a:gd name="T67" fmla="*/ 365 h 1398"/>
                <a:gd name="T68" fmla="*/ 1023 w 2165"/>
                <a:gd name="T69" fmla="*/ 365 h 1398"/>
                <a:gd name="T70" fmla="*/ 1089 w 2165"/>
                <a:gd name="T71" fmla="*/ 365 h 1398"/>
                <a:gd name="T72" fmla="*/ 1133 w 2165"/>
                <a:gd name="T73" fmla="*/ 342 h 1398"/>
                <a:gd name="T74" fmla="*/ 1147 w 2165"/>
                <a:gd name="T75" fmla="*/ 282 h 1398"/>
                <a:gd name="T76" fmla="*/ 1160 w 2165"/>
                <a:gd name="T77" fmla="*/ 237 h 1398"/>
                <a:gd name="T78" fmla="*/ 1210 w 2165"/>
                <a:gd name="T79" fmla="*/ 212 h 1398"/>
                <a:gd name="T80" fmla="*/ 1276 w 2165"/>
                <a:gd name="T81" fmla="*/ 212 h 1398"/>
                <a:gd name="T82" fmla="*/ 1342 w 2165"/>
                <a:gd name="T83" fmla="*/ 212 h 1398"/>
                <a:gd name="T84" fmla="*/ 1392 w 2165"/>
                <a:gd name="T85" fmla="*/ 204 h 1398"/>
                <a:gd name="T86" fmla="*/ 1410 w 2165"/>
                <a:gd name="T87" fmla="*/ 147 h 1398"/>
                <a:gd name="T88" fmla="*/ 1476 w 2165"/>
                <a:gd name="T89" fmla="*/ 147 h 1398"/>
                <a:gd name="T90" fmla="*/ 1542 w 2165"/>
                <a:gd name="T91" fmla="*/ 147 h 1398"/>
                <a:gd name="T92" fmla="*/ 1608 w 2165"/>
                <a:gd name="T93" fmla="*/ 147 h 1398"/>
                <a:gd name="T94" fmla="*/ 1675 w 2165"/>
                <a:gd name="T95" fmla="*/ 147 h 1398"/>
                <a:gd name="T96" fmla="*/ 1741 w 2165"/>
                <a:gd name="T97" fmla="*/ 147 h 1398"/>
                <a:gd name="T98" fmla="*/ 1782 w 2165"/>
                <a:gd name="T99" fmla="*/ 155 h 1398"/>
                <a:gd name="T100" fmla="*/ 1798 w 2165"/>
                <a:gd name="T101" fmla="*/ 96 h 1398"/>
                <a:gd name="T102" fmla="*/ 1865 w 2165"/>
                <a:gd name="T103" fmla="*/ 96 h 1398"/>
                <a:gd name="T104" fmla="*/ 1881 w 2165"/>
                <a:gd name="T105" fmla="*/ 38 h 1398"/>
                <a:gd name="T106" fmla="*/ 1881 w 2165"/>
                <a:gd name="T107" fmla="*/ 30 h 1398"/>
                <a:gd name="T108" fmla="*/ 1925 w 2165"/>
                <a:gd name="T109" fmla="*/ 0 h 1398"/>
                <a:gd name="T110" fmla="*/ 1991 w 2165"/>
                <a:gd name="T111" fmla="*/ 0 h 1398"/>
                <a:gd name="T112" fmla="*/ 2058 w 2165"/>
                <a:gd name="T113" fmla="*/ 0 h 1398"/>
                <a:gd name="T114" fmla="*/ 2124 w 2165"/>
                <a:gd name="T115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65" h="1398">
                  <a:moveTo>
                    <a:pt x="0" y="1390"/>
                  </a:moveTo>
                  <a:lnTo>
                    <a:pt x="17" y="1390"/>
                  </a:lnTo>
                  <a:lnTo>
                    <a:pt x="17" y="1398"/>
                  </a:lnTo>
                  <a:lnTo>
                    <a:pt x="0" y="1398"/>
                  </a:lnTo>
                  <a:lnTo>
                    <a:pt x="0" y="1390"/>
                  </a:lnTo>
                  <a:close/>
                  <a:moveTo>
                    <a:pt x="33" y="1390"/>
                  </a:moveTo>
                  <a:lnTo>
                    <a:pt x="50" y="1390"/>
                  </a:lnTo>
                  <a:lnTo>
                    <a:pt x="50" y="1398"/>
                  </a:lnTo>
                  <a:lnTo>
                    <a:pt x="33" y="1398"/>
                  </a:lnTo>
                  <a:lnTo>
                    <a:pt x="33" y="1390"/>
                  </a:lnTo>
                  <a:close/>
                  <a:moveTo>
                    <a:pt x="66" y="1390"/>
                  </a:moveTo>
                  <a:lnTo>
                    <a:pt x="83" y="1390"/>
                  </a:lnTo>
                  <a:lnTo>
                    <a:pt x="83" y="1398"/>
                  </a:lnTo>
                  <a:lnTo>
                    <a:pt x="66" y="1398"/>
                  </a:lnTo>
                  <a:lnTo>
                    <a:pt x="66" y="1390"/>
                  </a:lnTo>
                  <a:close/>
                  <a:moveTo>
                    <a:pt x="99" y="1390"/>
                  </a:moveTo>
                  <a:lnTo>
                    <a:pt x="116" y="1390"/>
                  </a:lnTo>
                  <a:lnTo>
                    <a:pt x="116" y="1398"/>
                  </a:lnTo>
                  <a:lnTo>
                    <a:pt x="99" y="1398"/>
                  </a:lnTo>
                  <a:lnTo>
                    <a:pt x="99" y="1390"/>
                  </a:lnTo>
                  <a:close/>
                  <a:moveTo>
                    <a:pt x="133" y="1390"/>
                  </a:moveTo>
                  <a:lnTo>
                    <a:pt x="147" y="1390"/>
                  </a:lnTo>
                  <a:lnTo>
                    <a:pt x="143" y="1394"/>
                  </a:lnTo>
                  <a:lnTo>
                    <a:pt x="143" y="1392"/>
                  </a:lnTo>
                  <a:lnTo>
                    <a:pt x="151" y="1392"/>
                  </a:lnTo>
                  <a:lnTo>
                    <a:pt x="151" y="1398"/>
                  </a:lnTo>
                  <a:lnTo>
                    <a:pt x="133" y="1398"/>
                  </a:lnTo>
                  <a:lnTo>
                    <a:pt x="133" y="1390"/>
                  </a:lnTo>
                  <a:close/>
                  <a:moveTo>
                    <a:pt x="143" y="1376"/>
                  </a:moveTo>
                  <a:lnTo>
                    <a:pt x="143" y="1359"/>
                  </a:lnTo>
                  <a:lnTo>
                    <a:pt x="151" y="1359"/>
                  </a:lnTo>
                  <a:lnTo>
                    <a:pt x="151" y="1376"/>
                  </a:lnTo>
                  <a:lnTo>
                    <a:pt x="143" y="1376"/>
                  </a:lnTo>
                  <a:close/>
                  <a:moveTo>
                    <a:pt x="143" y="1342"/>
                  </a:moveTo>
                  <a:lnTo>
                    <a:pt x="143" y="1326"/>
                  </a:lnTo>
                  <a:lnTo>
                    <a:pt x="151" y="1326"/>
                  </a:lnTo>
                  <a:lnTo>
                    <a:pt x="151" y="1342"/>
                  </a:lnTo>
                  <a:lnTo>
                    <a:pt x="143" y="1342"/>
                  </a:lnTo>
                  <a:close/>
                  <a:moveTo>
                    <a:pt x="143" y="1309"/>
                  </a:moveTo>
                  <a:lnTo>
                    <a:pt x="143" y="1304"/>
                  </a:lnTo>
                  <a:lnTo>
                    <a:pt x="162" y="1304"/>
                  </a:lnTo>
                  <a:lnTo>
                    <a:pt x="162" y="1312"/>
                  </a:lnTo>
                  <a:lnTo>
                    <a:pt x="147" y="1312"/>
                  </a:lnTo>
                  <a:lnTo>
                    <a:pt x="151" y="1308"/>
                  </a:lnTo>
                  <a:lnTo>
                    <a:pt x="151" y="1309"/>
                  </a:lnTo>
                  <a:lnTo>
                    <a:pt x="143" y="1309"/>
                  </a:lnTo>
                  <a:close/>
                  <a:moveTo>
                    <a:pt x="163" y="1296"/>
                  </a:moveTo>
                  <a:lnTo>
                    <a:pt x="163" y="1279"/>
                  </a:lnTo>
                  <a:lnTo>
                    <a:pt x="171" y="1279"/>
                  </a:lnTo>
                  <a:lnTo>
                    <a:pt x="171" y="1296"/>
                  </a:lnTo>
                  <a:lnTo>
                    <a:pt x="163" y="1296"/>
                  </a:lnTo>
                  <a:close/>
                  <a:moveTo>
                    <a:pt x="163" y="1263"/>
                  </a:moveTo>
                  <a:lnTo>
                    <a:pt x="163" y="1246"/>
                  </a:lnTo>
                  <a:lnTo>
                    <a:pt x="171" y="1246"/>
                  </a:lnTo>
                  <a:lnTo>
                    <a:pt x="171" y="1263"/>
                  </a:lnTo>
                  <a:lnTo>
                    <a:pt x="163" y="1263"/>
                  </a:lnTo>
                  <a:close/>
                  <a:moveTo>
                    <a:pt x="163" y="1230"/>
                  </a:moveTo>
                  <a:lnTo>
                    <a:pt x="163" y="1213"/>
                  </a:lnTo>
                  <a:lnTo>
                    <a:pt x="171" y="1213"/>
                  </a:lnTo>
                  <a:lnTo>
                    <a:pt x="171" y="1230"/>
                  </a:lnTo>
                  <a:lnTo>
                    <a:pt x="163" y="1230"/>
                  </a:lnTo>
                  <a:close/>
                  <a:moveTo>
                    <a:pt x="170" y="1196"/>
                  </a:moveTo>
                  <a:lnTo>
                    <a:pt x="187" y="1196"/>
                  </a:lnTo>
                  <a:lnTo>
                    <a:pt x="187" y="1204"/>
                  </a:lnTo>
                  <a:lnTo>
                    <a:pt x="170" y="1204"/>
                  </a:lnTo>
                  <a:lnTo>
                    <a:pt x="170" y="1196"/>
                  </a:lnTo>
                  <a:close/>
                  <a:moveTo>
                    <a:pt x="197" y="1197"/>
                  </a:moveTo>
                  <a:lnTo>
                    <a:pt x="197" y="1180"/>
                  </a:lnTo>
                  <a:lnTo>
                    <a:pt x="205" y="1180"/>
                  </a:lnTo>
                  <a:lnTo>
                    <a:pt x="205" y="1197"/>
                  </a:lnTo>
                  <a:lnTo>
                    <a:pt x="197" y="1197"/>
                  </a:lnTo>
                  <a:close/>
                  <a:moveTo>
                    <a:pt x="197" y="1164"/>
                  </a:moveTo>
                  <a:lnTo>
                    <a:pt x="197" y="1147"/>
                  </a:lnTo>
                  <a:lnTo>
                    <a:pt x="205" y="1147"/>
                  </a:lnTo>
                  <a:lnTo>
                    <a:pt x="205" y="1164"/>
                  </a:lnTo>
                  <a:lnTo>
                    <a:pt x="197" y="1164"/>
                  </a:lnTo>
                  <a:close/>
                  <a:moveTo>
                    <a:pt x="197" y="1131"/>
                  </a:moveTo>
                  <a:lnTo>
                    <a:pt x="197" y="1114"/>
                  </a:lnTo>
                  <a:lnTo>
                    <a:pt x="205" y="1114"/>
                  </a:lnTo>
                  <a:lnTo>
                    <a:pt x="205" y="1131"/>
                  </a:lnTo>
                  <a:lnTo>
                    <a:pt x="197" y="1131"/>
                  </a:lnTo>
                  <a:close/>
                  <a:moveTo>
                    <a:pt x="197" y="1097"/>
                  </a:moveTo>
                  <a:lnTo>
                    <a:pt x="197" y="1089"/>
                  </a:lnTo>
                  <a:lnTo>
                    <a:pt x="212" y="1089"/>
                  </a:lnTo>
                  <a:lnTo>
                    <a:pt x="212" y="1097"/>
                  </a:lnTo>
                  <a:lnTo>
                    <a:pt x="201" y="1097"/>
                  </a:lnTo>
                  <a:lnTo>
                    <a:pt x="205" y="1093"/>
                  </a:lnTo>
                  <a:lnTo>
                    <a:pt x="205" y="1097"/>
                  </a:lnTo>
                  <a:lnTo>
                    <a:pt x="197" y="1097"/>
                  </a:lnTo>
                  <a:close/>
                  <a:moveTo>
                    <a:pt x="229" y="1089"/>
                  </a:moveTo>
                  <a:lnTo>
                    <a:pt x="245" y="1089"/>
                  </a:lnTo>
                  <a:lnTo>
                    <a:pt x="245" y="1097"/>
                  </a:lnTo>
                  <a:lnTo>
                    <a:pt x="229" y="1097"/>
                  </a:lnTo>
                  <a:lnTo>
                    <a:pt x="229" y="1089"/>
                  </a:lnTo>
                  <a:close/>
                  <a:moveTo>
                    <a:pt x="241" y="1076"/>
                  </a:moveTo>
                  <a:lnTo>
                    <a:pt x="241" y="1060"/>
                  </a:lnTo>
                  <a:lnTo>
                    <a:pt x="250" y="1060"/>
                  </a:lnTo>
                  <a:lnTo>
                    <a:pt x="250" y="1076"/>
                  </a:lnTo>
                  <a:lnTo>
                    <a:pt x="241" y="1076"/>
                  </a:lnTo>
                  <a:close/>
                  <a:moveTo>
                    <a:pt x="241" y="1043"/>
                  </a:moveTo>
                  <a:lnTo>
                    <a:pt x="241" y="1026"/>
                  </a:lnTo>
                  <a:lnTo>
                    <a:pt x="250" y="1026"/>
                  </a:lnTo>
                  <a:lnTo>
                    <a:pt x="250" y="1043"/>
                  </a:lnTo>
                  <a:lnTo>
                    <a:pt x="241" y="1043"/>
                  </a:lnTo>
                  <a:close/>
                  <a:moveTo>
                    <a:pt x="241" y="1010"/>
                  </a:moveTo>
                  <a:lnTo>
                    <a:pt x="241" y="993"/>
                  </a:lnTo>
                  <a:lnTo>
                    <a:pt x="250" y="993"/>
                  </a:lnTo>
                  <a:lnTo>
                    <a:pt x="250" y="1010"/>
                  </a:lnTo>
                  <a:lnTo>
                    <a:pt x="241" y="1010"/>
                  </a:lnTo>
                  <a:close/>
                  <a:moveTo>
                    <a:pt x="257" y="984"/>
                  </a:moveTo>
                  <a:lnTo>
                    <a:pt x="274" y="984"/>
                  </a:lnTo>
                  <a:lnTo>
                    <a:pt x="274" y="993"/>
                  </a:lnTo>
                  <a:lnTo>
                    <a:pt x="257" y="993"/>
                  </a:lnTo>
                  <a:lnTo>
                    <a:pt x="257" y="984"/>
                  </a:lnTo>
                  <a:close/>
                  <a:moveTo>
                    <a:pt x="290" y="984"/>
                  </a:moveTo>
                  <a:lnTo>
                    <a:pt x="292" y="984"/>
                  </a:lnTo>
                  <a:lnTo>
                    <a:pt x="288" y="989"/>
                  </a:lnTo>
                  <a:lnTo>
                    <a:pt x="288" y="974"/>
                  </a:lnTo>
                  <a:lnTo>
                    <a:pt x="296" y="974"/>
                  </a:lnTo>
                  <a:lnTo>
                    <a:pt x="296" y="993"/>
                  </a:lnTo>
                  <a:lnTo>
                    <a:pt x="290" y="993"/>
                  </a:lnTo>
                  <a:lnTo>
                    <a:pt x="290" y="984"/>
                  </a:lnTo>
                  <a:close/>
                  <a:moveTo>
                    <a:pt x="288" y="957"/>
                  </a:moveTo>
                  <a:lnTo>
                    <a:pt x="288" y="940"/>
                  </a:lnTo>
                  <a:lnTo>
                    <a:pt x="296" y="940"/>
                  </a:lnTo>
                  <a:lnTo>
                    <a:pt x="296" y="957"/>
                  </a:lnTo>
                  <a:lnTo>
                    <a:pt x="288" y="957"/>
                  </a:lnTo>
                  <a:close/>
                  <a:moveTo>
                    <a:pt x="288" y="924"/>
                  </a:moveTo>
                  <a:lnTo>
                    <a:pt x="288" y="907"/>
                  </a:lnTo>
                  <a:lnTo>
                    <a:pt x="296" y="907"/>
                  </a:lnTo>
                  <a:lnTo>
                    <a:pt x="296" y="924"/>
                  </a:lnTo>
                  <a:lnTo>
                    <a:pt x="288" y="924"/>
                  </a:lnTo>
                  <a:close/>
                  <a:moveTo>
                    <a:pt x="288" y="891"/>
                  </a:moveTo>
                  <a:lnTo>
                    <a:pt x="288" y="884"/>
                  </a:lnTo>
                  <a:lnTo>
                    <a:pt x="305" y="884"/>
                  </a:lnTo>
                  <a:lnTo>
                    <a:pt x="301" y="888"/>
                  </a:lnTo>
                  <a:lnTo>
                    <a:pt x="301" y="888"/>
                  </a:lnTo>
                  <a:lnTo>
                    <a:pt x="310" y="888"/>
                  </a:lnTo>
                  <a:lnTo>
                    <a:pt x="310" y="892"/>
                  </a:lnTo>
                  <a:lnTo>
                    <a:pt x="292" y="892"/>
                  </a:lnTo>
                  <a:lnTo>
                    <a:pt x="296" y="888"/>
                  </a:lnTo>
                  <a:lnTo>
                    <a:pt x="296" y="891"/>
                  </a:lnTo>
                  <a:lnTo>
                    <a:pt x="288" y="891"/>
                  </a:lnTo>
                  <a:close/>
                  <a:moveTo>
                    <a:pt x="301" y="871"/>
                  </a:moveTo>
                  <a:lnTo>
                    <a:pt x="301" y="854"/>
                  </a:lnTo>
                  <a:lnTo>
                    <a:pt x="310" y="854"/>
                  </a:lnTo>
                  <a:lnTo>
                    <a:pt x="310" y="871"/>
                  </a:lnTo>
                  <a:lnTo>
                    <a:pt x="301" y="871"/>
                  </a:lnTo>
                  <a:close/>
                  <a:moveTo>
                    <a:pt x="301" y="838"/>
                  </a:moveTo>
                  <a:lnTo>
                    <a:pt x="301" y="821"/>
                  </a:lnTo>
                  <a:lnTo>
                    <a:pt x="310" y="821"/>
                  </a:lnTo>
                  <a:lnTo>
                    <a:pt x="310" y="838"/>
                  </a:lnTo>
                  <a:lnTo>
                    <a:pt x="301" y="838"/>
                  </a:lnTo>
                  <a:close/>
                  <a:moveTo>
                    <a:pt x="301" y="805"/>
                  </a:moveTo>
                  <a:lnTo>
                    <a:pt x="301" y="787"/>
                  </a:lnTo>
                  <a:lnTo>
                    <a:pt x="309" y="787"/>
                  </a:lnTo>
                  <a:lnTo>
                    <a:pt x="309" y="795"/>
                  </a:lnTo>
                  <a:lnTo>
                    <a:pt x="305" y="795"/>
                  </a:lnTo>
                  <a:lnTo>
                    <a:pt x="310" y="791"/>
                  </a:lnTo>
                  <a:lnTo>
                    <a:pt x="310" y="805"/>
                  </a:lnTo>
                  <a:lnTo>
                    <a:pt x="301" y="805"/>
                  </a:lnTo>
                  <a:close/>
                  <a:moveTo>
                    <a:pt x="325" y="787"/>
                  </a:moveTo>
                  <a:lnTo>
                    <a:pt x="342" y="787"/>
                  </a:lnTo>
                  <a:lnTo>
                    <a:pt x="342" y="795"/>
                  </a:lnTo>
                  <a:lnTo>
                    <a:pt x="325" y="795"/>
                  </a:lnTo>
                  <a:lnTo>
                    <a:pt x="325" y="787"/>
                  </a:lnTo>
                  <a:close/>
                  <a:moveTo>
                    <a:pt x="358" y="787"/>
                  </a:moveTo>
                  <a:lnTo>
                    <a:pt x="375" y="787"/>
                  </a:lnTo>
                  <a:lnTo>
                    <a:pt x="375" y="795"/>
                  </a:lnTo>
                  <a:lnTo>
                    <a:pt x="358" y="795"/>
                  </a:lnTo>
                  <a:lnTo>
                    <a:pt x="358" y="787"/>
                  </a:lnTo>
                  <a:close/>
                  <a:moveTo>
                    <a:pt x="391" y="787"/>
                  </a:moveTo>
                  <a:lnTo>
                    <a:pt x="408" y="787"/>
                  </a:lnTo>
                  <a:lnTo>
                    <a:pt x="408" y="795"/>
                  </a:lnTo>
                  <a:lnTo>
                    <a:pt x="391" y="795"/>
                  </a:lnTo>
                  <a:lnTo>
                    <a:pt x="391" y="787"/>
                  </a:lnTo>
                  <a:close/>
                  <a:moveTo>
                    <a:pt x="424" y="787"/>
                  </a:moveTo>
                  <a:lnTo>
                    <a:pt x="441" y="787"/>
                  </a:lnTo>
                  <a:lnTo>
                    <a:pt x="441" y="795"/>
                  </a:lnTo>
                  <a:lnTo>
                    <a:pt x="424" y="795"/>
                  </a:lnTo>
                  <a:lnTo>
                    <a:pt x="424" y="787"/>
                  </a:lnTo>
                  <a:close/>
                  <a:moveTo>
                    <a:pt x="458" y="787"/>
                  </a:moveTo>
                  <a:lnTo>
                    <a:pt x="474" y="787"/>
                  </a:lnTo>
                  <a:lnTo>
                    <a:pt x="474" y="795"/>
                  </a:lnTo>
                  <a:lnTo>
                    <a:pt x="458" y="795"/>
                  </a:lnTo>
                  <a:lnTo>
                    <a:pt x="458" y="787"/>
                  </a:lnTo>
                  <a:close/>
                  <a:moveTo>
                    <a:pt x="491" y="787"/>
                  </a:moveTo>
                  <a:lnTo>
                    <a:pt x="507" y="787"/>
                  </a:lnTo>
                  <a:lnTo>
                    <a:pt x="503" y="791"/>
                  </a:lnTo>
                  <a:lnTo>
                    <a:pt x="503" y="791"/>
                  </a:lnTo>
                  <a:lnTo>
                    <a:pt x="511" y="791"/>
                  </a:lnTo>
                  <a:lnTo>
                    <a:pt x="511" y="795"/>
                  </a:lnTo>
                  <a:lnTo>
                    <a:pt x="491" y="795"/>
                  </a:lnTo>
                  <a:lnTo>
                    <a:pt x="491" y="787"/>
                  </a:lnTo>
                  <a:close/>
                  <a:moveTo>
                    <a:pt x="503" y="774"/>
                  </a:moveTo>
                  <a:lnTo>
                    <a:pt x="503" y="757"/>
                  </a:lnTo>
                  <a:lnTo>
                    <a:pt x="511" y="757"/>
                  </a:lnTo>
                  <a:lnTo>
                    <a:pt x="511" y="774"/>
                  </a:lnTo>
                  <a:lnTo>
                    <a:pt x="503" y="774"/>
                  </a:lnTo>
                  <a:close/>
                  <a:moveTo>
                    <a:pt x="503" y="741"/>
                  </a:moveTo>
                  <a:lnTo>
                    <a:pt x="503" y="724"/>
                  </a:lnTo>
                  <a:lnTo>
                    <a:pt x="511" y="724"/>
                  </a:lnTo>
                  <a:lnTo>
                    <a:pt x="511" y="741"/>
                  </a:lnTo>
                  <a:lnTo>
                    <a:pt x="503" y="741"/>
                  </a:lnTo>
                  <a:close/>
                  <a:moveTo>
                    <a:pt x="503" y="708"/>
                  </a:moveTo>
                  <a:lnTo>
                    <a:pt x="503" y="694"/>
                  </a:lnTo>
                  <a:lnTo>
                    <a:pt x="514" y="694"/>
                  </a:lnTo>
                  <a:lnTo>
                    <a:pt x="514" y="702"/>
                  </a:lnTo>
                  <a:lnTo>
                    <a:pt x="507" y="702"/>
                  </a:lnTo>
                  <a:lnTo>
                    <a:pt x="511" y="698"/>
                  </a:lnTo>
                  <a:lnTo>
                    <a:pt x="511" y="708"/>
                  </a:lnTo>
                  <a:lnTo>
                    <a:pt x="503" y="708"/>
                  </a:lnTo>
                  <a:close/>
                  <a:moveTo>
                    <a:pt x="530" y="694"/>
                  </a:moveTo>
                  <a:lnTo>
                    <a:pt x="547" y="694"/>
                  </a:lnTo>
                  <a:lnTo>
                    <a:pt x="547" y="702"/>
                  </a:lnTo>
                  <a:lnTo>
                    <a:pt x="530" y="702"/>
                  </a:lnTo>
                  <a:lnTo>
                    <a:pt x="530" y="694"/>
                  </a:lnTo>
                  <a:close/>
                  <a:moveTo>
                    <a:pt x="563" y="694"/>
                  </a:moveTo>
                  <a:lnTo>
                    <a:pt x="580" y="694"/>
                  </a:lnTo>
                  <a:lnTo>
                    <a:pt x="580" y="702"/>
                  </a:lnTo>
                  <a:lnTo>
                    <a:pt x="563" y="702"/>
                  </a:lnTo>
                  <a:lnTo>
                    <a:pt x="563" y="694"/>
                  </a:lnTo>
                  <a:close/>
                  <a:moveTo>
                    <a:pt x="596" y="694"/>
                  </a:moveTo>
                  <a:lnTo>
                    <a:pt x="613" y="694"/>
                  </a:lnTo>
                  <a:lnTo>
                    <a:pt x="613" y="702"/>
                  </a:lnTo>
                  <a:lnTo>
                    <a:pt x="596" y="702"/>
                  </a:lnTo>
                  <a:lnTo>
                    <a:pt x="596" y="694"/>
                  </a:lnTo>
                  <a:close/>
                  <a:moveTo>
                    <a:pt x="629" y="694"/>
                  </a:moveTo>
                  <a:lnTo>
                    <a:pt x="646" y="694"/>
                  </a:lnTo>
                  <a:lnTo>
                    <a:pt x="646" y="702"/>
                  </a:lnTo>
                  <a:lnTo>
                    <a:pt x="629" y="702"/>
                  </a:lnTo>
                  <a:lnTo>
                    <a:pt x="629" y="694"/>
                  </a:lnTo>
                  <a:close/>
                  <a:moveTo>
                    <a:pt x="663" y="694"/>
                  </a:moveTo>
                  <a:lnTo>
                    <a:pt x="679" y="694"/>
                  </a:lnTo>
                  <a:lnTo>
                    <a:pt x="679" y="702"/>
                  </a:lnTo>
                  <a:lnTo>
                    <a:pt x="663" y="702"/>
                  </a:lnTo>
                  <a:lnTo>
                    <a:pt x="663" y="694"/>
                  </a:lnTo>
                  <a:close/>
                  <a:moveTo>
                    <a:pt x="696" y="694"/>
                  </a:moveTo>
                  <a:lnTo>
                    <a:pt x="712" y="694"/>
                  </a:lnTo>
                  <a:lnTo>
                    <a:pt x="712" y="702"/>
                  </a:lnTo>
                  <a:lnTo>
                    <a:pt x="696" y="702"/>
                  </a:lnTo>
                  <a:lnTo>
                    <a:pt x="696" y="694"/>
                  </a:lnTo>
                  <a:close/>
                  <a:moveTo>
                    <a:pt x="729" y="694"/>
                  </a:moveTo>
                  <a:lnTo>
                    <a:pt x="745" y="694"/>
                  </a:lnTo>
                  <a:lnTo>
                    <a:pt x="745" y="702"/>
                  </a:lnTo>
                  <a:lnTo>
                    <a:pt x="729" y="702"/>
                  </a:lnTo>
                  <a:lnTo>
                    <a:pt x="729" y="694"/>
                  </a:lnTo>
                  <a:close/>
                  <a:moveTo>
                    <a:pt x="749" y="689"/>
                  </a:moveTo>
                  <a:lnTo>
                    <a:pt x="749" y="672"/>
                  </a:lnTo>
                  <a:lnTo>
                    <a:pt x="757" y="672"/>
                  </a:lnTo>
                  <a:lnTo>
                    <a:pt x="757" y="689"/>
                  </a:lnTo>
                  <a:lnTo>
                    <a:pt x="749" y="689"/>
                  </a:lnTo>
                  <a:close/>
                  <a:moveTo>
                    <a:pt x="749" y="656"/>
                  </a:moveTo>
                  <a:lnTo>
                    <a:pt x="749" y="639"/>
                  </a:lnTo>
                  <a:lnTo>
                    <a:pt x="757" y="639"/>
                  </a:lnTo>
                  <a:lnTo>
                    <a:pt x="757" y="656"/>
                  </a:lnTo>
                  <a:lnTo>
                    <a:pt x="749" y="656"/>
                  </a:lnTo>
                  <a:close/>
                  <a:moveTo>
                    <a:pt x="749" y="623"/>
                  </a:moveTo>
                  <a:lnTo>
                    <a:pt x="749" y="604"/>
                  </a:lnTo>
                  <a:lnTo>
                    <a:pt x="755" y="604"/>
                  </a:lnTo>
                  <a:lnTo>
                    <a:pt x="755" y="612"/>
                  </a:lnTo>
                  <a:lnTo>
                    <a:pt x="753" y="612"/>
                  </a:lnTo>
                  <a:lnTo>
                    <a:pt x="757" y="608"/>
                  </a:lnTo>
                  <a:lnTo>
                    <a:pt x="757" y="623"/>
                  </a:lnTo>
                  <a:lnTo>
                    <a:pt x="749" y="623"/>
                  </a:lnTo>
                  <a:close/>
                  <a:moveTo>
                    <a:pt x="772" y="604"/>
                  </a:moveTo>
                  <a:lnTo>
                    <a:pt x="780" y="604"/>
                  </a:lnTo>
                  <a:lnTo>
                    <a:pt x="776" y="608"/>
                  </a:lnTo>
                  <a:lnTo>
                    <a:pt x="776" y="600"/>
                  </a:lnTo>
                  <a:lnTo>
                    <a:pt x="784" y="600"/>
                  </a:lnTo>
                  <a:lnTo>
                    <a:pt x="784" y="612"/>
                  </a:lnTo>
                  <a:lnTo>
                    <a:pt x="772" y="612"/>
                  </a:lnTo>
                  <a:lnTo>
                    <a:pt x="772" y="604"/>
                  </a:lnTo>
                  <a:close/>
                  <a:moveTo>
                    <a:pt x="776" y="583"/>
                  </a:moveTo>
                  <a:lnTo>
                    <a:pt x="776" y="567"/>
                  </a:lnTo>
                  <a:lnTo>
                    <a:pt x="784" y="567"/>
                  </a:lnTo>
                  <a:lnTo>
                    <a:pt x="784" y="583"/>
                  </a:lnTo>
                  <a:lnTo>
                    <a:pt x="776" y="583"/>
                  </a:lnTo>
                  <a:close/>
                  <a:moveTo>
                    <a:pt x="776" y="550"/>
                  </a:moveTo>
                  <a:lnTo>
                    <a:pt x="776" y="534"/>
                  </a:lnTo>
                  <a:lnTo>
                    <a:pt x="784" y="534"/>
                  </a:lnTo>
                  <a:lnTo>
                    <a:pt x="784" y="550"/>
                  </a:lnTo>
                  <a:lnTo>
                    <a:pt x="776" y="550"/>
                  </a:lnTo>
                  <a:close/>
                  <a:moveTo>
                    <a:pt x="785" y="518"/>
                  </a:moveTo>
                  <a:lnTo>
                    <a:pt x="802" y="518"/>
                  </a:lnTo>
                  <a:lnTo>
                    <a:pt x="802" y="526"/>
                  </a:lnTo>
                  <a:lnTo>
                    <a:pt x="785" y="526"/>
                  </a:lnTo>
                  <a:lnTo>
                    <a:pt x="785" y="518"/>
                  </a:lnTo>
                  <a:close/>
                  <a:moveTo>
                    <a:pt x="818" y="518"/>
                  </a:moveTo>
                  <a:lnTo>
                    <a:pt x="835" y="518"/>
                  </a:lnTo>
                  <a:lnTo>
                    <a:pt x="835" y="526"/>
                  </a:lnTo>
                  <a:lnTo>
                    <a:pt x="818" y="526"/>
                  </a:lnTo>
                  <a:lnTo>
                    <a:pt x="818" y="518"/>
                  </a:lnTo>
                  <a:close/>
                  <a:moveTo>
                    <a:pt x="852" y="518"/>
                  </a:moveTo>
                  <a:lnTo>
                    <a:pt x="868" y="518"/>
                  </a:lnTo>
                  <a:lnTo>
                    <a:pt x="868" y="526"/>
                  </a:lnTo>
                  <a:lnTo>
                    <a:pt x="852" y="526"/>
                  </a:lnTo>
                  <a:lnTo>
                    <a:pt x="852" y="518"/>
                  </a:lnTo>
                  <a:close/>
                  <a:moveTo>
                    <a:pt x="885" y="518"/>
                  </a:moveTo>
                  <a:lnTo>
                    <a:pt x="901" y="518"/>
                  </a:lnTo>
                  <a:lnTo>
                    <a:pt x="901" y="526"/>
                  </a:lnTo>
                  <a:lnTo>
                    <a:pt x="885" y="526"/>
                  </a:lnTo>
                  <a:lnTo>
                    <a:pt x="885" y="518"/>
                  </a:lnTo>
                  <a:close/>
                  <a:moveTo>
                    <a:pt x="918" y="518"/>
                  </a:moveTo>
                  <a:lnTo>
                    <a:pt x="934" y="518"/>
                  </a:lnTo>
                  <a:lnTo>
                    <a:pt x="934" y="526"/>
                  </a:lnTo>
                  <a:lnTo>
                    <a:pt x="918" y="526"/>
                  </a:lnTo>
                  <a:lnTo>
                    <a:pt x="918" y="518"/>
                  </a:lnTo>
                  <a:close/>
                  <a:moveTo>
                    <a:pt x="944" y="520"/>
                  </a:moveTo>
                  <a:lnTo>
                    <a:pt x="944" y="503"/>
                  </a:lnTo>
                  <a:lnTo>
                    <a:pt x="952" y="503"/>
                  </a:lnTo>
                  <a:lnTo>
                    <a:pt x="952" y="520"/>
                  </a:lnTo>
                  <a:lnTo>
                    <a:pt x="944" y="520"/>
                  </a:lnTo>
                  <a:close/>
                  <a:moveTo>
                    <a:pt x="944" y="486"/>
                  </a:moveTo>
                  <a:lnTo>
                    <a:pt x="944" y="470"/>
                  </a:lnTo>
                  <a:lnTo>
                    <a:pt x="952" y="470"/>
                  </a:lnTo>
                  <a:lnTo>
                    <a:pt x="952" y="486"/>
                  </a:lnTo>
                  <a:lnTo>
                    <a:pt x="944" y="486"/>
                  </a:lnTo>
                  <a:close/>
                  <a:moveTo>
                    <a:pt x="944" y="453"/>
                  </a:moveTo>
                  <a:lnTo>
                    <a:pt x="944" y="440"/>
                  </a:lnTo>
                  <a:lnTo>
                    <a:pt x="944" y="437"/>
                  </a:lnTo>
                  <a:lnTo>
                    <a:pt x="952" y="437"/>
                  </a:lnTo>
                  <a:lnTo>
                    <a:pt x="952" y="440"/>
                  </a:lnTo>
                  <a:lnTo>
                    <a:pt x="952" y="440"/>
                  </a:lnTo>
                  <a:lnTo>
                    <a:pt x="952" y="453"/>
                  </a:lnTo>
                  <a:lnTo>
                    <a:pt x="944" y="453"/>
                  </a:lnTo>
                  <a:close/>
                  <a:moveTo>
                    <a:pt x="945" y="420"/>
                  </a:moveTo>
                  <a:lnTo>
                    <a:pt x="945" y="404"/>
                  </a:lnTo>
                  <a:lnTo>
                    <a:pt x="953" y="404"/>
                  </a:lnTo>
                  <a:lnTo>
                    <a:pt x="953" y="420"/>
                  </a:lnTo>
                  <a:lnTo>
                    <a:pt x="945" y="420"/>
                  </a:lnTo>
                  <a:close/>
                  <a:moveTo>
                    <a:pt x="945" y="387"/>
                  </a:moveTo>
                  <a:lnTo>
                    <a:pt x="945" y="370"/>
                  </a:lnTo>
                  <a:lnTo>
                    <a:pt x="954" y="370"/>
                  </a:lnTo>
                  <a:lnTo>
                    <a:pt x="954" y="387"/>
                  </a:lnTo>
                  <a:lnTo>
                    <a:pt x="945" y="387"/>
                  </a:lnTo>
                  <a:close/>
                  <a:moveTo>
                    <a:pt x="957" y="357"/>
                  </a:moveTo>
                  <a:lnTo>
                    <a:pt x="973" y="357"/>
                  </a:lnTo>
                  <a:lnTo>
                    <a:pt x="973" y="365"/>
                  </a:lnTo>
                  <a:lnTo>
                    <a:pt x="957" y="365"/>
                  </a:lnTo>
                  <a:lnTo>
                    <a:pt x="957" y="357"/>
                  </a:lnTo>
                  <a:close/>
                  <a:moveTo>
                    <a:pt x="990" y="357"/>
                  </a:moveTo>
                  <a:lnTo>
                    <a:pt x="1006" y="357"/>
                  </a:lnTo>
                  <a:lnTo>
                    <a:pt x="1006" y="365"/>
                  </a:lnTo>
                  <a:lnTo>
                    <a:pt x="990" y="365"/>
                  </a:lnTo>
                  <a:lnTo>
                    <a:pt x="990" y="357"/>
                  </a:lnTo>
                  <a:close/>
                  <a:moveTo>
                    <a:pt x="1023" y="357"/>
                  </a:moveTo>
                  <a:lnTo>
                    <a:pt x="1039" y="357"/>
                  </a:lnTo>
                  <a:lnTo>
                    <a:pt x="1039" y="365"/>
                  </a:lnTo>
                  <a:lnTo>
                    <a:pt x="1023" y="365"/>
                  </a:lnTo>
                  <a:lnTo>
                    <a:pt x="1023" y="357"/>
                  </a:lnTo>
                  <a:close/>
                  <a:moveTo>
                    <a:pt x="1056" y="357"/>
                  </a:moveTo>
                  <a:lnTo>
                    <a:pt x="1073" y="357"/>
                  </a:lnTo>
                  <a:lnTo>
                    <a:pt x="1073" y="365"/>
                  </a:lnTo>
                  <a:lnTo>
                    <a:pt x="1056" y="365"/>
                  </a:lnTo>
                  <a:lnTo>
                    <a:pt x="1056" y="357"/>
                  </a:lnTo>
                  <a:close/>
                  <a:moveTo>
                    <a:pt x="1089" y="357"/>
                  </a:moveTo>
                  <a:lnTo>
                    <a:pt x="1106" y="357"/>
                  </a:lnTo>
                  <a:lnTo>
                    <a:pt x="1106" y="365"/>
                  </a:lnTo>
                  <a:lnTo>
                    <a:pt x="1089" y="365"/>
                  </a:lnTo>
                  <a:lnTo>
                    <a:pt x="1089" y="357"/>
                  </a:lnTo>
                  <a:close/>
                  <a:moveTo>
                    <a:pt x="1122" y="357"/>
                  </a:moveTo>
                  <a:lnTo>
                    <a:pt x="1137" y="357"/>
                  </a:lnTo>
                  <a:lnTo>
                    <a:pt x="1133" y="361"/>
                  </a:lnTo>
                  <a:lnTo>
                    <a:pt x="1133" y="359"/>
                  </a:lnTo>
                  <a:lnTo>
                    <a:pt x="1141" y="359"/>
                  </a:lnTo>
                  <a:lnTo>
                    <a:pt x="1141" y="365"/>
                  </a:lnTo>
                  <a:lnTo>
                    <a:pt x="1122" y="365"/>
                  </a:lnTo>
                  <a:lnTo>
                    <a:pt x="1122" y="357"/>
                  </a:lnTo>
                  <a:close/>
                  <a:moveTo>
                    <a:pt x="1133" y="342"/>
                  </a:moveTo>
                  <a:lnTo>
                    <a:pt x="1133" y="326"/>
                  </a:lnTo>
                  <a:lnTo>
                    <a:pt x="1141" y="326"/>
                  </a:lnTo>
                  <a:lnTo>
                    <a:pt x="1141" y="342"/>
                  </a:lnTo>
                  <a:lnTo>
                    <a:pt x="1133" y="342"/>
                  </a:lnTo>
                  <a:close/>
                  <a:moveTo>
                    <a:pt x="1133" y="309"/>
                  </a:moveTo>
                  <a:lnTo>
                    <a:pt x="1133" y="293"/>
                  </a:lnTo>
                  <a:lnTo>
                    <a:pt x="1141" y="293"/>
                  </a:lnTo>
                  <a:lnTo>
                    <a:pt x="1141" y="309"/>
                  </a:lnTo>
                  <a:lnTo>
                    <a:pt x="1133" y="309"/>
                  </a:lnTo>
                  <a:close/>
                  <a:moveTo>
                    <a:pt x="1147" y="282"/>
                  </a:moveTo>
                  <a:lnTo>
                    <a:pt x="1164" y="282"/>
                  </a:lnTo>
                  <a:lnTo>
                    <a:pt x="1164" y="291"/>
                  </a:lnTo>
                  <a:lnTo>
                    <a:pt x="1147" y="291"/>
                  </a:lnTo>
                  <a:lnTo>
                    <a:pt x="1147" y="282"/>
                  </a:lnTo>
                  <a:close/>
                  <a:moveTo>
                    <a:pt x="1160" y="270"/>
                  </a:moveTo>
                  <a:lnTo>
                    <a:pt x="1160" y="254"/>
                  </a:lnTo>
                  <a:lnTo>
                    <a:pt x="1168" y="254"/>
                  </a:lnTo>
                  <a:lnTo>
                    <a:pt x="1168" y="270"/>
                  </a:lnTo>
                  <a:lnTo>
                    <a:pt x="1160" y="270"/>
                  </a:lnTo>
                  <a:close/>
                  <a:moveTo>
                    <a:pt x="1160" y="237"/>
                  </a:moveTo>
                  <a:lnTo>
                    <a:pt x="1160" y="221"/>
                  </a:lnTo>
                  <a:lnTo>
                    <a:pt x="1168" y="221"/>
                  </a:lnTo>
                  <a:lnTo>
                    <a:pt x="1168" y="237"/>
                  </a:lnTo>
                  <a:lnTo>
                    <a:pt x="1160" y="237"/>
                  </a:lnTo>
                  <a:close/>
                  <a:moveTo>
                    <a:pt x="1177" y="212"/>
                  </a:moveTo>
                  <a:lnTo>
                    <a:pt x="1193" y="212"/>
                  </a:lnTo>
                  <a:lnTo>
                    <a:pt x="1193" y="220"/>
                  </a:lnTo>
                  <a:lnTo>
                    <a:pt x="1177" y="220"/>
                  </a:lnTo>
                  <a:lnTo>
                    <a:pt x="1177" y="212"/>
                  </a:lnTo>
                  <a:close/>
                  <a:moveTo>
                    <a:pt x="1210" y="212"/>
                  </a:moveTo>
                  <a:lnTo>
                    <a:pt x="1226" y="212"/>
                  </a:lnTo>
                  <a:lnTo>
                    <a:pt x="1226" y="220"/>
                  </a:lnTo>
                  <a:lnTo>
                    <a:pt x="1210" y="220"/>
                  </a:lnTo>
                  <a:lnTo>
                    <a:pt x="1210" y="212"/>
                  </a:lnTo>
                  <a:close/>
                  <a:moveTo>
                    <a:pt x="1243" y="212"/>
                  </a:moveTo>
                  <a:lnTo>
                    <a:pt x="1259" y="212"/>
                  </a:lnTo>
                  <a:lnTo>
                    <a:pt x="1259" y="220"/>
                  </a:lnTo>
                  <a:lnTo>
                    <a:pt x="1243" y="220"/>
                  </a:lnTo>
                  <a:lnTo>
                    <a:pt x="1243" y="212"/>
                  </a:lnTo>
                  <a:close/>
                  <a:moveTo>
                    <a:pt x="1276" y="212"/>
                  </a:moveTo>
                  <a:lnTo>
                    <a:pt x="1293" y="212"/>
                  </a:lnTo>
                  <a:lnTo>
                    <a:pt x="1293" y="220"/>
                  </a:lnTo>
                  <a:lnTo>
                    <a:pt x="1276" y="220"/>
                  </a:lnTo>
                  <a:lnTo>
                    <a:pt x="1276" y="212"/>
                  </a:lnTo>
                  <a:close/>
                  <a:moveTo>
                    <a:pt x="1309" y="212"/>
                  </a:moveTo>
                  <a:lnTo>
                    <a:pt x="1326" y="212"/>
                  </a:lnTo>
                  <a:lnTo>
                    <a:pt x="1326" y="220"/>
                  </a:lnTo>
                  <a:lnTo>
                    <a:pt x="1309" y="220"/>
                  </a:lnTo>
                  <a:lnTo>
                    <a:pt x="1309" y="212"/>
                  </a:lnTo>
                  <a:close/>
                  <a:moveTo>
                    <a:pt x="1342" y="212"/>
                  </a:moveTo>
                  <a:lnTo>
                    <a:pt x="1359" y="212"/>
                  </a:lnTo>
                  <a:lnTo>
                    <a:pt x="1359" y="220"/>
                  </a:lnTo>
                  <a:lnTo>
                    <a:pt x="1342" y="220"/>
                  </a:lnTo>
                  <a:lnTo>
                    <a:pt x="1342" y="212"/>
                  </a:lnTo>
                  <a:close/>
                  <a:moveTo>
                    <a:pt x="1375" y="212"/>
                  </a:moveTo>
                  <a:lnTo>
                    <a:pt x="1392" y="212"/>
                  </a:lnTo>
                  <a:lnTo>
                    <a:pt x="1392" y="220"/>
                  </a:lnTo>
                  <a:lnTo>
                    <a:pt x="1375" y="220"/>
                  </a:lnTo>
                  <a:lnTo>
                    <a:pt x="1375" y="212"/>
                  </a:lnTo>
                  <a:close/>
                  <a:moveTo>
                    <a:pt x="1392" y="204"/>
                  </a:moveTo>
                  <a:lnTo>
                    <a:pt x="1392" y="187"/>
                  </a:lnTo>
                  <a:lnTo>
                    <a:pt x="1400" y="187"/>
                  </a:lnTo>
                  <a:lnTo>
                    <a:pt x="1400" y="204"/>
                  </a:lnTo>
                  <a:lnTo>
                    <a:pt x="1392" y="204"/>
                  </a:lnTo>
                  <a:close/>
                  <a:moveTo>
                    <a:pt x="1392" y="170"/>
                  </a:moveTo>
                  <a:lnTo>
                    <a:pt x="1392" y="154"/>
                  </a:lnTo>
                  <a:lnTo>
                    <a:pt x="1400" y="154"/>
                  </a:lnTo>
                  <a:lnTo>
                    <a:pt x="1400" y="170"/>
                  </a:lnTo>
                  <a:lnTo>
                    <a:pt x="1392" y="170"/>
                  </a:lnTo>
                  <a:close/>
                  <a:moveTo>
                    <a:pt x="1410" y="147"/>
                  </a:moveTo>
                  <a:lnTo>
                    <a:pt x="1426" y="147"/>
                  </a:lnTo>
                  <a:lnTo>
                    <a:pt x="1426" y="155"/>
                  </a:lnTo>
                  <a:lnTo>
                    <a:pt x="1410" y="155"/>
                  </a:lnTo>
                  <a:lnTo>
                    <a:pt x="1410" y="147"/>
                  </a:lnTo>
                  <a:close/>
                  <a:moveTo>
                    <a:pt x="1443" y="147"/>
                  </a:moveTo>
                  <a:lnTo>
                    <a:pt x="1459" y="147"/>
                  </a:lnTo>
                  <a:lnTo>
                    <a:pt x="1459" y="155"/>
                  </a:lnTo>
                  <a:lnTo>
                    <a:pt x="1443" y="155"/>
                  </a:lnTo>
                  <a:lnTo>
                    <a:pt x="1443" y="147"/>
                  </a:lnTo>
                  <a:close/>
                  <a:moveTo>
                    <a:pt x="1476" y="147"/>
                  </a:moveTo>
                  <a:lnTo>
                    <a:pt x="1492" y="147"/>
                  </a:lnTo>
                  <a:lnTo>
                    <a:pt x="1492" y="155"/>
                  </a:lnTo>
                  <a:lnTo>
                    <a:pt x="1476" y="155"/>
                  </a:lnTo>
                  <a:lnTo>
                    <a:pt x="1476" y="147"/>
                  </a:lnTo>
                  <a:close/>
                  <a:moveTo>
                    <a:pt x="1509" y="147"/>
                  </a:moveTo>
                  <a:lnTo>
                    <a:pt x="1525" y="147"/>
                  </a:lnTo>
                  <a:lnTo>
                    <a:pt x="1525" y="155"/>
                  </a:lnTo>
                  <a:lnTo>
                    <a:pt x="1509" y="155"/>
                  </a:lnTo>
                  <a:lnTo>
                    <a:pt x="1509" y="147"/>
                  </a:lnTo>
                  <a:close/>
                  <a:moveTo>
                    <a:pt x="1542" y="147"/>
                  </a:moveTo>
                  <a:lnTo>
                    <a:pt x="1559" y="147"/>
                  </a:lnTo>
                  <a:lnTo>
                    <a:pt x="1559" y="155"/>
                  </a:lnTo>
                  <a:lnTo>
                    <a:pt x="1542" y="155"/>
                  </a:lnTo>
                  <a:lnTo>
                    <a:pt x="1542" y="147"/>
                  </a:lnTo>
                  <a:close/>
                  <a:moveTo>
                    <a:pt x="1575" y="147"/>
                  </a:moveTo>
                  <a:lnTo>
                    <a:pt x="1592" y="147"/>
                  </a:lnTo>
                  <a:lnTo>
                    <a:pt x="1592" y="155"/>
                  </a:lnTo>
                  <a:lnTo>
                    <a:pt x="1575" y="155"/>
                  </a:lnTo>
                  <a:lnTo>
                    <a:pt x="1575" y="147"/>
                  </a:lnTo>
                  <a:close/>
                  <a:moveTo>
                    <a:pt x="1608" y="147"/>
                  </a:moveTo>
                  <a:lnTo>
                    <a:pt x="1625" y="147"/>
                  </a:lnTo>
                  <a:lnTo>
                    <a:pt x="1625" y="155"/>
                  </a:lnTo>
                  <a:lnTo>
                    <a:pt x="1608" y="155"/>
                  </a:lnTo>
                  <a:lnTo>
                    <a:pt x="1608" y="147"/>
                  </a:lnTo>
                  <a:close/>
                  <a:moveTo>
                    <a:pt x="1641" y="147"/>
                  </a:moveTo>
                  <a:lnTo>
                    <a:pt x="1658" y="147"/>
                  </a:lnTo>
                  <a:lnTo>
                    <a:pt x="1658" y="155"/>
                  </a:lnTo>
                  <a:lnTo>
                    <a:pt x="1641" y="155"/>
                  </a:lnTo>
                  <a:lnTo>
                    <a:pt x="1641" y="147"/>
                  </a:lnTo>
                  <a:close/>
                  <a:moveTo>
                    <a:pt x="1675" y="147"/>
                  </a:moveTo>
                  <a:lnTo>
                    <a:pt x="1691" y="147"/>
                  </a:lnTo>
                  <a:lnTo>
                    <a:pt x="1691" y="155"/>
                  </a:lnTo>
                  <a:lnTo>
                    <a:pt x="1675" y="155"/>
                  </a:lnTo>
                  <a:lnTo>
                    <a:pt x="1675" y="147"/>
                  </a:lnTo>
                  <a:close/>
                  <a:moveTo>
                    <a:pt x="1708" y="147"/>
                  </a:moveTo>
                  <a:lnTo>
                    <a:pt x="1724" y="147"/>
                  </a:lnTo>
                  <a:lnTo>
                    <a:pt x="1724" y="155"/>
                  </a:lnTo>
                  <a:lnTo>
                    <a:pt x="1708" y="155"/>
                  </a:lnTo>
                  <a:lnTo>
                    <a:pt x="1708" y="147"/>
                  </a:lnTo>
                  <a:close/>
                  <a:moveTo>
                    <a:pt x="1741" y="147"/>
                  </a:moveTo>
                  <a:lnTo>
                    <a:pt x="1757" y="147"/>
                  </a:lnTo>
                  <a:lnTo>
                    <a:pt x="1757" y="155"/>
                  </a:lnTo>
                  <a:lnTo>
                    <a:pt x="1741" y="155"/>
                  </a:lnTo>
                  <a:lnTo>
                    <a:pt x="1741" y="147"/>
                  </a:lnTo>
                  <a:close/>
                  <a:moveTo>
                    <a:pt x="1774" y="147"/>
                  </a:moveTo>
                  <a:lnTo>
                    <a:pt x="1778" y="147"/>
                  </a:lnTo>
                  <a:lnTo>
                    <a:pt x="1774" y="151"/>
                  </a:lnTo>
                  <a:lnTo>
                    <a:pt x="1774" y="138"/>
                  </a:lnTo>
                  <a:lnTo>
                    <a:pt x="1782" y="138"/>
                  </a:lnTo>
                  <a:lnTo>
                    <a:pt x="1782" y="155"/>
                  </a:lnTo>
                  <a:lnTo>
                    <a:pt x="1774" y="155"/>
                  </a:lnTo>
                  <a:lnTo>
                    <a:pt x="1774" y="147"/>
                  </a:lnTo>
                  <a:close/>
                  <a:moveTo>
                    <a:pt x="1774" y="122"/>
                  </a:moveTo>
                  <a:lnTo>
                    <a:pt x="1774" y="105"/>
                  </a:lnTo>
                  <a:lnTo>
                    <a:pt x="1782" y="105"/>
                  </a:lnTo>
                  <a:lnTo>
                    <a:pt x="1782" y="122"/>
                  </a:lnTo>
                  <a:lnTo>
                    <a:pt x="1774" y="122"/>
                  </a:lnTo>
                  <a:close/>
                  <a:moveTo>
                    <a:pt x="1782" y="88"/>
                  </a:moveTo>
                  <a:lnTo>
                    <a:pt x="1798" y="88"/>
                  </a:lnTo>
                  <a:lnTo>
                    <a:pt x="1798" y="96"/>
                  </a:lnTo>
                  <a:lnTo>
                    <a:pt x="1782" y="96"/>
                  </a:lnTo>
                  <a:lnTo>
                    <a:pt x="1782" y="88"/>
                  </a:lnTo>
                  <a:close/>
                  <a:moveTo>
                    <a:pt x="1815" y="88"/>
                  </a:moveTo>
                  <a:lnTo>
                    <a:pt x="1831" y="88"/>
                  </a:lnTo>
                  <a:lnTo>
                    <a:pt x="1831" y="96"/>
                  </a:lnTo>
                  <a:lnTo>
                    <a:pt x="1815" y="96"/>
                  </a:lnTo>
                  <a:lnTo>
                    <a:pt x="1815" y="88"/>
                  </a:lnTo>
                  <a:close/>
                  <a:moveTo>
                    <a:pt x="1848" y="88"/>
                  </a:moveTo>
                  <a:lnTo>
                    <a:pt x="1865" y="88"/>
                  </a:lnTo>
                  <a:lnTo>
                    <a:pt x="1865" y="96"/>
                  </a:lnTo>
                  <a:lnTo>
                    <a:pt x="1848" y="96"/>
                  </a:lnTo>
                  <a:lnTo>
                    <a:pt x="1848" y="88"/>
                  </a:lnTo>
                  <a:close/>
                  <a:moveTo>
                    <a:pt x="1871" y="86"/>
                  </a:moveTo>
                  <a:lnTo>
                    <a:pt x="1871" y="70"/>
                  </a:lnTo>
                  <a:lnTo>
                    <a:pt x="1880" y="70"/>
                  </a:lnTo>
                  <a:lnTo>
                    <a:pt x="1880" y="86"/>
                  </a:lnTo>
                  <a:lnTo>
                    <a:pt x="1871" y="86"/>
                  </a:lnTo>
                  <a:close/>
                  <a:moveTo>
                    <a:pt x="1871" y="53"/>
                  </a:moveTo>
                  <a:lnTo>
                    <a:pt x="1871" y="38"/>
                  </a:lnTo>
                  <a:lnTo>
                    <a:pt x="1881" y="38"/>
                  </a:lnTo>
                  <a:lnTo>
                    <a:pt x="1881" y="46"/>
                  </a:lnTo>
                  <a:lnTo>
                    <a:pt x="1875" y="46"/>
                  </a:lnTo>
                  <a:lnTo>
                    <a:pt x="1880" y="42"/>
                  </a:lnTo>
                  <a:lnTo>
                    <a:pt x="1880" y="53"/>
                  </a:lnTo>
                  <a:lnTo>
                    <a:pt x="1871" y="53"/>
                  </a:lnTo>
                  <a:close/>
                  <a:moveTo>
                    <a:pt x="1881" y="30"/>
                  </a:moveTo>
                  <a:lnTo>
                    <a:pt x="1881" y="13"/>
                  </a:lnTo>
                  <a:lnTo>
                    <a:pt x="1889" y="13"/>
                  </a:lnTo>
                  <a:lnTo>
                    <a:pt x="1889" y="30"/>
                  </a:lnTo>
                  <a:lnTo>
                    <a:pt x="1881" y="30"/>
                  </a:lnTo>
                  <a:close/>
                  <a:moveTo>
                    <a:pt x="1892" y="0"/>
                  </a:moveTo>
                  <a:lnTo>
                    <a:pt x="1909" y="0"/>
                  </a:lnTo>
                  <a:lnTo>
                    <a:pt x="1909" y="8"/>
                  </a:lnTo>
                  <a:lnTo>
                    <a:pt x="1892" y="8"/>
                  </a:lnTo>
                  <a:lnTo>
                    <a:pt x="1892" y="0"/>
                  </a:lnTo>
                  <a:close/>
                  <a:moveTo>
                    <a:pt x="1925" y="0"/>
                  </a:moveTo>
                  <a:lnTo>
                    <a:pt x="1942" y="0"/>
                  </a:lnTo>
                  <a:lnTo>
                    <a:pt x="1942" y="8"/>
                  </a:lnTo>
                  <a:lnTo>
                    <a:pt x="1925" y="8"/>
                  </a:lnTo>
                  <a:lnTo>
                    <a:pt x="1925" y="0"/>
                  </a:lnTo>
                  <a:close/>
                  <a:moveTo>
                    <a:pt x="1958" y="0"/>
                  </a:moveTo>
                  <a:lnTo>
                    <a:pt x="1975" y="0"/>
                  </a:lnTo>
                  <a:lnTo>
                    <a:pt x="1975" y="8"/>
                  </a:lnTo>
                  <a:lnTo>
                    <a:pt x="1958" y="8"/>
                  </a:lnTo>
                  <a:lnTo>
                    <a:pt x="1958" y="0"/>
                  </a:lnTo>
                  <a:close/>
                  <a:moveTo>
                    <a:pt x="1991" y="0"/>
                  </a:moveTo>
                  <a:lnTo>
                    <a:pt x="2008" y="0"/>
                  </a:lnTo>
                  <a:lnTo>
                    <a:pt x="2008" y="8"/>
                  </a:lnTo>
                  <a:lnTo>
                    <a:pt x="1991" y="8"/>
                  </a:lnTo>
                  <a:lnTo>
                    <a:pt x="1991" y="0"/>
                  </a:lnTo>
                  <a:close/>
                  <a:moveTo>
                    <a:pt x="2024" y="0"/>
                  </a:moveTo>
                  <a:lnTo>
                    <a:pt x="2041" y="0"/>
                  </a:lnTo>
                  <a:lnTo>
                    <a:pt x="2041" y="8"/>
                  </a:lnTo>
                  <a:lnTo>
                    <a:pt x="2024" y="8"/>
                  </a:lnTo>
                  <a:lnTo>
                    <a:pt x="2024" y="0"/>
                  </a:lnTo>
                  <a:close/>
                  <a:moveTo>
                    <a:pt x="2058" y="0"/>
                  </a:moveTo>
                  <a:lnTo>
                    <a:pt x="2074" y="0"/>
                  </a:lnTo>
                  <a:lnTo>
                    <a:pt x="2074" y="8"/>
                  </a:lnTo>
                  <a:lnTo>
                    <a:pt x="2058" y="8"/>
                  </a:lnTo>
                  <a:lnTo>
                    <a:pt x="2058" y="0"/>
                  </a:lnTo>
                  <a:close/>
                  <a:moveTo>
                    <a:pt x="2091" y="0"/>
                  </a:moveTo>
                  <a:lnTo>
                    <a:pt x="2107" y="0"/>
                  </a:lnTo>
                  <a:lnTo>
                    <a:pt x="2107" y="8"/>
                  </a:lnTo>
                  <a:lnTo>
                    <a:pt x="2091" y="8"/>
                  </a:lnTo>
                  <a:lnTo>
                    <a:pt x="2091" y="0"/>
                  </a:lnTo>
                  <a:close/>
                  <a:moveTo>
                    <a:pt x="2124" y="0"/>
                  </a:moveTo>
                  <a:lnTo>
                    <a:pt x="2140" y="0"/>
                  </a:lnTo>
                  <a:lnTo>
                    <a:pt x="2140" y="8"/>
                  </a:lnTo>
                  <a:lnTo>
                    <a:pt x="2124" y="8"/>
                  </a:lnTo>
                  <a:lnTo>
                    <a:pt x="2124" y="0"/>
                  </a:lnTo>
                  <a:close/>
                  <a:moveTo>
                    <a:pt x="2157" y="0"/>
                  </a:moveTo>
                  <a:lnTo>
                    <a:pt x="2165" y="0"/>
                  </a:lnTo>
                  <a:lnTo>
                    <a:pt x="2165" y="8"/>
                  </a:lnTo>
                  <a:lnTo>
                    <a:pt x="2157" y="8"/>
                  </a:lnTo>
                  <a:lnTo>
                    <a:pt x="2157" y="0"/>
                  </a:lnTo>
                  <a:close/>
                </a:path>
              </a:pathLst>
            </a:custGeom>
            <a:solidFill>
              <a:srgbClr val="406FDF"/>
            </a:solidFill>
            <a:ln w="6350" cap="flat">
              <a:solidFill>
                <a:srgbClr val="406FD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35">
              <a:extLst>
                <a:ext uri="{FF2B5EF4-FFF2-40B4-BE49-F238E27FC236}">
                  <a16:creationId xmlns:a16="http://schemas.microsoft.com/office/drawing/2014/main" id="{447A68C4-1366-437B-A0B4-55292836E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687"/>
              <a:ext cx="2949" cy="1990"/>
            </a:xfrm>
            <a:prstGeom prst="rect">
              <a:avLst/>
            </a:prstGeom>
            <a:noFill/>
            <a:ln w="190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9" name="Line 36">
              <a:extLst>
                <a:ext uri="{FF2B5EF4-FFF2-40B4-BE49-F238E27FC236}">
                  <a16:creationId xmlns:a16="http://schemas.microsoft.com/office/drawing/2014/main" id="{93ADB2FE-AC1C-409D-92F1-F76F018997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5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0" name="Line 37">
              <a:extLst>
                <a:ext uri="{FF2B5EF4-FFF2-40B4-BE49-F238E27FC236}">
                  <a16:creationId xmlns:a16="http://schemas.microsoft.com/office/drawing/2014/main" id="{E4431542-1BD2-4658-8DBE-93011E2F9E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3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1" name="Line 38">
              <a:extLst>
                <a:ext uri="{FF2B5EF4-FFF2-40B4-BE49-F238E27FC236}">
                  <a16:creationId xmlns:a16="http://schemas.microsoft.com/office/drawing/2014/main" id="{0862671F-7949-4353-BA44-C5FDA41E6C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2" name="Line 39">
              <a:extLst>
                <a:ext uri="{FF2B5EF4-FFF2-40B4-BE49-F238E27FC236}">
                  <a16:creationId xmlns:a16="http://schemas.microsoft.com/office/drawing/2014/main" id="{41DC6E09-555E-4708-8CDC-52DE2D7B57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9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3" name="Line 40">
              <a:extLst>
                <a:ext uri="{FF2B5EF4-FFF2-40B4-BE49-F238E27FC236}">
                  <a16:creationId xmlns:a16="http://schemas.microsoft.com/office/drawing/2014/main" id="{3B520ABA-78AD-45CC-9BFD-73212A4E16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57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4" name="Line 41">
              <a:extLst>
                <a:ext uri="{FF2B5EF4-FFF2-40B4-BE49-F238E27FC236}">
                  <a16:creationId xmlns:a16="http://schemas.microsoft.com/office/drawing/2014/main" id="{8BC1F81F-5D54-4B11-8C9B-50CC888545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5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5" name="Line 42">
              <a:extLst>
                <a:ext uri="{FF2B5EF4-FFF2-40B4-BE49-F238E27FC236}">
                  <a16:creationId xmlns:a16="http://schemas.microsoft.com/office/drawing/2014/main" id="{8AAADD63-3E00-449D-A8C2-83A9E9A5A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3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6" name="Line 43">
              <a:extLst>
                <a:ext uri="{FF2B5EF4-FFF2-40B4-BE49-F238E27FC236}">
                  <a16:creationId xmlns:a16="http://schemas.microsoft.com/office/drawing/2014/main" id="{BDD6B7CE-A5F0-40DD-860C-AAEF1349F3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9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7" name="Line 44">
              <a:extLst>
                <a:ext uri="{FF2B5EF4-FFF2-40B4-BE49-F238E27FC236}">
                  <a16:creationId xmlns:a16="http://schemas.microsoft.com/office/drawing/2014/main" id="{6FC7365C-D3A8-460F-A973-8BA6F7570F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7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8" name="Line 45">
              <a:extLst>
                <a:ext uri="{FF2B5EF4-FFF2-40B4-BE49-F238E27FC236}">
                  <a16:creationId xmlns:a16="http://schemas.microsoft.com/office/drawing/2014/main" id="{54CD2181-A32F-43BC-899B-44EFFBF43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5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46">
              <a:extLst>
                <a:ext uri="{FF2B5EF4-FFF2-40B4-BE49-F238E27FC236}">
                  <a16:creationId xmlns:a16="http://schemas.microsoft.com/office/drawing/2014/main" id="{57D032AD-7D33-4E78-A0C5-54AE8FE8D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9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1000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47">
              <a:extLst>
                <a:ext uri="{FF2B5EF4-FFF2-40B4-BE49-F238E27FC236}">
                  <a16:creationId xmlns:a16="http://schemas.microsoft.com/office/drawing/2014/main" id="{CC4B107C-AD99-400A-B64E-D559E4FC1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2000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48">
              <a:extLst>
                <a:ext uri="{FF2B5EF4-FFF2-40B4-BE49-F238E27FC236}">
                  <a16:creationId xmlns:a16="http://schemas.microsoft.com/office/drawing/2014/main" id="{93C4C17D-0214-401E-9222-B35D0342C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3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3000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2" name="Rectangle 49">
              <a:extLst>
                <a:ext uri="{FF2B5EF4-FFF2-40B4-BE49-F238E27FC236}">
                  <a16:creationId xmlns:a16="http://schemas.microsoft.com/office/drawing/2014/main" id="{752F0922-7A90-4EC9-9A19-67AF40DC2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4000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3" name="Rectangle 50">
              <a:extLst>
                <a:ext uri="{FF2B5EF4-FFF2-40B4-BE49-F238E27FC236}">
                  <a16:creationId xmlns:a16="http://schemas.microsoft.com/office/drawing/2014/main" id="{9DF9A3E4-942E-458F-BA20-2F01DE007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6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5000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51">
              <a:extLst>
                <a:ext uri="{FF2B5EF4-FFF2-40B4-BE49-F238E27FC236}">
                  <a16:creationId xmlns:a16="http://schemas.microsoft.com/office/drawing/2014/main" id="{392513C2-9865-4E1B-9749-B07E3C47E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5" y="2904"/>
              <a:ext cx="16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Time to CNS metastasis (days)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Rectangle 56">
            <a:extLst>
              <a:ext uri="{FF2B5EF4-FFF2-40B4-BE49-F238E27FC236}">
                <a16:creationId xmlns:a16="http://schemas.microsoft.com/office/drawing/2014/main" id="{11A31DF3-DE73-4E3F-9E94-BCF0A3B4C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1" y="4777019"/>
            <a:ext cx="12700" cy="1279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9" name="Rectangle 57">
            <a:extLst>
              <a:ext uri="{FF2B5EF4-FFF2-40B4-BE49-F238E27FC236}">
                <a16:creationId xmlns:a16="http://schemas.microsoft.com/office/drawing/2014/main" id="{4E964EDB-BD7C-4AC7-92D1-959CC99E6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1" y="4777019"/>
            <a:ext cx="12700" cy="1279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61DFEC81-5BC7-441C-A8B0-B1378C34874A}"/>
              </a:ext>
            </a:extLst>
          </p:cNvPr>
          <p:cNvGrpSpPr/>
          <p:nvPr/>
        </p:nvGrpSpPr>
        <p:grpSpPr>
          <a:xfrm>
            <a:off x="7171106" y="2973388"/>
            <a:ext cx="1174269" cy="975962"/>
            <a:chOff x="4202113" y="4975606"/>
            <a:chExt cx="1174269" cy="975962"/>
          </a:xfrm>
        </p:grpSpPr>
        <p:sp>
          <p:nvSpPr>
            <p:cNvPr id="60" name="Line 58">
              <a:extLst>
                <a:ext uri="{FF2B5EF4-FFF2-40B4-BE49-F238E27FC236}">
                  <a16:creationId xmlns:a16="http://schemas.microsoft.com/office/drawing/2014/main" id="{1E871968-639B-4268-83ED-1DF1F53D82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2207" y="5114770"/>
              <a:ext cx="274638" cy="0"/>
            </a:xfrm>
            <a:prstGeom prst="line">
              <a:avLst/>
            </a:prstGeom>
            <a:noFill/>
            <a:ln w="26988" cap="flat">
              <a:solidFill>
                <a:srgbClr val="D5485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1" name="Rectangle 59">
              <a:extLst>
                <a:ext uri="{FF2B5EF4-FFF2-40B4-BE49-F238E27FC236}">
                  <a16:creationId xmlns:a16="http://schemas.microsoft.com/office/drawing/2014/main" id="{F889FB79-1DFB-4586-B7E4-9F5B5C643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832" y="4975606"/>
              <a:ext cx="71814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 B group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2" name="Line 60">
              <a:extLst>
                <a:ext uri="{FF2B5EF4-FFF2-40B4-BE49-F238E27FC236}">
                  <a16:creationId xmlns:a16="http://schemas.microsoft.com/office/drawing/2014/main" id="{6C26685F-D459-4074-BBE6-7D15900C71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2113" y="5343707"/>
              <a:ext cx="274638" cy="0"/>
            </a:xfrm>
            <a:prstGeom prst="line">
              <a:avLst/>
            </a:prstGeom>
            <a:noFill/>
            <a:ln w="26988" cap="flat">
              <a:solidFill>
                <a:srgbClr val="39B14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61">
              <a:extLst>
                <a:ext uri="{FF2B5EF4-FFF2-40B4-BE49-F238E27FC236}">
                  <a16:creationId xmlns:a16="http://schemas.microsoft.com/office/drawing/2014/main" id="{AF8FC14E-F991-4184-A7B3-5431FC2FB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832" y="5227153"/>
              <a:ext cx="8355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BL group</a:t>
              </a:r>
              <a:endParaRPr kumimoji="0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4" name="Line 62">
              <a:extLst>
                <a:ext uri="{FF2B5EF4-FFF2-40B4-BE49-F238E27FC236}">
                  <a16:creationId xmlns:a16="http://schemas.microsoft.com/office/drawing/2014/main" id="{8AAA5343-56B6-4093-8DF1-550313462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2113" y="5580300"/>
              <a:ext cx="274638" cy="0"/>
            </a:xfrm>
            <a:prstGeom prst="line">
              <a:avLst/>
            </a:prstGeom>
            <a:noFill/>
            <a:ln w="26988" cap="flat">
              <a:solidFill>
                <a:srgbClr val="40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63">
              <a:extLst>
                <a:ext uri="{FF2B5EF4-FFF2-40B4-BE49-F238E27FC236}">
                  <a16:creationId xmlns:a16="http://schemas.microsoft.com/office/drawing/2014/main" id="{A1DD523E-F73C-45B9-B097-5B65E1411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538" y="5457189"/>
              <a:ext cx="69929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L group</a:t>
              </a:r>
              <a:endParaRPr kumimoji="0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6" name="Line 62">
              <a:extLst>
                <a:ext uri="{FF2B5EF4-FFF2-40B4-BE49-F238E27FC236}">
                  <a16:creationId xmlns:a16="http://schemas.microsoft.com/office/drawing/2014/main" id="{C2474D81-B237-4FE8-A1CB-6292DAE6C5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2113" y="5809304"/>
              <a:ext cx="274638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 63">
              <a:extLst>
                <a:ext uri="{FF2B5EF4-FFF2-40B4-BE49-F238E27FC236}">
                  <a16:creationId xmlns:a16="http://schemas.microsoft.com/office/drawing/2014/main" id="{7B5EF825-5236-4961-8894-9ACB41FC8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538" y="5705347"/>
              <a:ext cx="6844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95% CI</a:t>
              </a:r>
              <a:endParaRPr kumimoji="0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69" name="Rectangle 46">
            <a:extLst>
              <a:ext uri="{FF2B5EF4-FFF2-40B4-BE49-F238E27FC236}">
                <a16:creationId xmlns:a16="http://schemas.microsoft.com/office/drawing/2014/main" id="{E147EC63-0229-4D92-A7C3-3F76D18C1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0737" y="4148618"/>
            <a:ext cx="778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0</a:t>
            </a:r>
            <a:endParaRPr kumimoji="0" lang="ja-JP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0" name="Line 41">
            <a:extLst>
              <a:ext uri="{FF2B5EF4-FFF2-40B4-BE49-F238E27FC236}">
                <a16:creationId xmlns:a16="http://schemas.microsoft.com/office/drawing/2014/main" id="{CB6EA4A3-8CDC-4348-B0C3-6DEF684B67C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4146" y="4070161"/>
            <a:ext cx="0" cy="79375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EDA33C-52F0-42D0-8A5B-8EE542EE5363}"/>
              </a:ext>
            </a:extLst>
          </p:cNvPr>
          <p:cNvSpPr txBox="1"/>
          <p:nvPr/>
        </p:nvSpPr>
        <p:spPr>
          <a:xfrm flipH="1">
            <a:off x="3263898" y="4727290"/>
            <a:ext cx="5472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Supplemental Fig. 1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Kaplan-Meyer plots of </a:t>
            </a:r>
            <a:r>
              <a:rPr lang="en-US" altLang="ja-JP" sz="1600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the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time-to-CNS metastases from the diagnosis of advanced breast cancer. </a:t>
            </a:r>
            <a:r>
              <a:rPr kumimoji="1" lang="en-US" altLang="ja-JP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CNS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, central nervous system; </a:t>
            </a:r>
            <a:r>
              <a:rPr kumimoji="1" lang="en-US" altLang="ja-JP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CI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, confidence interval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57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>
            <a:extLst>
              <a:ext uri="{FF2B5EF4-FFF2-40B4-BE49-F238E27FC236}">
                <a16:creationId xmlns:a16="http://schemas.microsoft.com/office/drawing/2014/main" id="{261EFAC7-E019-4637-9A55-823022BD9AF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19450" y="895350"/>
            <a:ext cx="5981703" cy="3987800"/>
            <a:chOff x="2028" y="596"/>
            <a:chExt cx="3768" cy="2512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71F0819A-5A91-49C9-AFD4-E86AD02B909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28" y="596"/>
              <a:ext cx="3768" cy="25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2192CFFD-F837-40ED-BBF8-943BCA9A4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" y="604"/>
              <a:ext cx="8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CAFD4A7E-2486-4789-9C08-8B098F1FE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" y="604"/>
              <a:ext cx="8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E4685500-5EBC-423E-8DAB-5EACE5F29D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2478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08DA5C14-BBFE-4AFE-B0F7-E20FFC67A0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2080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9CC48FE5-301F-4CFF-BFEF-C6E7A1C893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1682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77B27617-4C0E-49B7-A04C-86474D852F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1284"/>
              <a:ext cx="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997AC6B0-7E1B-4276-84E1-CC80EBCBD4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886"/>
              <a:ext cx="25" cy="0"/>
            </a:xfrm>
            <a:prstGeom prst="line">
              <a:avLst/>
            </a:prstGeom>
            <a:noFill/>
            <a:ln w="12700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CAAB3AC3-064B-45E7-BE95-DF47BD2197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2677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353D2629-57E2-4D5D-84E6-5C6ECE23DC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2279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4572DF0C-BDDC-4103-9E76-A5D9E7540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1881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BFA8880D-B581-44AD-BE2A-D78463FA62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1483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A0985F4B-7EF3-404F-9F5E-C2F9299889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1085"/>
              <a:ext cx="49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ECB21FCD-C93A-4BA5-A4A0-33A663D410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6" y="687"/>
              <a:ext cx="49" cy="0"/>
            </a:xfrm>
            <a:prstGeom prst="line">
              <a:avLst/>
            </a:prstGeom>
            <a:noFill/>
            <a:ln w="12700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ACBD69E6-D6FE-4B07-8092-A9105DBD6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602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0.0</a:t>
              </a:r>
              <a:endParaRPr kumimoji="0" lang="ja-JP" altLang="ja-JP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ED8ADAF3-8D53-43CB-9A46-51B230923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2204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0.2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C2D76489-CE9E-45B0-A474-308D0765F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1806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0.4</a:t>
              </a:r>
              <a:endParaRPr kumimoji="0" lang="ja-JP" altLang="ja-JP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76C3E0FA-4740-41C4-B408-0C501F689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1408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0.6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0FA58006-1BE7-4D1E-90BC-F8C11FC48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1010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0.8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0E0177AE-FB40-4B82-95D8-3844B52B2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612"/>
              <a:ext cx="1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1.0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57B8D7ED-F1C6-43A0-9012-67160946EB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067" y="1666"/>
              <a:ext cx="57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Provability</a:t>
              </a:r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11D0788C-CAC6-4D71-99EF-EF5BC22BA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683"/>
              <a:ext cx="2948" cy="19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C2FF0C07-E809-47D6-8507-7B1CC0CF0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683"/>
              <a:ext cx="2278" cy="1990"/>
            </a:xfrm>
            <a:custGeom>
              <a:avLst/>
              <a:gdLst>
                <a:gd name="T0" fmla="*/ 54 w 2278"/>
                <a:gd name="T1" fmla="*/ 28 h 1990"/>
                <a:gd name="T2" fmla="*/ 81 w 2278"/>
                <a:gd name="T3" fmla="*/ 85 h 1990"/>
                <a:gd name="T4" fmla="*/ 108 w 2278"/>
                <a:gd name="T5" fmla="*/ 114 h 1990"/>
                <a:gd name="T6" fmla="*/ 138 w 2278"/>
                <a:gd name="T7" fmla="*/ 171 h 1990"/>
                <a:gd name="T8" fmla="*/ 154 w 2278"/>
                <a:gd name="T9" fmla="*/ 227 h 1990"/>
                <a:gd name="T10" fmla="*/ 168 w 2278"/>
                <a:gd name="T11" fmla="*/ 284 h 1990"/>
                <a:gd name="T12" fmla="*/ 208 w 2278"/>
                <a:gd name="T13" fmla="*/ 313 h 1990"/>
                <a:gd name="T14" fmla="*/ 252 w 2278"/>
                <a:gd name="T15" fmla="*/ 342 h 1990"/>
                <a:gd name="T16" fmla="*/ 258 w 2278"/>
                <a:gd name="T17" fmla="*/ 399 h 1990"/>
                <a:gd name="T18" fmla="*/ 271 w 2278"/>
                <a:gd name="T19" fmla="*/ 429 h 1990"/>
                <a:gd name="T20" fmla="*/ 281 w 2278"/>
                <a:gd name="T21" fmla="*/ 487 h 1990"/>
                <a:gd name="T22" fmla="*/ 292 w 2278"/>
                <a:gd name="T23" fmla="*/ 544 h 1990"/>
                <a:gd name="T24" fmla="*/ 299 w 2278"/>
                <a:gd name="T25" fmla="*/ 602 h 1990"/>
                <a:gd name="T26" fmla="*/ 335 w 2278"/>
                <a:gd name="T27" fmla="*/ 631 h 1990"/>
                <a:gd name="T28" fmla="*/ 342 w 2278"/>
                <a:gd name="T29" fmla="*/ 689 h 1990"/>
                <a:gd name="T30" fmla="*/ 355 w 2278"/>
                <a:gd name="T31" fmla="*/ 718 h 1990"/>
                <a:gd name="T32" fmla="*/ 374 w 2278"/>
                <a:gd name="T33" fmla="*/ 776 h 1990"/>
                <a:gd name="T34" fmla="*/ 399 w 2278"/>
                <a:gd name="T35" fmla="*/ 805 h 1990"/>
                <a:gd name="T36" fmla="*/ 403 w 2278"/>
                <a:gd name="T37" fmla="*/ 862 h 1990"/>
                <a:gd name="T38" fmla="*/ 428 w 2278"/>
                <a:gd name="T39" fmla="*/ 891 h 1990"/>
                <a:gd name="T40" fmla="*/ 436 w 2278"/>
                <a:gd name="T41" fmla="*/ 949 h 1990"/>
                <a:gd name="T42" fmla="*/ 505 w 2278"/>
                <a:gd name="T43" fmla="*/ 1007 h 1990"/>
                <a:gd name="T44" fmla="*/ 524 w 2278"/>
                <a:gd name="T45" fmla="*/ 1036 h 1990"/>
                <a:gd name="T46" fmla="*/ 527 w 2278"/>
                <a:gd name="T47" fmla="*/ 1094 h 1990"/>
                <a:gd name="T48" fmla="*/ 544 w 2278"/>
                <a:gd name="T49" fmla="*/ 1122 h 1990"/>
                <a:gd name="T50" fmla="*/ 561 w 2278"/>
                <a:gd name="T51" fmla="*/ 1180 h 1990"/>
                <a:gd name="T52" fmla="*/ 616 w 2278"/>
                <a:gd name="T53" fmla="*/ 1209 h 1990"/>
                <a:gd name="T54" fmla="*/ 629 w 2278"/>
                <a:gd name="T55" fmla="*/ 1267 h 1990"/>
                <a:gd name="T56" fmla="*/ 664 w 2278"/>
                <a:gd name="T57" fmla="*/ 1296 h 1990"/>
                <a:gd name="T58" fmla="*/ 675 w 2278"/>
                <a:gd name="T59" fmla="*/ 1354 h 1990"/>
                <a:gd name="T60" fmla="*/ 696 w 2278"/>
                <a:gd name="T61" fmla="*/ 1383 h 1990"/>
                <a:gd name="T62" fmla="*/ 712 w 2278"/>
                <a:gd name="T63" fmla="*/ 1441 h 1990"/>
                <a:gd name="T64" fmla="*/ 776 w 2278"/>
                <a:gd name="T65" fmla="*/ 1470 h 1990"/>
                <a:gd name="T66" fmla="*/ 902 w 2278"/>
                <a:gd name="T67" fmla="*/ 1528 h 1990"/>
                <a:gd name="T68" fmla="*/ 936 w 2278"/>
                <a:gd name="T69" fmla="*/ 1558 h 1990"/>
                <a:gd name="T70" fmla="*/ 960 w 2278"/>
                <a:gd name="T71" fmla="*/ 1620 h 1990"/>
                <a:gd name="T72" fmla="*/ 1045 w 2278"/>
                <a:gd name="T73" fmla="*/ 1651 h 1990"/>
                <a:gd name="T74" fmla="*/ 1056 w 2278"/>
                <a:gd name="T75" fmla="*/ 1713 h 1990"/>
                <a:gd name="T76" fmla="*/ 1091 w 2278"/>
                <a:gd name="T77" fmla="*/ 1743 h 1990"/>
                <a:gd name="T78" fmla="*/ 1124 w 2278"/>
                <a:gd name="T79" fmla="*/ 1805 h 1990"/>
                <a:gd name="T80" fmla="*/ 1155 w 2278"/>
                <a:gd name="T81" fmla="*/ 1836 h 1990"/>
                <a:gd name="T82" fmla="*/ 1239 w 2278"/>
                <a:gd name="T83" fmla="*/ 1898 h 1990"/>
                <a:gd name="T84" fmla="*/ 2132 w 2278"/>
                <a:gd name="T85" fmla="*/ 1928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78" h="1990">
                  <a:moveTo>
                    <a:pt x="0" y="0"/>
                  </a:moveTo>
                  <a:lnTo>
                    <a:pt x="54" y="0"/>
                  </a:lnTo>
                  <a:lnTo>
                    <a:pt x="54" y="28"/>
                  </a:lnTo>
                  <a:lnTo>
                    <a:pt x="79" y="28"/>
                  </a:lnTo>
                  <a:lnTo>
                    <a:pt x="79" y="57"/>
                  </a:lnTo>
                  <a:lnTo>
                    <a:pt x="81" y="85"/>
                  </a:lnTo>
                  <a:lnTo>
                    <a:pt x="89" y="85"/>
                  </a:lnTo>
                  <a:lnTo>
                    <a:pt x="89" y="114"/>
                  </a:lnTo>
                  <a:lnTo>
                    <a:pt x="108" y="114"/>
                  </a:lnTo>
                  <a:lnTo>
                    <a:pt x="108" y="142"/>
                  </a:lnTo>
                  <a:lnTo>
                    <a:pt x="108" y="171"/>
                  </a:lnTo>
                  <a:lnTo>
                    <a:pt x="138" y="171"/>
                  </a:lnTo>
                  <a:lnTo>
                    <a:pt x="138" y="199"/>
                  </a:lnTo>
                  <a:lnTo>
                    <a:pt x="145" y="227"/>
                  </a:lnTo>
                  <a:lnTo>
                    <a:pt x="154" y="227"/>
                  </a:lnTo>
                  <a:lnTo>
                    <a:pt x="154" y="256"/>
                  </a:lnTo>
                  <a:lnTo>
                    <a:pt x="168" y="256"/>
                  </a:lnTo>
                  <a:lnTo>
                    <a:pt x="168" y="284"/>
                  </a:lnTo>
                  <a:lnTo>
                    <a:pt x="181" y="284"/>
                  </a:lnTo>
                  <a:lnTo>
                    <a:pt x="181" y="313"/>
                  </a:lnTo>
                  <a:lnTo>
                    <a:pt x="208" y="313"/>
                  </a:lnTo>
                  <a:lnTo>
                    <a:pt x="244" y="313"/>
                  </a:lnTo>
                  <a:lnTo>
                    <a:pt x="244" y="342"/>
                  </a:lnTo>
                  <a:lnTo>
                    <a:pt x="252" y="342"/>
                  </a:lnTo>
                  <a:lnTo>
                    <a:pt x="252" y="371"/>
                  </a:lnTo>
                  <a:lnTo>
                    <a:pt x="258" y="371"/>
                  </a:lnTo>
                  <a:lnTo>
                    <a:pt x="258" y="399"/>
                  </a:lnTo>
                  <a:lnTo>
                    <a:pt x="266" y="399"/>
                  </a:lnTo>
                  <a:lnTo>
                    <a:pt x="266" y="429"/>
                  </a:lnTo>
                  <a:lnTo>
                    <a:pt x="271" y="429"/>
                  </a:lnTo>
                  <a:lnTo>
                    <a:pt x="271" y="458"/>
                  </a:lnTo>
                  <a:lnTo>
                    <a:pt x="281" y="458"/>
                  </a:lnTo>
                  <a:lnTo>
                    <a:pt x="281" y="487"/>
                  </a:lnTo>
                  <a:lnTo>
                    <a:pt x="289" y="487"/>
                  </a:lnTo>
                  <a:lnTo>
                    <a:pt x="289" y="516"/>
                  </a:lnTo>
                  <a:lnTo>
                    <a:pt x="292" y="544"/>
                  </a:lnTo>
                  <a:lnTo>
                    <a:pt x="295" y="544"/>
                  </a:lnTo>
                  <a:lnTo>
                    <a:pt x="295" y="573"/>
                  </a:lnTo>
                  <a:lnTo>
                    <a:pt x="299" y="602"/>
                  </a:lnTo>
                  <a:lnTo>
                    <a:pt x="318" y="602"/>
                  </a:lnTo>
                  <a:lnTo>
                    <a:pt x="318" y="631"/>
                  </a:lnTo>
                  <a:lnTo>
                    <a:pt x="335" y="631"/>
                  </a:lnTo>
                  <a:lnTo>
                    <a:pt x="335" y="660"/>
                  </a:lnTo>
                  <a:lnTo>
                    <a:pt x="342" y="660"/>
                  </a:lnTo>
                  <a:lnTo>
                    <a:pt x="342" y="689"/>
                  </a:lnTo>
                  <a:lnTo>
                    <a:pt x="351" y="689"/>
                  </a:lnTo>
                  <a:lnTo>
                    <a:pt x="351" y="718"/>
                  </a:lnTo>
                  <a:lnTo>
                    <a:pt x="355" y="718"/>
                  </a:lnTo>
                  <a:lnTo>
                    <a:pt x="355" y="747"/>
                  </a:lnTo>
                  <a:lnTo>
                    <a:pt x="374" y="747"/>
                  </a:lnTo>
                  <a:lnTo>
                    <a:pt x="374" y="776"/>
                  </a:lnTo>
                  <a:lnTo>
                    <a:pt x="388" y="776"/>
                  </a:lnTo>
                  <a:lnTo>
                    <a:pt x="388" y="805"/>
                  </a:lnTo>
                  <a:lnTo>
                    <a:pt x="399" y="805"/>
                  </a:lnTo>
                  <a:lnTo>
                    <a:pt x="399" y="833"/>
                  </a:lnTo>
                  <a:lnTo>
                    <a:pt x="403" y="833"/>
                  </a:lnTo>
                  <a:lnTo>
                    <a:pt x="403" y="862"/>
                  </a:lnTo>
                  <a:lnTo>
                    <a:pt x="420" y="862"/>
                  </a:lnTo>
                  <a:lnTo>
                    <a:pt x="420" y="891"/>
                  </a:lnTo>
                  <a:lnTo>
                    <a:pt x="428" y="891"/>
                  </a:lnTo>
                  <a:lnTo>
                    <a:pt x="428" y="920"/>
                  </a:lnTo>
                  <a:lnTo>
                    <a:pt x="436" y="920"/>
                  </a:lnTo>
                  <a:lnTo>
                    <a:pt x="436" y="949"/>
                  </a:lnTo>
                  <a:lnTo>
                    <a:pt x="443" y="978"/>
                  </a:lnTo>
                  <a:lnTo>
                    <a:pt x="505" y="978"/>
                  </a:lnTo>
                  <a:lnTo>
                    <a:pt x="505" y="1007"/>
                  </a:lnTo>
                  <a:lnTo>
                    <a:pt x="511" y="1007"/>
                  </a:lnTo>
                  <a:lnTo>
                    <a:pt x="511" y="1036"/>
                  </a:lnTo>
                  <a:lnTo>
                    <a:pt x="524" y="1036"/>
                  </a:lnTo>
                  <a:lnTo>
                    <a:pt x="524" y="1065"/>
                  </a:lnTo>
                  <a:lnTo>
                    <a:pt x="527" y="1065"/>
                  </a:lnTo>
                  <a:lnTo>
                    <a:pt x="527" y="1094"/>
                  </a:lnTo>
                  <a:lnTo>
                    <a:pt x="541" y="1094"/>
                  </a:lnTo>
                  <a:lnTo>
                    <a:pt x="541" y="1122"/>
                  </a:lnTo>
                  <a:lnTo>
                    <a:pt x="544" y="1122"/>
                  </a:lnTo>
                  <a:lnTo>
                    <a:pt x="544" y="1151"/>
                  </a:lnTo>
                  <a:lnTo>
                    <a:pt x="561" y="1151"/>
                  </a:lnTo>
                  <a:lnTo>
                    <a:pt x="561" y="1180"/>
                  </a:lnTo>
                  <a:lnTo>
                    <a:pt x="570" y="1180"/>
                  </a:lnTo>
                  <a:lnTo>
                    <a:pt x="570" y="1209"/>
                  </a:lnTo>
                  <a:lnTo>
                    <a:pt x="616" y="1209"/>
                  </a:lnTo>
                  <a:lnTo>
                    <a:pt x="616" y="1238"/>
                  </a:lnTo>
                  <a:lnTo>
                    <a:pt x="629" y="1238"/>
                  </a:lnTo>
                  <a:lnTo>
                    <a:pt x="629" y="1267"/>
                  </a:lnTo>
                  <a:lnTo>
                    <a:pt x="650" y="1267"/>
                  </a:lnTo>
                  <a:lnTo>
                    <a:pt x="650" y="1296"/>
                  </a:lnTo>
                  <a:lnTo>
                    <a:pt x="664" y="1296"/>
                  </a:lnTo>
                  <a:lnTo>
                    <a:pt x="664" y="1325"/>
                  </a:lnTo>
                  <a:lnTo>
                    <a:pt x="675" y="1325"/>
                  </a:lnTo>
                  <a:lnTo>
                    <a:pt x="675" y="1354"/>
                  </a:lnTo>
                  <a:lnTo>
                    <a:pt x="690" y="1354"/>
                  </a:lnTo>
                  <a:lnTo>
                    <a:pt x="690" y="1383"/>
                  </a:lnTo>
                  <a:lnTo>
                    <a:pt x="696" y="1383"/>
                  </a:lnTo>
                  <a:lnTo>
                    <a:pt x="696" y="1412"/>
                  </a:lnTo>
                  <a:lnTo>
                    <a:pt x="712" y="1412"/>
                  </a:lnTo>
                  <a:lnTo>
                    <a:pt x="712" y="1441"/>
                  </a:lnTo>
                  <a:lnTo>
                    <a:pt x="732" y="1441"/>
                  </a:lnTo>
                  <a:lnTo>
                    <a:pt x="732" y="1470"/>
                  </a:lnTo>
                  <a:lnTo>
                    <a:pt x="776" y="1470"/>
                  </a:lnTo>
                  <a:lnTo>
                    <a:pt x="776" y="1499"/>
                  </a:lnTo>
                  <a:lnTo>
                    <a:pt x="902" y="1499"/>
                  </a:lnTo>
                  <a:lnTo>
                    <a:pt x="902" y="1528"/>
                  </a:lnTo>
                  <a:lnTo>
                    <a:pt x="910" y="1528"/>
                  </a:lnTo>
                  <a:lnTo>
                    <a:pt x="936" y="1528"/>
                  </a:lnTo>
                  <a:lnTo>
                    <a:pt x="936" y="1558"/>
                  </a:lnTo>
                  <a:lnTo>
                    <a:pt x="938" y="1589"/>
                  </a:lnTo>
                  <a:lnTo>
                    <a:pt x="960" y="1589"/>
                  </a:lnTo>
                  <a:lnTo>
                    <a:pt x="960" y="1620"/>
                  </a:lnTo>
                  <a:lnTo>
                    <a:pt x="1017" y="1620"/>
                  </a:lnTo>
                  <a:lnTo>
                    <a:pt x="1017" y="1651"/>
                  </a:lnTo>
                  <a:lnTo>
                    <a:pt x="1045" y="1651"/>
                  </a:lnTo>
                  <a:lnTo>
                    <a:pt x="1045" y="1681"/>
                  </a:lnTo>
                  <a:lnTo>
                    <a:pt x="1056" y="1681"/>
                  </a:lnTo>
                  <a:lnTo>
                    <a:pt x="1056" y="1713"/>
                  </a:lnTo>
                  <a:lnTo>
                    <a:pt x="1081" y="1713"/>
                  </a:lnTo>
                  <a:lnTo>
                    <a:pt x="1081" y="1743"/>
                  </a:lnTo>
                  <a:lnTo>
                    <a:pt x="1091" y="1743"/>
                  </a:lnTo>
                  <a:lnTo>
                    <a:pt x="1091" y="1774"/>
                  </a:lnTo>
                  <a:lnTo>
                    <a:pt x="1124" y="1774"/>
                  </a:lnTo>
                  <a:lnTo>
                    <a:pt x="1124" y="1805"/>
                  </a:lnTo>
                  <a:lnTo>
                    <a:pt x="1138" y="1805"/>
                  </a:lnTo>
                  <a:lnTo>
                    <a:pt x="1138" y="1836"/>
                  </a:lnTo>
                  <a:lnTo>
                    <a:pt x="1155" y="1836"/>
                  </a:lnTo>
                  <a:lnTo>
                    <a:pt x="1155" y="1866"/>
                  </a:lnTo>
                  <a:lnTo>
                    <a:pt x="1239" y="1866"/>
                  </a:lnTo>
                  <a:lnTo>
                    <a:pt x="1239" y="1898"/>
                  </a:lnTo>
                  <a:lnTo>
                    <a:pt x="1271" y="1898"/>
                  </a:lnTo>
                  <a:lnTo>
                    <a:pt x="1271" y="1928"/>
                  </a:lnTo>
                  <a:lnTo>
                    <a:pt x="2132" y="1928"/>
                  </a:lnTo>
                  <a:lnTo>
                    <a:pt x="2278" y="1928"/>
                  </a:lnTo>
                  <a:lnTo>
                    <a:pt x="2278" y="1990"/>
                  </a:lnTo>
                </a:path>
              </a:pathLst>
            </a:custGeom>
            <a:noFill/>
            <a:ln w="26988" cap="flat">
              <a:solidFill>
                <a:srgbClr val="D5485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218C8759-0D6B-4550-9CAC-D645F2D7A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683"/>
              <a:ext cx="755" cy="1990"/>
            </a:xfrm>
            <a:custGeom>
              <a:avLst/>
              <a:gdLst>
                <a:gd name="T0" fmla="*/ 0 w 755"/>
                <a:gd name="T1" fmla="*/ 0 h 1990"/>
                <a:gd name="T2" fmla="*/ 116 w 755"/>
                <a:gd name="T3" fmla="*/ 0 h 1990"/>
                <a:gd name="T4" fmla="*/ 116 w 755"/>
                <a:gd name="T5" fmla="*/ 153 h 1990"/>
                <a:gd name="T6" fmla="*/ 230 w 755"/>
                <a:gd name="T7" fmla="*/ 153 h 1990"/>
                <a:gd name="T8" fmla="*/ 230 w 755"/>
                <a:gd name="T9" fmla="*/ 306 h 1990"/>
                <a:gd name="T10" fmla="*/ 233 w 755"/>
                <a:gd name="T11" fmla="*/ 460 h 1990"/>
                <a:gd name="T12" fmla="*/ 262 w 755"/>
                <a:gd name="T13" fmla="*/ 460 h 1990"/>
                <a:gd name="T14" fmla="*/ 262 w 755"/>
                <a:gd name="T15" fmla="*/ 612 h 1990"/>
                <a:gd name="T16" fmla="*/ 265 w 755"/>
                <a:gd name="T17" fmla="*/ 765 h 1990"/>
                <a:gd name="T18" fmla="*/ 267 w 755"/>
                <a:gd name="T19" fmla="*/ 919 h 1990"/>
                <a:gd name="T20" fmla="*/ 339 w 755"/>
                <a:gd name="T21" fmla="*/ 919 h 1990"/>
                <a:gd name="T22" fmla="*/ 339 w 755"/>
                <a:gd name="T23" fmla="*/ 1072 h 1990"/>
                <a:gd name="T24" fmla="*/ 355 w 755"/>
                <a:gd name="T25" fmla="*/ 1072 h 1990"/>
                <a:gd name="T26" fmla="*/ 355 w 755"/>
                <a:gd name="T27" fmla="*/ 1225 h 1990"/>
                <a:gd name="T28" fmla="*/ 415 w 755"/>
                <a:gd name="T29" fmla="*/ 1225 h 1990"/>
                <a:gd name="T30" fmla="*/ 415 w 755"/>
                <a:gd name="T31" fmla="*/ 1378 h 1990"/>
                <a:gd name="T32" fmla="*/ 417 w 755"/>
                <a:gd name="T33" fmla="*/ 1531 h 1990"/>
                <a:gd name="T34" fmla="*/ 447 w 755"/>
                <a:gd name="T35" fmla="*/ 1531 h 1990"/>
                <a:gd name="T36" fmla="*/ 447 w 755"/>
                <a:gd name="T37" fmla="*/ 1684 h 1990"/>
                <a:gd name="T38" fmla="*/ 547 w 755"/>
                <a:gd name="T39" fmla="*/ 1684 h 1990"/>
                <a:gd name="T40" fmla="*/ 547 w 755"/>
                <a:gd name="T41" fmla="*/ 1837 h 1990"/>
                <a:gd name="T42" fmla="*/ 755 w 755"/>
                <a:gd name="T43" fmla="*/ 1837 h 1990"/>
                <a:gd name="T44" fmla="*/ 755 w 755"/>
                <a:gd name="T45" fmla="*/ 1990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55" h="1990">
                  <a:moveTo>
                    <a:pt x="0" y="0"/>
                  </a:moveTo>
                  <a:lnTo>
                    <a:pt x="116" y="0"/>
                  </a:lnTo>
                  <a:lnTo>
                    <a:pt x="116" y="153"/>
                  </a:lnTo>
                  <a:lnTo>
                    <a:pt x="230" y="153"/>
                  </a:lnTo>
                  <a:lnTo>
                    <a:pt x="230" y="306"/>
                  </a:lnTo>
                  <a:lnTo>
                    <a:pt x="233" y="460"/>
                  </a:lnTo>
                  <a:lnTo>
                    <a:pt x="262" y="460"/>
                  </a:lnTo>
                  <a:lnTo>
                    <a:pt x="262" y="612"/>
                  </a:lnTo>
                  <a:lnTo>
                    <a:pt x="265" y="765"/>
                  </a:lnTo>
                  <a:lnTo>
                    <a:pt x="267" y="919"/>
                  </a:lnTo>
                  <a:lnTo>
                    <a:pt x="339" y="919"/>
                  </a:lnTo>
                  <a:lnTo>
                    <a:pt x="339" y="1072"/>
                  </a:lnTo>
                  <a:lnTo>
                    <a:pt x="355" y="1072"/>
                  </a:lnTo>
                  <a:lnTo>
                    <a:pt x="355" y="1225"/>
                  </a:lnTo>
                  <a:lnTo>
                    <a:pt x="415" y="1225"/>
                  </a:lnTo>
                  <a:lnTo>
                    <a:pt x="415" y="1378"/>
                  </a:lnTo>
                  <a:lnTo>
                    <a:pt x="417" y="1531"/>
                  </a:lnTo>
                  <a:lnTo>
                    <a:pt x="447" y="1531"/>
                  </a:lnTo>
                  <a:lnTo>
                    <a:pt x="447" y="1684"/>
                  </a:lnTo>
                  <a:lnTo>
                    <a:pt x="547" y="1684"/>
                  </a:lnTo>
                  <a:lnTo>
                    <a:pt x="547" y="1837"/>
                  </a:lnTo>
                  <a:lnTo>
                    <a:pt x="755" y="1837"/>
                  </a:lnTo>
                  <a:lnTo>
                    <a:pt x="755" y="1990"/>
                  </a:lnTo>
                </a:path>
              </a:pathLst>
            </a:custGeom>
            <a:noFill/>
            <a:ln w="26988" cap="flat">
              <a:solidFill>
                <a:srgbClr val="39B14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1299788A-A88C-478F-9B9E-9E5EEC355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683"/>
              <a:ext cx="1707" cy="1990"/>
            </a:xfrm>
            <a:custGeom>
              <a:avLst/>
              <a:gdLst>
                <a:gd name="T0" fmla="*/ 0 w 1707"/>
                <a:gd name="T1" fmla="*/ 0 h 1990"/>
                <a:gd name="T2" fmla="*/ 78 w 1707"/>
                <a:gd name="T3" fmla="*/ 0 h 1990"/>
                <a:gd name="T4" fmla="*/ 78 w 1707"/>
                <a:gd name="T5" fmla="*/ 105 h 1990"/>
                <a:gd name="T6" fmla="*/ 207 w 1707"/>
                <a:gd name="T7" fmla="*/ 105 h 1990"/>
                <a:gd name="T8" fmla="*/ 207 w 1707"/>
                <a:gd name="T9" fmla="*/ 210 h 1990"/>
                <a:gd name="T10" fmla="*/ 216 w 1707"/>
                <a:gd name="T11" fmla="*/ 210 h 1990"/>
                <a:gd name="T12" fmla="*/ 216 w 1707"/>
                <a:gd name="T13" fmla="*/ 315 h 1990"/>
                <a:gd name="T14" fmla="*/ 252 w 1707"/>
                <a:gd name="T15" fmla="*/ 315 h 1990"/>
                <a:gd name="T16" fmla="*/ 252 w 1707"/>
                <a:gd name="T17" fmla="*/ 419 h 1990"/>
                <a:gd name="T18" fmla="*/ 262 w 1707"/>
                <a:gd name="T19" fmla="*/ 419 h 1990"/>
                <a:gd name="T20" fmla="*/ 262 w 1707"/>
                <a:gd name="T21" fmla="*/ 524 h 1990"/>
                <a:gd name="T22" fmla="*/ 306 w 1707"/>
                <a:gd name="T23" fmla="*/ 524 h 1990"/>
                <a:gd name="T24" fmla="*/ 306 w 1707"/>
                <a:gd name="T25" fmla="*/ 629 h 1990"/>
                <a:gd name="T26" fmla="*/ 334 w 1707"/>
                <a:gd name="T27" fmla="*/ 629 h 1990"/>
                <a:gd name="T28" fmla="*/ 334 w 1707"/>
                <a:gd name="T29" fmla="*/ 733 h 1990"/>
                <a:gd name="T30" fmla="*/ 439 w 1707"/>
                <a:gd name="T31" fmla="*/ 733 h 1990"/>
                <a:gd name="T32" fmla="*/ 439 w 1707"/>
                <a:gd name="T33" fmla="*/ 838 h 1990"/>
                <a:gd name="T34" fmla="*/ 673 w 1707"/>
                <a:gd name="T35" fmla="*/ 838 h 1990"/>
                <a:gd name="T36" fmla="*/ 673 w 1707"/>
                <a:gd name="T37" fmla="*/ 943 h 1990"/>
                <a:gd name="T38" fmla="*/ 726 w 1707"/>
                <a:gd name="T39" fmla="*/ 943 h 1990"/>
                <a:gd name="T40" fmla="*/ 726 w 1707"/>
                <a:gd name="T41" fmla="*/ 1048 h 1990"/>
                <a:gd name="T42" fmla="*/ 730 w 1707"/>
                <a:gd name="T43" fmla="*/ 1152 h 1990"/>
                <a:gd name="T44" fmla="*/ 898 w 1707"/>
                <a:gd name="T45" fmla="*/ 1152 h 1990"/>
                <a:gd name="T46" fmla="*/ 898 w 1707"/>
                <a:gd name="T47" fmla="*/ 1257 h 1990"/>
                <a:gd name="T48" fmla="*/ 942 w 1707"/>
                <a:gd name="T49" fmla="*/ 1257 h 1990"/>
                <a:gd name="T50" fmla="*/ 942 w 1707"/>
                <a:gd name="T51" fmla="*/ 1362 h 1990"/>
                <a:gd name="T52" fmla="*/ 1056 w 1707"/>
                <a:gd name="T53" fmla="*/ 1362 h 1990"/>
                <a:gd name="T54" fmla="*/ 1056 w 1707"/>
                <a:gd name="T55" fmla="*/ 1466 h 1990"/>
                <a:gd name="T56" fmla="*/ 1092 w 1707"/>
                <a:gd name="T57" fmla="*/ 1466 h 1990"/>
                <a:gd name="T58" fmla="*/ 1092 w 1707"/>
                <a:gd name="T59" fmla="*/ 1571 h 1990"/>
                <a:gd name="T60" fmla="*/ 1393 w 1707"/>
                <a:gd name="T61" fmla="*/ 1571 h 1990"/>
                <a:gd name="T62" fmla="*/ 1393 w 1707"/>
                <a:gd name="T63" fmla="*/ 1676 h 1990"/>
                <a:gd name="T64" fmla="*/ 1399 w 1707"/>
                <a:gd name="T65" fmla="*/ 1676 h 1990"/>
                <a:gd name="T66" fmla="*/ 1399 w 1707"/>
                <a:gd name="T67" fmla="*/ 1780 h 1990"/>
                <a:gd name="T68" fmla="*/ 1418 w 1707"/>
                <a:gd name="T69" fmla="*/ 1780 h 1990"/>
                <a:gd name="T70" fmla="*/ 1418 w 1707"/>
                <a:gd name="T71" fmla="*/ 1885 h 1990"/>
                <a:gd name="T72" fmla="*/ 1707 w 1707"/>
                <a:gd name="T73" fmla="*/ 1885 h 1990"/>
                <a:gd name="T74" fmla="*/ 1707 w 1707"/>
                <a:gd name="T75" fmla="*/ 1990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7" h="1990">
                  <a:moveTo>
                    <a:pt x="0" y="0"/>
                  </a:moveTo>
                  <a:lnTo>
                    <a:pt x="78" y="0"/>
                  </a:lnTo>
                  <a:lnTo>
                    <a:pt x="78" y="105"/>
                  </a:lnTo>
                  <a:lnTo>
                    <a:pt x="207" y="105"/>
                  </a:lnTo>
                  <a:lnTo>
                    <a:pt x="207" y="210"/>
                  </a:lnTo>
                  <a:lnTo>
                    <a:pt x="216" y="210"/>
                  </a:lnTo>
                  <a:lnTo>
                    <a:pt x="216" y="315"/>
                  </a:lnTo>
                  <a:lnTo>
                    <a:pt x="252" y="315"/>
                  </a:lnTo>
                  <a:lnTo>
                    <a:pt x="252" y="419"/>
                  </a:lnTo>
                  <a:lnTo>
                    <a:pt x="262" y="419"/>
                  </a:lnTo>
                  <a:lnTo>
                    <a:pt x="262" y="524"/>
                  </a:lnTo>
                  <a:lnTo>
                    <a:pt x="306" y="524"/>
                  </a:lnTo>
                  <a:lnTo>
                    <a:pt x="306" y="629"/>
                  </a:lnTo>
                  <a:lnTo>
                    <a:pt x="334" y="629"/>
                  </a:lnTo>
                  <a:lnTo>
                    <a:pt x="334" y="733"/>
                  </a:lnTo>
                  <a:lnTo>
                    <a:pt x="439" y="733"/>
                  </a:lnTo>
                  <a:lnTo>
                    <a:pt x="439" y="838"/>
                  </a:lnTo>
                  <a:lnTo>
                    <a:pt x="673" y="838"/>
                  </a:lnTo>
                  <a:lnTo>
                    <a:pt x="673" y="943"/>
                  </a:lnTo>
                  <a:lnTo>
                    <a:pt x="726" y="943"/>
                  </a:lnTo>
                  <a:lnTo>
                    <a:pt x="726" y="1048"/>
                  </a:lnTo>
                  <a:lnTo>
                    <a:pt x="730" y="1152"/>
                  </a:lnTo>
                  <a:lnTo>
                    <a:pt x="898" y="1152"/>
                  </a:lnTo>
                  <a:lnTo>
                    <a:pt x="898" y="1257"/>
                  </a:lnTo>
                  <a:lnTo>
                    <a:pt x="942" y="1257"/>
                  </a:lnTo>
                  <a:lnTo>
                    <a:pt x="942" y="1362"/>
                  </a:lnTo>
                  <a:lnTo>
                    <a:pt x="1056" y="1362"/>
                  </a:lnTo>
                  <a:lnTo>
                    <a:pt x="1056" y="1466"/>
                  </a:lnTo>
                  <a:lnTo>
                    <a:pt x="1092" y="1466"/>
                  </a:lnTo>
                  <a:lnTo>
                    <a:pt x="1092" y="1571"/>
                  </a:lnTo>
                  <a:lnTo>
                    <a:pt x="1393" y="1571"/>
                  </a:lnTo>
                  <a:lnTo>
                    <a:pt x="1393" y="1676"/>
                  </a:lnTo>
                  <a:lnTo>
                    <a:pt x="1399" y="1676"/>
                  </a:lnTo>
                  <a:lnTo>
                    <a:pt x="1399" y="1780"/>
                  </a:lnTo>
                  <a:lnTo>
                    <a:pt x="1418" y="1780"/>
                  </a:lnTo>
                  <a:lnTo>
                    <a:pt x="1418" y="1885"/>
                  </a:lnTo>
                  <a:lnTo>
                    <a:pt x="1707" y="1885"/>
                  </a:lnTo>
                  <a:lnTo>
                    <a:pt x="1707" y="1990"/>
                  </a:lnTo>
                </a:path>
              </a:pathLst>
            </a:custGeom>
            <a:noFill/>
            <a:ln w="26988" cap="flat">
              <a:solidFill>
                <a:srgbClr val="40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3B60E17B-F131-4BDC-9E3C-060DD2633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683"/>
              <a:ext cx="2876" cy="1633"/>
            </a:xfrm>
            <a:custGeom>
              <a:avLst/>
              <a:gdLst>
                <a:gd name="T0" fmla="*/ 32 w 2876"/>
                <a:gd name="T1" fmla="*/ 15 h 1633"/>
                <a:gd name="T2" fmla="*/ 90 w 2876"/>
                <a:gd name="T3" fmla="*/ 30 h 1633"/>
                <a:gd name="T4" fmla="*/ 132 w 2876"/>
                <a:gd name="T5" fmla="*/ 52 h 1633"/>
                <a:gd name="T6" fmla="*/ 156 w 2876"/>
                <a:gd name="T7" fmla="*/ 75 h 1633"/>
                <a:gd name="T8" fmla="*/ 187 w 2876"/>
                <a:gd name="T9" fmla="*/ 90 h 1633"/>
                <a:gd name="T10" fmla="*/ 206 w 2876"/>
                <a:gd name="T11" fmla="*/ 113 h 1633"/>
                <a:gd name="T12" fmla="*/ 220 w 2876"/>
                <a:gd name="T13" fmla="*/ 152 h 1633"/>
                <a:gd name="T14" fmla="*/ 238 w 2876"/>
                <a:gd name="T15" fmla="*/ 175 h 1633"/>
                <a:gd name="T16" fmla="*/ 255 w 2876"/>
                <a:gd name="T17" fmla="*/ 206 h 1633"/>
                <a:gd name="T18" fmla="*/ 276 w 2876"/>
                <a:gd name="T19" fmla="*/ 245 h 1633"/>
                <a:gd name="T20" fmla="*/ 289 w 2876"/>
                <a:gd name="T21" fmla="*/ 277 h 1633"/>
                <a:gd name="T22" fmla="*/ 311 w 2876"/>
                <a:gd name="T23" fmla="*/ 301 h 1633"/>
                <a:gd name="T24" fmla="*/ 338 w 2876"/>
                <a:gd name="T25" fmla="*/ 317 h 1633"/>
                <a:gd name="T26" fmla="*/ 353 w 2876"/>
                <a:gd name="T27" fmla="*/ 341 h 1633"/>
                <a:gd name="T28" fmla="*/ 363 w 2876"/>
                <a:gd name="T29" fmla="*/ 375 h 1633"/>
                <a:gd name="T30" fmla="*/ 381 w 2876"/>
                <a:gd name="T31" fmla="*/ 399 h 1633"/>
                <a:gd name="T32" fmla="*/ 399 w 2876"/>
                <a:gd name="T33" fmla="*/ 425 h 1633"/>
                <a:gd name="T34" fmla="*/ 412 w 2876"/>
                <a:gd name="T35" fmla="*/ 450 h 1633"/>
                <a:gd name="T36" fmla="*/ 419 w 2876"/>
                <a:gd name="T37" fmla="*/ 484 h 1633"/>
                <a:gd name="T38" fmla="*/ 434 w 2876"/>
                <a:gd name="T39" fmla="*/ 518 h 1633"/>
                <a:gd name="T40" fmla="*/ 439 w 2876"/>
                <a:gd name="T41" fmla="*/ 552 h 1633"/>
                <a:gd name="T42" fmla="*/ 453 w 2876"/>
                <a:gd name="T43" fmla="*/ 578 h 1633"/>
                <a:gd name="T44" fmla="*/ 475 w 2876"/>
                <a:gd name="T45" fmla="*/ 604 h 1633"/>
                <a:gd name="T46" fmla="*/ 492 w 2876"/>
                <a:gd name="T47" fmla="*/ 639 h 1633"/>
                <a:gd name="T48" fmla="*/ 512 w 2876"/>
                <a:gd name="T49" fmla="*/ 675 h 1633"/>
                <a:gd name="T50" fmla="*/ 525 w 2876"/>
                <a:gd name="T51" fmla="*/ 710 h 1633"/>
                <a:gd name="T52" fmla="*/ 547 w 2876"/>
                <a:gd name="T53" fmla="*/ 737 h 1633"/>
                <a:gd name="T54" fmla="*/ 561 w 2876"/>
                <a:gd name="T55" fmla="*/ 765 h 1633"/>
                <a:gd name="T56" fmla="*/ 586 w 2876"/>
                <a:gd name="T57" fmla="*/ 792 h 1633"/>
                <a:gd name="T58" fmla="*/ 600 w 2876"/>
                <a:gd name="T59" fmla="*/ 829 h 1633"/>
                <a:gd name="T60" fmla="*/ 619 w 2876"/>
                <a:gd name="T61" fmla="*/ 848 h 1633"/>
                <a:gd name="T62" fmla="*/ 645 w 2876"/>
                <a:gd name="T63" fmla="*/ 866 h 1633"/>
                <a:gd name="T64" fmla="*/ 671 w 2876"/>
                <a:gd name="T65" fmla="*/ 895 h 1633"/>
                <a:gd name="T66" fmla="*/ 682 w 2876"/>
                <a:gd name="T67" fmla="*/ 945 h 1633"/>
                <a:gd name="T68" fmla="*/ 704 w 2876"/>
                <a:gd name="T69" fmla="*/ 964 h 1633"/>
                <a:gd name="T70" fmla="*/ 750 w 2876"/>
                <a:gd name="T71" fmla="*/ 985 h 1633"/>
                <a:gd name="T72" fmla="*/ 776 w 2876"/>
                <a:gd name="T73" fmla="*/ 1005 h 1633"/>
                <a:gd name="T74" fmla="*/ 803 w 2876"/>
                <a:gd name="T75" fmla="*/ 1038 h 1633"/>
                <a:gd name="T76" fmla="*/ 822 w 2876"/>
                <a:gd name="T77" fmla="*/ 1072 h 1633"/>
                <a:gd name="T78" fmla="*/ 847 w 2876"/>
                <a:gd name="T79" fmla="*/ 1094 h 1633"/>
                <a:gd name="T80" fmla="*/ 912 w 2876"/>
                <a:gd name="T81" fmla="*/ 1117 h 1633"/>
                <a:gd name="T82" fmla="*/ 942 w 2876"/>
                <a:gd name="T83" fmla="*/ 1151 h 1633"/>
                <a:gd name="T84" fmla="*/ 975 w 2876"/>
                <a:gd name="T85" fmla="*/ 1175 h 1633"/>
                <a:gd name="T86" fmla="*/ 1018 w 2876"/>
                <a:gd name="T87" fmla="*/ 1200 h 1633"/>
                <a:gd name="T88" fmla="*/ 1048 w 2876"/>
                <a:gd name="T89" fmla="*/ 1226 h 1633"/>
                <a:gd name="T90" fmla="*/ 1093 w 2876"/>
                <a:gd name="T91" fmla="*/ 1253 h 1633"/>
                <a:gd name="T92" fmla="*/ 1172 w 2876"/>
                <a:gd name="T93" fmla="*/ 1280 h 1633"/>
                <a:gd name="T94" fmla="*/ 1219 w 2876"/>
                <a:gd name="T95" fmla="*/ 1322 h 1633"/>
                <a:gd name="T96" fmla="*/ 1250 w 2876"/>
                <a:gd name="T97" fmla="*/ 1364 h 1633"/>
                <a:gd name="T98" fmla="*/ 1356 w 2876"/>
                <a:gd name="T99" fmla="*/ 1394 h 1633"/>
                <a:gd name="T100" fmla="*/ 1411 w 2876"/>
                <a:gd name="T101" fmla="*/ 1426 h 1633"/>
                <a:gd name="T102" fmla="*/ 1430 w 2876"/>
                <a:gd name="T103" fmla="*/ 1458 h 1633"/>
                <a:gd name="T104" fmla="*/ 1456 w 2876"/>
                <a:gd name="T105" fmla="*/ 1490 h 1633"/>
                <a:gd name="T106" fmla="*/ 1645 w 2876"/>
                <a:gd name="T107" fmla="*/ 1490 h 1633"/>
                <a:gd name="T108" fmla="*/ 1674 w 2876"/>
                <a:gd name="T109" fmla="*/ 1553 h 1633"/>
                <a:gd name="T110" fmla="*/ 1773 w 2876"/>
                <a:gd name="T111" fmla="*/ 1598 h 1633"/>
                <a:gd name="T112" fmla="*/ 2044 w 2876"/>
                <a:gd name="T113" fmla="*/ 1598 h 1633"/>
                <a:gd name="T114" fmla="*/ 2129 w 2876"/>
                <a:gd name="T115" fmla="*/ 1633 h 1633"/>
                <a:gd name="T116" fmla="*/ 2876 w 2876"/>
                <a:gd name="T117" fmla="*/ 1633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6" h="1633">
                  <a:moveTo>
                    <a:pt x="0" y="0"/>
                  </a:moveTo>
                  <a:lnTo>
                    <a:pt x="26" y="0"/>
                  </a:lnTo>
                  <a:lnTo>
                    <a:pt x="26" y="8"/>
                  </a:lnTo>
                  <a:lnTo>
                    <a:pt x="32" y="8"/>
                  </a:lnTo>
                  <a:lnTo>
                    <a:pt x="32" y="15"/>
                  </a:lnTo>
                  <a:lnTo>
                    <a:pt x="48" y="15"/>
                  </a:lnTo>
                  <a:lnTo>
                    <a:pt x="48" y="23"/>
                  </a:lnTo>
                  <a:lnTo>
                    <a:pt x="66" y="23"/>
                  </a:lnTo>
                  <a:lnTo>
                    <a:pt x="90" y="23"/>
                  </a:lnTo>
                  <a:lnTo>
                    <a:pt x="90" y="30"/>
                  </a:lnTo>
                  <a:lnTo>
                    <a:pt x="91" y="37"/>
                  </a:lnTo>
                  <a:lnTo>
                    <a:pt x="102" y="37"/>
                  </a:lnTo>
                  <a:lnTo>
                    <a:pt x="107" y="45"/>
                  </a:lnTo>
                  <a:lnTo>
                    <a:pt x="107" y="52"/>
                  </a:lnTo>
                  <a:lnTo>
                    <a:pt x="132" y="52"/>
                  </a:lnTo>
                  <a:lnTo>
                    <a:pt x="144" y="52"/>
                  </a:lnTo>
                  <a:lnTo>
                    <a:pt x="145" y="60"/>
                  </a:lnTo>
                  <a:lnTo>
                    <a:pt x="145" y="67"/>
                  </a:lnTo>
                  <a:lnTo>
                    <a:pt x="156" y="67"/>
                  </a:lnTo>
                  <a:lnTo>
                    <a:pt x="156" y="75"/>
                  </a:lnTo>
                  <a:lnTo>
                    <a:pt x="170" y="75"/>
                  </a:lnTo>
                  <a:lnTo>
                    <a:pt x="174" y="83"/>
                  </a:lnTo>
                  <a:lnTo>
                    <a:pt x="177" y="90"/>
                  </a:lnTo>
                  <a:lnTo>
                    <a:pt x="182" y="90"/>
                  </a:lnTo>
                  <a:lnTo>
                    <a:pt x="187" y="90"/>
                  </a:lnTo>
                  <a:lnTo>
                    <a:pt x="187" y="98"/>
                  </a:lnTo>
                  <a:lnTo>
                    <a:pt x="199" y="98"/>
                  </a:lnTo>
                  <a:lnTo>
                    <a:pt x="199" y="106"/>
                  </a:lnTo>
                  <a:lnTo>
                    <a:pt x="206" y="106"/>
                  </a:lnTo>
                  <a:lnTo>
                    <a:pt x="206" y="113"/>
                  </a:lnTo>
                  <a:lnTo>
                    <a:pt x="208" y="121"/>
                  </a:lnTo>
                  <a:lnTo>
                    <a:pt x="209" y="136"/>
                  </a:lnTo>
                  <a:lnTo>
                    <a:pt x="211" y="144"/>
                  </a:lnTo>
                  <a:lnTo>
                    <a:pt x="220" y="144"/>
                  </a:lnTo>
                  <a:lnTo>
                    <a:pt x="220" y="152"/>
                  </a:lnTo>
                  <a:lnTo>
                    <a:pt x="224" y="159"/>
                  </a:lnTo>
                  <a:lnTo>
                    <a:pt x="229" y="159"/>
                  </a:lnTo>
                  <a:lnTo>
                    <a:pt x="233" y="167"/>
                  </a:lnTo>
                  <a:lnTo>
                    <a:pt x="238" y="167"/>
                  </a:lnTo>
                  <a:lnTo>
                    <a:pt x="238" y="175"/>
                  </a:lnTo>
                  <a:lnTo>
                    <a:pt x="240" y="182"/>
                  </a:lnTo>
                  <a:lnTo>
                    <a:pt x="243" y="190"/>
                  </a:lnTo>
                  <a:lnTo>
                    <a:pt x="255" y="190"/>
                  </a:lnTo>
                  <a:lnTo>
                    <a:pt x="255" y="198"/>
                  </a:lnTo>
                  <a:lnTo>
                    <a:pt x="255" y="206"/>
                  </a:lnTo>
                  <a:lnTo>
                    <a:pt x="257" y="214"/>
                  </a:lnTo>
                  <a:lnTo>
                    <a:pt x="257" y="222"/>
                  </a:lnTo>
                  <a:lnTo>
                    <a:pt x="259" y="230"/>
                  </a:lnTo>
                  <a:lnTo>
                    <a:pt x="275" y="230"/>
                  </a:lnTo>
                  <a:lnTo>
                    <a:pt x="276" y="245"/>
                  </a:lnTo>
                  <a:lnTo>
                    <a:pt x="277" y="253"/>
                  </a:lnTo>
                  <a:lnTo>
                    <a:pt x="278" y="253"/>
                  </a:lnTo>
                  <a:lnTo>
                    <a:pt x="282" y="269"/>
                  </a:lnTo>
                  <a:lnTo>
                    <a:pt x="289" y="269"/>
                  </a:lnTo>
                  <a:lnTo>
                    <a:pt x="289" y="277"/>
                  </a:lnTo>
                  <a:lnTo>
                    <a:pt x="292" y="285"/>
                  </a:lnTo>
                  <a:lnTo>
                    <a:pt x="297" y="285"/>
                  </a:lnTo>
                  <a:lnTo>
                    <a:pt x="297" y="293"/>
                  </a:lnTo>
                  <a:lnTo>
                    <a:pt x="301" y="301"/>
                  </a:lnTo>
                  <a:lnTo>
                    <a:pt x="311" y="301"/>
                  </a:lnTo>
                  <a:lnTo>
                    <a:pt x="311" y="309"/>
                  </a:lnTo>
                  <a:lnTo>
                    <a:pt x="317" y="309"/>
                  </a:lnTo>
                  <a:lnTo>
                    <a:pt x="320" y="309"/>
                  </a:lnTo>
                  <a:lnTo>
                    <a:pt x="320" y="317"/>
                  </a:lnTo>
                  <a:lnTo>
                    <a:pt x="338" y="317"/>
                  </a:lnTo>
                  <a:lnTo>
                    <a:pt x="338" y="325"/>
                  </a:lnTo>
                  <a:lnTo>
                    <a:pt x="348" y="325"/>
                  </a:lnTo>
                  <a:lnTo>
                    <a:pt x="348" y="334"/>
                  </a:lnTo>
                  <a:lnTo>
                    <a:pt x="353" y="334"/>
                  </a:lnTo>
                  <a:lnTo>
                    <a:pt x="353" y="341"/>
                  </a:lnTo>
                  <a:lnTo>
                    <a:pt x="358" y="350"/>
                  </a:lnTo>
                  <a:lnTo>
                    <a:pt x="360" y="358"/>
                  </a:lnTo>
                  <a:lnTo>
                    <a:pt x="363" y="358"/>
                  </a:lnTo>
                  <a:lnTo>
                    <a:pt x="363" y="366"/>
                  </a:lnTo>
                  <a:lnTo>
                    <a:pt x="363" y="375"/>
                  </a:lnTo>
                  <a:lnTo>
                    <a:pt x="365" y="383"/>
                  </a:lnTo>
                  <a:lnTo>
                    <a:pt x="366" y="391"/>
                  </a:lnTo>
                  <a:lnTo>
                    <a:pt x="370" y="391"/>
                  </a:lnTo>
                  <a:lnTo>
                    <a:pt x="370" y="399"/>
                  </a:lnTo>
                  <a:lnTo>
                    <a:pt x="381" y="399"/>
                  </a:lnTo>
                  <a:lnTo>
                    <a:pt x="383" y="408"/>
                  </a:lnTo>
                  <a:lnTo>
                    <a:pt x="387" y="408"/>
                  </a:lnTo>
                  <a:lnTo>
                    <a:pt x="387" y="416"/>
                  </a:lnTo>
                  <a:lnTo>
                    <a:pt x="399" y="416"/>
                  </a:lnTo>
                  <a:lnTo>
                    <a:pt x="399" y="425"/>
                  </a:lnTo>
                  <a:lnTo>
                    <a:pt x="401" y="433"/>
                  </a:lnTo>
                  <a:lnTo>
                    <a:pt x="406" y="433"/>
                  </a:lnTo>
                  <a:lnTo>
                    <a:pt x="406" y="441"/>
                  </a:lnTo>
                  <a:lnTo>
                    <a:pt x="406" y="450"/>
                  </a:lnTo>
                  <a:lnTo>
                    <a:pt x="412" y="450"/>
                  </a:lnTo>
                  <a:lnTo>
                    <a:pt x="412" y="459"/>
                  </a:lnTo>
                  <a:lnTo>
                    <a:pt x="413" y="467"/>
                  </a:lnTo>
                  <a:lnTo>
                    <a:pt x="418" y="475"/>
                  </a:lnTo>
                  <a:lnTo>
                    <a:pt x="419" y="475"/>
                  </a:lnTo>
                  <a:lnTo>
                    <a:pt x="419" y="484"/>
                  </a:lnTo>
                  <a:lnTo>
                    <a:pt x="420" y="492"/>
                  </a:lnTo>
                  <a:lnTo>
                    <a:pt x="421" y="501"/>
                  </a:lnTo>
                  <a:lnTo>
                    <a:pt x="423" y="509"/>
                  </a:lnTo>
                  <a:lnTo>
                    <a:pt x="423" y="518"/>
                  </a:lnTo>
                  <a:lnTo>
                    <a:pt x="434" y="518"/>
                  </a:lnTo>
                  <a:lnTo>
                    <a:pt x="434" y="526"/>
                  </a:lnTo>
                  <a:lnTo>
                    <a:pt x="434" y="535"/>
                  </a:lnTo>
                  <a:lnTo>
                    <a:pt x="436" y="535"/>
                  </a:lnTo>
                  <a:lnTo>
                    <a:pt x="436" y="544"/>
                  </a:lnTo>
                  <a:lnTo>
                    <a:pt x="439" y="552"/>
                  </a:lnTo>
                  <a:lnTo>
                    <a:pt x="444" y="552"/>
                  </a:lnTo>
                  <a:lnTo>
                    <a:pt x="444" y="561"/>
                  </a:lnTo>
                  <a:lnTo>
                    <a:pt x="452" y="561"/>
                  </a:lnTo>
                  <a:lnTo>
                    <a:pt x="452" y="569"/>
                  </a:lnTo>
                  <a:lnTo>
                    <a:pt x="453" y="578"/>
                  </a:lnTo>
                  <a:lnTo>
                    <a:pt x="463" y="578"/>
                  </a:lnTo>
                  <a:lnTo>
                    <a:pt x="466" y="587"/>
                  </a:lnTo>
                  <a:lnTo>
                    <a:pt x="475" y="587"/>
                  </a:lnTo>
                  <a:lnTo>
                    <a:pt x="475" y="595"/>
                  </a:lnTo>
                  <a:lnTo>
                    <a:pt x="475" y="604"/>
                  </a:lnTo>
                  <a:lnTo>
                    <a:pt x="481" y="604"/>
                  </a:lnTo>
                  <a:lnTo>
                    <a:pt x="481" y="612"/>
                  </a:lnTo>
                  <a:lnTo>
                    <a:pt x="487" y="612"/>
                  </a:lnTo>
                  <a:lnTo>
                    <a:pt x="490" y="630"/>
                  </a:lnTo>
                  <a:lnTo>
                    <a:pt x="492" y="639"/>
                  </a:lnTo>
                  <a:lnTo>
                    <a:pt x="493" y="639"/>
                  </a:lnTo>
                  <a:lnTo>
                    <a:pt x="493" y="648"/>
                  </a:lnTo>
                  <a:lnTo>
                    <a:pt x="499" y="666"/>
                  </a:lnTo>
                  <a:lnTo>
                    <a:pt x="501" y="675"/>
                  </a:lnTo>
                  <a:lnTo>
                    <a:pt x="512" y="675"/>
                  </a:lnTo>
                  <a:lnTo>
                    <a:pt x="512" y="683"/>
                  </a:lnTo>
                  <a:lnTo>
                    <a:pt x="517" y="692"/>
                  </a:lnTo>
                  <a:lnTo>
                    <a:pt x="518" y="692"/>
                  </a:lnTo>
                  <a:lnTo>
                    <a:pt x="522" y="701"/>
                  </a:lnTo>
                  <a:lnTo>
                    <a:pt x="525" y="710"/>
                  </a:lnTo>
                  <a:lnTo>
                    <a:pt x="529" y="710"/>
                  </a:lnTo>
                  <a:lnTo>
                    <a:pt x="531" y="719"/>
                  </a:lnTo>
                  <a:lnTo>
                    <a:pt x="531" y="729"/>
                  </a:lnTo>
                  <a:lnTo>
                    <a:pt x="547" y="729"/>
                  </a:lnTo>
                  <a:lnTo>
                    <a:pt x="547" y="737"/>
                  </a:lnTo>
                  <a:lnTo>
                    <a:pt x="552" y="737"/>
                  </a:lnTo>
                  <a:lnTo>
                    <a:pt x="552" y="747"/>
                  </a:lnTo>
                  <a:lnTo>
                    <a:pt x="561" y="747"/>
                  </a:lnTo>
                  <a:lnTo>
                    <a:pt x="561" y="755"/>
                  </a:lnTo>
                  <a:lnTo>
                    <a:pt x="561" y="765"/>
                  </a:lnTo>
                  <a:lnTo>
                    <a:pt x="577" y="765"/>
                  </a:lnTo>
                  <a:lnTo>
                    <a:pt x="577" y="774"/>
                  </a:lnTo>
                  <a:lnTo>
                    <a:pt x="580" y="783"/>
                  </a:lnTo>
                  <a:lnTo>
                    <a:pt x="580" y="792"/>
                  </a:lnTo>
                  <a:lnTo>
                    <a:pt x="586" y="792"/>
                  </a:lnTo>
                  <a:lnTo>
                    <a:pt x="588" y="802"/>
                  </a:lnTo>
                  <a:lnTo>
                    <a:pt x="594" y="802"/>
                  </a:lnTo>
                  <a:lnTo>
                    <a:pt x="594" y="810"/>
                  </a:lnTo>
                  <a:lnTo>
                    <a:pt x="596" y="820"/>
                  </a:lnTo>
                  <a:lnTo>
                    <a:pt x="600" y="829"/>
                  </a:lnTo>
                  <a:lnTo>
                    <a:pt x="605" y="829"/>
                  </a:lnTo>
                  <a:lnTo>
                    <a:pt x="605" y="838"/>
                  </a:lnTo>
                  <a:lnTo>
                    <a:pt x="609" y="838"/>
                  </a:lnTo>
                  <a:lnTo>
                    <a:pt x="609" y="848"/>
                  </a:lnTo>
                  <a:lnTo>
                    <a:pt x="619" y="848"/>
                  </a:lnTo>
                  <a:lnTo>
                    <a:pt x="619" y="857"/>
                  </a:lnTo>
                  <a:lnTo>
                    <a:pt x="633" y="857"/>
                  </a:lnTo>
                  <a:lnTo>
                    <a:pt x="633" y="866"/>
                  </a:lnTo>
                  <a:lnTo>
                    <a:pt x="641" y="866"/>
                  </a:lnTo>
                  <a:lnTo>
                    <a:pt x="645" y="866"/>
                  </a:lnTo>
                  <a:lnTo>
                    <a:pt x="645" y="876"/>
                  </a:lnTo>
                  <a:lnTo>
                    <a:pt x="657" y="876"/>
                  </a:lnTo>
                  <a:lnTo>
                    <a:pt x="657" y="886"/>
                  </a:lnTo>
                  <a:lnTo>
                    <a:pt x="671" y="886"/>
                  </a:lnTo>
                  <a:lnTo>
                    <a:pt x="671" y="895"/>
                  </a:lnTo>
                  <a:lnTo>
                    <a:pt x="674" y="905"/>
                  </a:lnTo>
                  <a:lnTo>
                    <a:pt x="676" y="905"/>
                  </a:lnTo>
                  <a:lnTo>
                    <a:pt x="676" y="925"/>
                  </a:lnTo>
                  <a:lnTo>
                    <a:pt x="680" y="935"/>
                  </a:lnTo>
                  <a:lnTo>
                    <a:pt x="682" y="945"/>
                  </a:lnTo>
                  <a:lnTo>
                    <a:pt x="685" y="945"/>
                  </a:lnTo>
                  <a:lnTo>
                    <a:pt x="685" y="954"/>
                  </a:lnTo>
                  <a:lnTo>
                    <a:pt x="693" y="954"/>
                  </a:lnTo>
                  <a:lnTo>
                    <a:pt x="704" y="954"/>
                  </a:lnTo>
                  <a:lnTo>
                    <a:pt x="704" y="964"/>
                  </a:lnTo>
                  <a:lnTo>
                    <a:pt x="728" y="964"/>
                  </a:lnTo>
                  <a:lnTo>
                    <a:pt x="728" y="974"/>
                  </a:lnTo>
                  <a:lnTo>
                    <a:pt x="738" y="974"/>
                  </a:lnTo>
                  <a:lnTo>
                    <a:pt x="740" y="985"/>
                  </a:lnTo>
                  <a:lnTo>
                    <a:pt x="750" y="985"/>
                  </a:lnTo>
                  <a:lnTo>
                    <a:pt x="762" y="985"/>
                  </a:lnTo>
                  <a:lnTo>
                    <a:pt x="771" y="985"/>
                  </a:lnTo>
                  <a:lnTo>
                    <a:pt x="771" y="995"/>
                  </a:lnTo>
                  <a:lnTo>
                    <a:pt x="771" y="1005"/>
                  </a:lnTo>
                  <a:lnTo>
                    <a:pt x="776" y="1005"/>
                  </a:lnTo>
                  <a:lnTo>
                    <a:pt x="776" y="1016"/>
                  </a:lnTo>
                  <a:lnTo>
                    <a:pt x="795" y="1016"/>
                  </a:lnTo>
                  <a:lnTo>
                    <a:pt x="796" y="1027"/>
                  </a:lnTo>
                  <a:lnTo>
                    <a:pt x="803" y="1027"/>
                  </a:lnTo>
                  <a:lnTo>
                    <a:pt x="803" y="1038"/>
                  </a:lnTo>
                  <a:lnTo>
                    <a:pt x="809" y="1038"/>
                  </a:lnTo>
                  <a:lnTo>
                    <a:pt x="809" y="1049"/>
                  </a:lnTo>
                  <a:lnTo>
                    <a:pt x="813" y="1061"/>
                  </a:lnTo>
                  <a:lnTo>
                    <a:pt x="822" y="1061"/>
                  </a:lnTo>
                  <a:lnTo>
                    <a:pt x="822" y="1072"/>
                  </a:lnTo>
                  <a:lnTo>
                    <a:pt x="825" y="1072"/>
                  </a:lnTo>
                  <a:lnTo>
                    <a:pt x="825" y="1082"/>
                  </a:lnTo>
                  <a:lnTo>
                    <a:pt x="838" y="1082"/>
                  </a:lnTo>
                  <a:lnTo>
                    <a:pt x="838" y="1094"/>
                  </a:lnTo>
                  <a:lnTo>
                    <a:pt x="847" y="1094"/>
                  </a:lnTo>
                  <a:lnTo>
                    <a:pt x="860" y="1094"/>
                  </a:lnTo>
                  <a:lnTo>
                    <a:pt x="860" y="1105"/>
                  </a:lnTo>
                  <a:lnTo>
                    <a:pt x="885" y="1105"/>
                  </a:lnTo>
                  <a:lnTo>
                    <a:pt x="887" y="1117"/>
                  </a:lnTo>
                  <a:lnTo>
                    <a:pt x="912" y="1117"/>
                  </a:lnTo>
                  <a:lnTo>
                    <a:pt x="912" y="1128"/>
                  </a:lnTo>
                  <a:lnTo>
                    <a:pt x="920" y="1128"/>
                  </a:lnTo>
                  <a:lnTo>
                    <a:pt x="920" y="1139"/>
                  </a:lnTo>
                  <a:lnTo>
                    <a:pt x="921" y="1151"/>
                  </a:lnTo>
                  <a:lnTo>
                    <a:pt x="942" y="1151"/>
                  </a:lnTo>
                  <a:lnTo>
                    <a:pt x="942" y="1163"/>
                  </a:lnTo>
                  <a:lnTo>
                    <a:pt x="949" y="1163"/>
                  </a:lnTo>
                  <a:lnTo>
                    <a:pt x="957" y="1175"/>
                  </a:lnTo>
                  <a:lnTo>
                    <a:pt x="968" y="1175"/>
                  </a:lnTo>
                  <a:lnTo>
                    <a:pt x="975" y="1175"/>
                  </a:lnTo>
                  <a:lnTo>
                    <a:pt x="984" y="1175"/>
                  </a:lnTo>
                  <a:lnTo>
                    <a:pt x="984" y="1187"/>
                  </a:lnTo>
                  <a:lnTo>
                    <a:pt x="998" y="1187"/>
                  </a:lnTo>
                  <a:lnTo>
                    <a:pt x="1015" y="1187"/>
                  </a:lnTo>
                  <a:lnTo>
                    <a:pt x="1018" y="1200"/>
                  </a:lnTo>
                  <a:lnTo>
                    <a:pt x="1039" y="1200"/>
                  </a:lnTo>
                  <a:lnTo>
                    <a:pt x="1039" y="1213"/>
                  </a:lnTo>
                  <a:lnTo>
                    <a:pt x="1043" y="1213"/>
                  </a:lnTo>
                  <a:lnTo>
                    <a:pt x="1043" y="1226"/>
                  </a:lnTo>
                  <a:lnTo>
                    <a:pt x="1048" y="1226"/>
                  </a:lnTo>
                  <a:lnTo>
                    <a:pt x="1071" y="1226"/>
                  </a:lnTo>
                  <a:lnTo>
                    <a:pt x="1071" y="1239"/>
                  </a:lnTo>
                  <a:lnTo>
                    <a:pt x="1077" y="1239"/>
                  </a:lnTo>
                  <a:lnTo>
                    <a:pt x="1093" y="1239"/>
                  </a:lnTo>
                  <a:lnTo>
                    <a:pt x="1093" y="1253"/>
                  </a:lnTo>
                  <a:lnTo>
                    <a:pt x="1099" y="1253"/>
                  </a:lnTo>
                  <a:lnTo>
                    <a:pt x="1099" y="1267"/>
                  </a:lnTo>
                  <a:lnTo>
                    <a:pt x="1130" y="1267"/>
                  </a:lnTo>
                  <a:lnTo>
                    <a:pt x="1130" y="1280"/>
                  </a:lnTo>
                  <a:lnTo>
                    <a:pt x="1172" y="1280"/>
                  </a:lnTo>
                  <a:lnTo>
                    <a:pt x="1172" y="1294"/>
                  </a:lnTo>
                  <a:lnTo>
                    <a:pt x="1206" y="1294"/>
                  </a:lnTo>
                  <a:lnTo>
                    <a:pt x="1217" y="1294"/>
                  </a:lnTo>
                  <a:lnTo>
                    <a:pt x="1217" y="1308"/>
                  </a:lnTo>
                  <a:lnTo>
                    <a:pt x="1219" y="1322"/>
                  </a:lnTo>
                  <a:lnTo>
                    <a:pt x="1246" y="1322"/>
                  </a:lnTo>
                  <a:lnTo>
                    <a:pt x="1246" y="1336"/>
                  </a:lnTo>
                  <a:lnTo>
                    <a:pt x="1247" y="1336"/>
                  </a:lnTo>
                  <a:lnTo>
                    <a:pt x="1247" y="1350"/>
                  </a:lnTo>
                  <a:lnTo>
                    <a:pt x="1250" y="1364"/>
                  </a:lnTo>
                  <a:lnTo>
                    <a:pt x="1282" y="1364"/>
                  </a:lnTo>
                  <a:lnTo>
                    <a:pt x="1346" y="1364"/>
                  </a:lnTo>
                  <a:lnTo>
                    <a:pt x="1355" y="1364"/>
                  </a:lnTo>
                  <a:lnTo>
                    <a:pt x="1355" y="1379"/>
                  </a:lnTo>
                  <a:lnTo>
                    <a:pt x="1356" y="1394"/>
                  </a:lnTo>
                  <a:lnTo>
                    <a:pt x="1385" y="1394"/>
                  </a:lnTo>
                  <a:lnTo>
                    <a:pt x="1390" y="1394"/>
                  </a:lnTo>
                  <a:lnTo>
                    <a:pt x="1390" y="1409"/>
                  </a:lnTo>
                  <a:lnTo>
                    <a:pt x="1411" y="1409"/>
                  </a:lnTo>
                  <a:lnTo>
                    <a:pt x="1411" y="1426"/>
                  </a:lnTo>
                  <a:lnTo>
                    <a:pt x="1420" y="1426"/>
                  </a:lnTo>
                  <a:lnTo>
                    <a:pt x="1420" y="1442"/>
                  </a:lnTo>
                  <a:lnTo>
                    <a:pt x="1426" y="1442"/>
                  </a:lnTo>
                  <a:lnTo>
                    <a:pt x="1426" y="1458"/>
                  </a:lnTo>
                  <a:lnTo>
                    <a:pt x="1430" y="1458"/>
                  </a:lnTo>
                  <a:lnTo>
                    <a:pt x="1430" y="1474"/>
                  </a:lnTo>
                  <a:lnTo>
                    <a:pt x="1441" y="1474"/>
                  </a:lnTo>
                  <a:lnTo>
                    <a:pt x="1441" y="1490"/>
                  </a:lnTo>
                  <a:lnTo>
                    <a:pt x="1447" y="1490"/>
                  </a:lnTo>
                  <a:lnTo>
                    <a:pt x="1456" y="1490"/>
                  </a:lnTo>
                  <a:lnTo>
                    <a:pt x="1514" y="1490"/>
                  </a:lnTo>
                  <a:lnTo>
                    <a:pt x="1541" y="1490"/>
                  </a:lnTo>
                  <a:lnTo>
                    <a:pt x="1596" y="1490"/>
                  </a:lnTo>
                  <a:lnTo>
                    <a:pt x="1608" y="1490"/>
                  </a:lnTo>
                  <a:lnTo>
                    <a:pt x="1645" y="1490"/>
                  </a:lnTo>
                  <a:lnTo>
                    <a:pt x="1645" y="1511"/>
                  </a:lnTo>
                  <a:lnTo>
                    <a:pt x="1661" y="1511"/>
                  </a:lnTo>
                  <a:lnTo>
                    <a:pt x="1661" y="1532"/>
                  </a:lnTo>
                  <a:lnTo>
                    <a:pt x="1674" y="1532"/>
                  </a:lnTo>
                  <a:lnTo>
                    <a:pt x="1674" y="1553"/>
                  </a:lnTo>
                  <a:lnTo>
                    <a:pt x="1679" y="1553"/>
                  </a:lnTo>
                  <a:lnTo>
                    <a:pt x="1719" y="1553"/>
                  </a:lnTo>
                  <a:lnTo>
                    <a:pt x="1719" y="1575"/>
                  </a:lnTo>
                  <a:lnTo>
                    <a:pt x="1771" y="1575"/>
                  </a:lnTo>
                  <a:lnTo>
                    <a:pt x="1773" y="1598"/>
                  </a:lnTo>
                  <a:lnTo>
                    <a:pt x="1809" y="1598"/>
                  </a:lnTo>
                  <a:lnTo>
                    <a:pt x="1933" y="1598"/>
                  </a:lnTo>
                  <a:lnTo>
                    <a:pt x="1951" y="1598"/>
                  </a:lnTo>
                  <a:lnTo>
                    <a:pt x="1987" y="1598"/>
                  </a:lnTo>
                  <a:lnTo>
                    <a:pt x="2044" y="1598"/>
                  </a:lnTo>
                  <a:lnTo>
                    <a:pt x="2103" y="1598"/>
                  </a:lnTo>
                  <a:lnTo>
                    <a:pt x="2113" y="1598"/>
                  </a:lnTo>
                  <a:lnTo>
                    <a:pt x="2113" y="1633"/>
                  </a:lnTo>
                  <a:lnTo>
                    <a:pt x="2119" y="1633"/>
                  </a:lnTo>
                  <a:lnTo>
                    <a:pt x="2129" y="1633"/>
                  </a:lnTo>
                  <a:lnTo>
                    <a:pt x="2448" y="1633"/>
                  </a:lnTo>
                  <a:lnTo>
                    <a:pt x="2569" y="1633"/>
                  </a:lnTo>
                  <a:lnTo>
                    <a:pt x="2616" y="1633"/>
                  </a:lnTo>
                  <a:lnTo>
                    <a:pt x="2808" y="1633"/>
                  </a:lnTo>
                  <a:lnTo>
                    <a:pt x="2876" y="1633"/>
                  </a:lnTo>
                </a:path>
              </a:pathLst>
            </a:custGeom>
            <a:noFill/>
            <a:ln w="26988" cap="flat">
              <a:solidFill>
                <a:srgbClr val="CF79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F20A3E63-40D9-4D42-AAFE-A96CDB3EC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687"/>
              <a:ext cx="2949" cy="1990"/>
            </a:xfrm>
            <a:prstGeom prst="rect">
              <a:avLst/>
            </a:prstGeom>
            <a:noFill/>
            <a:ln w="190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3ECADBDF-8E2C-4285-B9B4-D0B22C9F4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2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7" name="Line 32">
              <a:extLst>
                <a:ext uri="{FF2B5EF4-FFF2-40B4-BE49-F238E27FC236}">
                  <a16:creationId xmlns:a16="http://schemas.microsoft.com/office/drawing/2014/main" id="{0A3E4F75-3084-4303-85DF-2C5770CE55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5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8" name="Line 33">
              <a:extLst>
                <a:ext uri="{FF2B5EF4-FFF2-40B4-BE49-F238E27FC236}">
                  <a16:creationId xmlns:a16="http://schemas.microsoft.com/office/drawing/2014/main" id="{4F5D059D-3167-4644-8179-D10F11A0E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7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9" name="Line 34">
              <a:extLst>
                <a:ext uri="{FF2B5EF4-FFF2-40B4-BE49-F238E27FC236}">
                  <a16:creationId xmlns:a16="http://schemas.microsoft.com/office/drawing/2014/main" id="{E6C39546-F26A-4CF6-8FCB-D708830D58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9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EE7A27B3-8D6B-4B12-9821-F16B724E58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2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D0769E2C-F427-40A1-BE3B-381A74B592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4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04B6272D-E337-417F-9DD5-1A577863BC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7" y="2677"/>
              <a:ext cx="0" cy="2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3" name="Line 38">
              <a:extLst>
                <a:ext uri="{FF2B5EF4-FFF2-40B4-BE49-F238E27FC236}">
                  <a16:creationId xmlns:a16="http://schemas.microsoft.com/office/drawing/2014/main" id="{65088713-92D0-46A5-B13D-DF5A22F479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5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4" name="Line 39">
              <a:extLst>
                <a:ext uri="{FF2B5EF4-FFF2-40B4-BE49-F238E27FC236}">
                  <a16:creationId xmlns:a16="http://schemas.microsoft.com/office/drawing/2014/main" id="{95025637-E8A6-4039-8CD8-F97FBEEFF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8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5" name="Line 40">
              <a:extLst>
                <a:ext uri="{FF2B5EF4-FFF2-40B4-BE49-F238E27FC236}">
                  <a16:creationId xmlns:a16="http://schemas.microsoft.com/office/drawing/2014/main" id="{DF111AAA-C4A9-4571-918C-11017EADD0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7D36EA8D-4C35-4C88-B890-C9CC927603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2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7" name="Line 42">
              <a:extLst>
                <a:ext uri="{FF2B5EF4-FFF2-40B4-BE49-F238E27FC236}">
                  <a16:creationId xmlns:a16="http://schemas.microsoft.com/office/drawing/2014/main" id="{0ABD9AD5-C792-4838-81BA-0E29FD4D4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6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29044B0F-4B2C-4831-BD5F-623A6B9FC2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9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49" name="Line 44">
              <a:extLst>
                <a:ext uri="{FF2B5EF4-FFF2-40B4-BE49-F238E27FC236}">
                  <a16:creationId xmlns:a16="http://schemas.microsoft.com/office/drawing/2014/main" id="{780661B4-BC52-42B7-B8E0-9FE617ADD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1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0" name="Line 45">
              <a:extLst>
                <a:ext uri="{FF2B5EF4-FFF2-40B4-BE49-F238E27FC236}">
                  <a16:creationId xmlns:a16="http://schemas.microsoft.com/office/drawing/2014/main" id="{A72CA1B4-1B99-45DC-9949-A81D010C2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4" y="2677"/>
              <a:ext cx="0" cy="5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4CA22E99-1C49-407A-B381-B722D61D9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2" y="2726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369FE90C-32A1-4285-83DF-B1B011A46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1000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0328ACEB-4CD7-4E34-AD38-104B3343B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2000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AAAE10B2-5352-4782-80A5-1FF5A3F98D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3000</a:t>
              </a:r>
              <a:endParaRPr kumimoji="0" lang="ja-JP" altLang="ja-JP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36930812-08A9-4ACA-9206-CB399FD20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1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4000</a:t>
              </a:r>
              <a:endParaRPr kumimoji="0" lang="ja-JP" altLang="ja-JP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B09021CF-E754-4EC1-827A-B2A241D7A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3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5000</a:t>
              </a:r>
              <a:endParaRPr kumimoji="0" lang="ja-JP" altLang="ja-JP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244D94B6-B56C-4214-9DF0-09199012C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5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6000</a:t>
              </a:r>
              <a:endParaRPr kumimoji="0" lang="ja-JP" altLang="ja-JP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4FA1EC8F-A5AA-426B-8390-C5431A8D7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6" y="272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7000</a:t>
              </a:r>
              <a:endParaRPr kumimoji="0" lang="ja-JP" altLang="ja-JP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E3602B14-B873-461D-93DD-A88E443E4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5" y="2923"/>
              <a:ext cx="205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Time from the diagnosis of ABC (days)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835DD03D-43F5-4928-8B58-8DC77A143647}"/>
              </a:ext>
            </a:extLst>
          </p:cNvPr>
          <p:cNvGrpSpPr/>
          <p:nvPr/>
        </p:nvGrpSpPr>
        <p:grpSpPr>
          <a:xfrm>
            <a:off x="6768000" y="1324944"/>
            <a:ext cx="2021891" cy="978519"/>
            <a:chOff x="4201800" y="4975606"/>
            <a:chExt cx="2021891" cy="947387"/>
          </a:xfrm>
        </p:grpSpPr>
        <p:sp>
          <p:nvSpPr>
            <p:cNvPr id="64" name="Line 58">
              <a:extLst>
                <a:ext uri="{FF2B5EF4-FFF2-40B4-BE49-F238E27FC236}">
                  <a16:creationId xmlns:a16="http://schemas.microsoft.com/office/drawing/2014/main" id="{3957B857-459B-4E0A-B713-66C9093EA9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1800" y="5114770"/>
              <a:ext cx="274638" cy="0"/>
            </a:xfrm>
            <a:prstGeom prst="line">
              <a:avLst/>
            </a:prstGeom>
            <a:noFill/>
            <a:ln w="28575" cap="flat">
              <a:solidFill>
                <a:srgbClr val="D5485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59">
              <a:extLst>
                <a:ext uri="{FF2B5EF4-FFF2-40B4-BE49-F238E27FC236}">
                  <a16:creationId xmlns:a16="http://schemas.microsoft.com/office/drawing/2014/main" id="{82C3E4A8-DE08-47E6-AD60-9E550B9CD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832" y="4975606"/>
              <a:ext cx="71814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 B group</a:t>
              </a:r>
              <a:endParaRPr kumimoji="0" lang="ja-JP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6" name="Line 60">
              <a:extLst>
                <a:ext uri="{FF2B5EF4-FFF2-40B4-BE49-F238E27FC236}">
                  <a16:creationId xmlns:a16="http://schemas.microsoft.com/office/drawing/2014/main" id="{0013C15E-4D6E-4F97-989F-A77EDAA2F8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2113" y="5343707"/>
              <a:ext cx="274638" cy="0"/>
            </a:xfrm>
            <a:prstGeom prst="line">
              <a:avLst/>
            </a:prstGeom>
            <a:noFill/>
            <a:ln w="26988" cap="flat">
              <a:solidFill>
                <a:srgbClr val="39B14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 61">
              <a:extLst>
                <a:ext uri="{FF2B5EF4-FFF2-40B4-BE49-F238E27FC236}">
                  <a16:creationId xmlns:a16="http://schemas.microsoft.com/office/drawing/2014/main" id="{822118C5-B97F-46DD-B85A-69589EEF7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832" y="5227153"/>
              <a:ext cx="8355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BL group</a:t>
              </a:r>
              <a:endParaRPr kumimoji="0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8" name="Line 62">
              <a:extLst>
                <a:ext uri="{FF2B5EF4-FFF2-40B4-BE49-F238E27FC236}">
                  <a16:creationId xmlns:a16="http://schemas.microsoft.com/office/drawing/2014/main" id="{151AEB50-9D5D-44C3-87BD-E825DC9229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2113" y="5580300"/>
              <a:ext cx="274638" cy="0"/>
            </a:xfrm>
            <a:prstGeom prst="line">
              <a:avLst/>
            </a:prstGeom>
            <a:noFill/>
            <a:ln w="26988" cap="flat">
              <a:solidFill>
                <a:srgbClr val="40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26FF6D8C-38AD-47EC-B832-DDFD5F153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538" y="5457189"/>
              <a:ext cx="69929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L group</a:t>
              </a:r>
              <a:endParaRPr kumimoji="0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70" name="Line 62">
              <a:extLst>
                <a:ext uri="{FF2B5EF4-FFF2-40B4-BE49-F238E27FC236}">
                  <a16:creationId xmlns:a16="http://schemas.microsoft.com/office/drawing/2014/main" id="{07D879C2-D386-472D-948B-804199DD8D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2113" y="5809304"/>
              <a:ext cx="274638" cy="0"/>
            </a:xfrm>
            <a:prstGeom prst="line">
              <a:avLst/>
            </a:prstGeom>
            <a:noFill/>
            <a:ln w="28575" cap="flat">
              <a:solidFill>
                <a:srgbClr val="D7904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71" name="Rectangle 63">
              <a:extLst>
                <a:ext uri="{FF2B5EF4-FFF2-40B4-BE49-F238E27FC236}">
                  <a16:creationId xmlns:a16="http://schemas.microsoft.com/office/drawing/2014/main" id="{BFC0ACFC-C14B-4B96-A1C5-5006F3FD8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538" y="5676772"/>
              <a:ext cx="168315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No CNS metastases</a:t>
              </a:r>
              <a:endParaRPr kumimoji="0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7AA529A-2108-42B3-85AF-D92E3A7DBDA9}"/>
              </a:ext>
            </a:extLst>
          </p:cNvPr>
          <p:cNvSpPr txBox="1"/>
          <p:nvPr/>
        </p:nvSpPr>
        <p:spPr>
          <a:xfrm flipH="1">
            <a:off x="3616324" y="4910560"/>
            <a:ext cx="5536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Supplemental Fig. 2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Kaplan-Meyer plots of the overall survival from the diagnosis of advanced breast cancer.</a:t>
            </a:r>
            <a:r>
              <a:rPr lang="ja-JP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 </a:t>
            </a:r>
            <a:r>
              <a:rPr kumimoji="1" lang="en-US" altLang="ja-JP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CNS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, central nervous system; </a:t>
            </a:r>
            <a:r>
              <a:rPr kumimoji="1" lang="en-US" altLang="ja-JP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ABC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, advanced breast cancer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81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185</Words>
  <Application>Microsoft Office PowerPoint</Application>
  <PresentationFormat>Widescreen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ＭＳ Ｐゴシック</vt:lpstr>
      <vt:lpstr>Arial</vt:lpstr>
      <vt:lpstr>Calibri</vt:lpstr>
      <vt:lpstr>Calibri Light</vt:lpstr>
      <vt:lpstr>メイリオ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Watanabe J</dc:creator>
  <cp:lastModifiedBy>Rizwan Khan</cp:lastModifiedBy>
  <cp:revision>5</cp:revision>
  <dcterms:created xsi:type="dcterms:W3CDTF">2021-03-07T02:09:53Z</dcterms:created>
  <dcterms:modified xsi:type="dcterms:W3CDTF">2021-03-19T09:24:59Z</dcterms:modified>
</cp:coreProperties>
</file>