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5F87C-AA3B-5C95-CEDE-361D80B6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303E17-1595-0206-77DC-DBCA3334E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537473-E9EF-13BA-F525-591AF7583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C2A4B2-D43E-8816-D5E6-5C228D332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9A3FFF-7FCC-AAF8-C8C2-5722ADBA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98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D5BAC1-A325-A22F-F24E-A83C4B8E4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7D9756-BDCE-A4EA-F3A8-54351F238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546967-1CD1-7A10-9954-75C0FBD0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810C0D-44E3-FBF5-FC61-53DD684BD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F9278D-5F1F-949E-D816-7BA7DDAE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4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82BD431-F968-4F29-8D0B-972041C0E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8F09D2-97A4-FEA2-2FAF-B85C6882E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FAB5A4-AEE1-3019-1E4A-897DF733C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AB536-905D-6B27-F213-3B2CF218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D63F7D-C61B-D4BF-1A28-5ED9891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11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C09BA6-857F-86CD-CC0B-8B4116C9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EA2B0B-0F57-4BA6-D84A-E74759405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251B4A-C0D8-D40F-260A-35617400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164189-F7FF-48EE-F6A2-3D29029B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28592B-D474-3FC6-9215-D0E1E1ED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19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4A764F-3474-63F5-88A5-86772CAE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EA431D-1EE9-6811-A3DB-2A04DF41D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72BE29-CF58-9D32-9A51-818AA05F9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D24974-70F2-163B-4C97-875013E7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9B5A41-34EB-D6F2-5E4B-2843AAEB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83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269500-543F-7783-B0EC-47B217776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2CBEE9-EAA3-FA55-552D-01EC88D2F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EE2EE9-11F5-FCD5-A329-B0B8E743E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ACBA30-5572-0ED1-D9C0-03B0A52D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FF6A65-AEB2-ED11-B102-A488E708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EFFC4D-C180-8F64-8A92-5084FF1C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08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43C9FD-8D7A-45A5-95C9-4540983E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378583-1295-1B3F-908A-DDADA85BF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2FE6656-87D5-E0C2-DA39-088C0C4C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898F5E3-C260-9893-BACB-088BC172DD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A3E6A1E-C88C-9707-A8FD-749802DB8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B54807-3572-40AB-BE06-DC6B0903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00CF934-AB07-65FB-76DB-63C2B9D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D5F0004-E5DC-BF48-F10A-EBC6BF3F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51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46CEF8-926D-788C-20E7-61425D5C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4C96519-067D-5E19-CB9F-B9FF68E86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9070BD8-EF59-4CC5-259E-F93F7531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9489C9-14AE-2DFD-04DD-CA0E357C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15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0178C22-4EF9-40AC-735C-9BCE8D663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276280B-2EFB-D081-BA73-531DA30A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C8A804-E329-4CD2-B702-4CA6D616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90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841D49-AC06-4F19-024D-F03DC3A1B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5E7A2B-A020-C092-7FA1-C4D692670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F469F1E-3945-974A-97CD-B7877A51F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B241BD-2F07-DACB-3980-118625426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ED52E0-D7E1-BB57-B218-C946337F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144B073-47BD-F7B8-82A4-BE9DA1AF8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973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B14DE2-DA06-5CE7-A46A-54B1217E7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6CED110-3168-F0D7-75ED-770FA955E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AB19BF-695C-BBBB-0C20-399AE97DC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212B27-A24E-8853-8923-9D864CBF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8E7EDF-F0C4-BC93-F019-B2CDB7F4E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756C6B-3430-27A7-A1CF-1BAC91EE4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60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D1CBB0-79E6-3ED0-EA7D-BF801735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9332A4-3731-83C9-9D92-C660B326F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B0DB1F-F522-5FF4-A0B9-A33E5B98E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2140-6D47-451F-850D-B46BEE714EAD}" type="datetimeFigureOut">
              <a:rPr kumimoji="1" lang="ja-JP" altLang="en-US" smtClean="0"/>
              <a:t>2023/8/17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26DBBC-5ED5-F4B6-0D6D-7661663A6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4E647E-45C9-CEB4-1AD6-7AE3D7566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8DB04D9-EEC1-DBE1-AB40-44ACB20E86AB}"/>
              </a:ext>
            </a:extLst>
          </p:cNvPr>
          <p:cNvSpPr txBox="1"/>
          <p:nvPr/>
        </p:nvSpPr>
        <p:spPr>
          <a:xfrm>
            <a:off x="492013" y="200528"/>
            <a:ext cx="3573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91A859-F0B8-1EE5-86AE-B5E5F25B63EA}"/>
              </a:ext>
            </a:extLst>
          </p:cNvPr>
          <p:cNvSpPr txBox="1"/>
          <p:nvPr/>
        </p:nvSpPr>
        <p:spPr>
          <a:xfrm>
            <a:off x="5580474" y="723748"/>
            <a:ext cx="1031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LRG1 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9932525-51A4-3F71-9A09-8DD44E642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919" y="1185413"/>
            <a:ext cx="5852160" cy="3901440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B44E0750-CEA1-F636-42C1-5E4AB9D06321}"/>
              </a:ext>
            </a:extLst>
          </p:cNvPr>
          <p:cNvSpPr/>
          <p:nvPr/>
        </p:nvSpPr>
        <p:spPr>
          <a:xfrm>
            <a:off x="3466701" y="3053400"/>
            <a:ext cx="535598" cy="1654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736082-8214-9421-15CF-8B6994A7E793}"/>
              </a:ext>
            </a:extLst>
          </p:cNvPr>
          <p:cNvSpPr txBox="1"/>
          <p:nvPr/>
        </p:nvSpPr>
        <p:spPr>
          <a:xfrm>
            <a:off x="2545341" y="295146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ea typeface="游明朝 Light" panose="02020300000000000000" pitchFamily="18" charset="-128"/>
                <a:cs typeface="Times New Roman" panose="02020603050405020304" pitchFamily="18" charset="0"/>
              </a:rPr>
              <a:t>LRG1</a:t>
            </a:r>
            <a:endParaRPr lang="ja-JP" altLang="en-US" dirty="0">
              <a:latin typeface="Times New Roman" panose="02020603050405020304" pitchFamily="18" charset="0"/>
              <a:ea typeface="游明朝 Light" panose="020203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27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86574B-6414-6955-19C4-9884282DE2A6}"/>
              </a:ext>
            </a:extLst>
          </p:cNvPr>
          <p:cNvSpPr txBox="1"/>
          <p:nvPr/>
        </p:nvSpPr>
        <p:spPr>
          <a:xfrm>
            <a:off x="492013" y="200528"/>
            <a:ext cx="3573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6E21C51-DB4F-3C18-7925-9F820599246B}"/>
              </a:ext>
            </a:extLst>
          </p:cNvPr>
          <p:cNvSpPr txBox="1"/>
          <p:nvPr/>
        </p:nvSpPr>
        <p:spPr>
          <a:xfrm>
            <a:off x="5278917" y="723748"/>
            <a:ext cx="1634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Transferrin 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045A175-BFBF-D69D-D4B9-1D6406D8D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958" y="1112849"/>
            <a:ext cx="5852160" cy="3901440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2D612048-5EE1-D731-06B5-6D2B0EC741C2}"/>
              </a:ext>
            </a:extLst>
          </p:cNvPr>
          <p:cNvSpPr/>
          <p:nvPr/>
        </p:nvSpPr>
        <p:spPr>
          <a:xfrm>
            <a:off x="4065427" y="2918154"/>
            <a:ext cx="535598" cy="1654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88B908F-D6E4-8097-A5CD-D757B229C1DB}"/>
              </a:ext>
            </a:extLst>
          </p:cNvPr>
          <p:cNvSpPr txBox="1"/>
          <p:nvPr/>
        </p:nvSpPr>
        <p:spPr>
          <a:xfrm>
            <a:off x="2662882" y="2816219"/>
            <a:ext cx="1215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Transferrin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53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</Words>
  <Application>Microsoft Office PowerPoint</Application>
  <PresentationFormat>ワイド画面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仲西　昌太郎</dc:creator>
  <cp:lastModifiedBy>仲西　昌太郎</cp:lastModifiedBy>
  <cp:revision>7</cp:revision>
  <dcterms:created xsi:type="dcterms:W3CDTF">2023-08-15T11:07:08Z</dcterms:created>
  <dcterms:modified xsi:type="dcterms:W3CDTF">2023-08-17T00:49:46Z</dcterms:modified>
</cp:coreProperties>
</file>