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E63FA3-D15C-48D5-BF9A-360F3CD6C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BC47DC-9E15-4B47-A176-AF098667C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9279DC-E028-484A-A6EB-7922EC82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127F65-1727-4BDA-9F6F-C2961FEC7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C4F035-AA49-4CE3-B877-7869216F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28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624C3C-9087-4F46-BE6E-21FE04D8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4A021B-9789-4999-9BBE-66F43A2B1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7DB60D-DC43-4828-AA14-343D77271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467D78-767E-4FE6-B742-15EFD9D6B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865E92-F4E8-4F88-980F-A9A55AF9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46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F16C567-8D1C-4974-B90A-73DD15D43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2CD3FD3-80E2-4A5B-A328-200D6E576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735C2C-B50A-45AC-81FF-51EEE24B0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66BBAA-D9D3-4EA6-8A09-30E5C4BD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AFE222-4D3B-46D8-90C6-CC48CBA53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11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236369-E131-439C-AB47-32C21A28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8D632E-8816-41A9-A556-E6F2427E5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4C80C7-3331-431B-B28C-9DF42B8C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BCAAE3-C61C-4D1B-956B-FC13E6F7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001CE9-8442-4815-822C-BDDF3DA3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89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26E945-6779-4935-8854-19BF25168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2BC42C-4479-433A-8CE8-1D48F0DE9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2D6B36-415E-41F9-90AF-AAEECA08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847000-183A-466D-B67D-D0A612A8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60449C-AF16-4F68-9123-9DB60213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3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692EE5-61EC-47F8-8737-785515AE1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39B996-1C0D-478C-9A18-C83D813E9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AFCFBD-7CD3-42AD-B9B9-B49D35781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AB9F79E-F8E7-43C9-96CA-1AE36C1CA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B505E0-359D-463F-806D-5AF720EF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43E5BE-937D-4F7D-9326-F47987F3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56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572C4C-98D8-4019-9BE3-A59CF9EF6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198A9F-7391-4BA8-B2F7-E57220F55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D39640-0153-4C0D-9C00-946227308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08D9A2F-85DB-4D2C-B3F2-883553CA8D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4E94FE-2ACA-493B-BBC1-A796E297C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10361EA-F308-415A-947E-D94A9B24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9EC5E7B-3DDB-4481-809A-CDE588880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A59596A-4EB6-408D-BA0D-CB55C9FD0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08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52E3BC-592E-4E27-8E8B-DFA07FE2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EDE8308-A7F2-48B5-8A7B-FBCB7504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260DE3-9524-4EB4-9C37-30BCD9EF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94DE2DE-3911-4D1E-B5A6-D98CCB65A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02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227C18-5931-4A04-9104-F49AB5CE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414B56B-F651-4C27-90D6-3607DA444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84F7B1-13DB-47AF-94B8-4B5830AC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645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FF76EA-7B17-48E0-ACC0-1B7720CAA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64024B-619D-4997-854F-666138DCC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5A7F88-5E40-4DF6-8A0D-00B956473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72C951-FE67-447D-88EC-DFB0063D9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7F9F81-F3DE-47F4-946C-233A37155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82156E6-7B06-473C-9BAA-57AD0A78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086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6F4805-9397-42A0-B97B-2D5F7A16A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155D34-E102-48C9-BAFE-7841BD7B8A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E7BD61-D2A2-439D-B0C0-EF4692045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9756AE-6402-41DA-B8EB-4EB706A95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B1B742-E3D1-43A5-A552-12877495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0379BC-82AE-47E7-8C01-4C3AA8FA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10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FF4EC56-B890-4694-954A-34EB2C82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036F50-88C4-4045-9CC1-C36368FEC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1356F0-2A6A-4107-8B33-92B7648B04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073F7-084A-4485-99D6-B764316618B1}" type="datetimeFigureOut">
              <a:rPr kumimoji="1" lang="ja-JP" altLang="en-US" smtClean="0"/>
              <a:t>2023/8/11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D5BD9A-2372-49D6-955E-7A83BF376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28B779-287D-46F5-8462-93A23D5C8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849D9-6912-4ECD-8600-E76642700B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22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id="{0A0E56DC-8FA9-41EB-A487-C56D2CFAF6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28" t="23590" r="2882" b="65936"/>
          <a:stretch/>
        </p:blipFill>
        <p:spPr>
          <a:xfrm>
            <a:off x="6397076" y="5609272"/>
            <a:ext cx="1247406" cy="365272"/>
          </a:xfrm>
          <a:prstGeom prst="rect">
            <a:avLst/>
          </a:prstGeom>
        </p:spPr>
      </p:pic>
      <p:pic>
        <p:nvPicPr>
          <p:cNvPr id="123" name="図 122">
            <a:extLst>
              <a:ext uri="{FF2B5EF4-FFF2-40B4-BE49-F238E27FC236}">
                <a16:creationId xmlns:a16="http://schemas.microsoft.com/office/drawing/2014/main" id="{27ABACEA-5CD2-4B83-A7C3-EEED85DFE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16" t="68043" r="42718" b="28226"/>
          <a:stretch/>
        </p:blipFill>
        <p:spPr>
          <a:xfrm>
            <a:off x="4312721" y="5595055"/>
            <a:ext cx="1675590" cy="392116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9D86CDD0-7145-4A6E-8A13-2AA30CEF2C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951" t="24238" r="22552" b="71607"/>
          <a:stretch/>
        </p:blipFill>
        <p:spPr>
          <a:xfrm>
            <a:off x="6400058" y="6060603"/>
            <a:ext cx="1224116" cy="392115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24B20C53-CADE-4BA9-B102-84B1FE1616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85" t="23945" r="39875" b="71938"/>
          <a:stretch/>
        </p:blipFill>
        <p:spPr>
          <a:xfrm>
            <a:off x="4312721" y="6064188"/>
            <a:ext cx="1688700" cy="38853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096B3D-B1C7-42E4-A8D2-5B1E53E46357}"/>
              </a:ext>
            </a:extLst>
          </p:cNvPr>
          <p:cNvSpPr txBox="1"/>
          <p:nvPr/>
        </p:nvSpPr>
        <p:spPr>
          <a:xfrm>
            <a:off x="301784" y="4414084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52EFAA-D32A-4D90-9BB4-9853D59B3AC5}"/>
              </a:ext>
            </a:extLst>
          </p:cNvPr>
          <p:cNvSpPr txBox="1"/>
          <p:nvPr/>
        </p:nvSpPr>
        <p:spPr>
          <a:xfrm>
            <a:off x="301784" y="4028322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6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8A3CD71-AEB3-41F1-AFA5-049CFFE5F477}"/>
              </a:ext>
            </a:extLst>
          </p:cNvPr>
          <p:cNvSpPr txBox="1"/>
          <p:nvPr/>
        </p:nvSpPr>
        <p:spPr>
          <a:xfrm>
            <a:off x="301783" y="3704636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14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3521D4F-B612-4967-82E8-95CDE688C2C2}"/>
              </a:ext>
            </a:extLst>
          </p:cNvPr>
          <p:cNvSpPr txBox="1"/>
          <p:nvPr/>
        </p:nvSpPr>
        <p:spPr>
          <a:xfrm>
            <a:off x="301783" y="3131033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28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51D68E1-58DC-4526-9D22-2B39A997AF3C}"/>
              </a:ext>
            </a:extLst>
          </p:cNvPr>
          <p:cNvSpPr txBox="1"/>
          <p:nvPr/>
        </p:nvSpPr>
        <p:spPr>
          <a:xfrm>
            <a:off x="301782" y="3411988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17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D07A1DD-077A-47D2-8574-05614307CF40}"/>
              </a:ext>
            </a:extLst>
          </p:cNvPr>
          <p:cNvSpPr txBox="1"/>
          <p:nvPr/>
        </p:nvSpPr>
        <p:spPr>
          <a:xfrm>
            <a:off x="301781" y="2713427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FAF5145-FD56-4169-AED2-A50A77B4A26C}"/>
              </a:ext>
            </a:extLst>
          </p:cNvPr>
          <p:cNvSpPr txBox="1"/>
          <p:nvPr/>
        </p:nvSpPr>
        <p:spPr>
          <a:xfrm>
            <a:off x="301780" y="2358703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49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45794FC-D932-45CD-93BB-F19CA1CB782D}"/>
              </a:ext>
            </a:extLst>
          </p:cNvPr>
          <p:cNvSpPr txBox="1"/>
          <p:nvPr/>
        </p:nvSpPr>
        <p:spPr>
          <a:xfrm>
            <a:off x="301780" y="2019095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62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9587761-8B4D-45F2-94F8-0EA5A0257087}"/>
              </a:ext>
            </a:extLst>
          </p:cNvPr>
          <p:cNvSpPr txBox="1"/>
          <p:nvPr/>
        </p:nvSpPr>
        <p:spPr>
          <a:xfrm>
            <a:off x="301779" y="1701510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98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B999FA-3D4C-4ABD-B010-060656EE438B}"/>
              </a:ext>
            </a:extLst>
          </p:cNvPr>
          <p:cNvSpPr txBox="1"/>
          <p:nvPr/>
        </p:nvSpPr>
        <p:spPr>
          <a:xfrm>
            <a:off x="6616870" y="4459487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C749677-34A7-4DC5-BF10-989822B8B750}"/>
              </a:ext>
            </a:extLst>
          </p:cNvPr>
          <p:cNvSpPr txBox="1"/>
          <p:nvPr/>
        </p:nvSpPr>
        <p:spPr>
          <a:xfrm>
            <a:off x="6616865" y="4116656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6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9461840-011C-4EBF-9ABD-4F6ADE486AB4}"/>
              </a:ext>
            </a:extLst>
          </p:cNvPr>
          <p:cNvSpPr txBox="1"/>
          <p:nvPr/>
        </p:nvSpPr>
        <p:spPr>
          <a:xfrm>
            <a:off x="6616874" y="3722879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14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01375FF-B1F0-4AC8-B95E-7E8E61AD4F9E}"/>
              </a:ext>
            </a:extLst>
          </p:cNvPr>
          <p:cNvSpPr txBox="1"/>
          <p:nvPr/>
        </p:nvSpPr>
        <p:spPr>
          <a:xfrm>
            <a:off x="6616874" y="3149275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28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4728189-A276-4315-864F-359A9D65C4C7}"/>
              </a:ext>
            </a:extLst>
          </p:cNvPr>
          <p:cNvSpPr txBox="1"/>
          <p:nvPr/>
        </p:nvSpPr>
        <p:spPr>
          <a:xfrm>
            <a:off x="6616865" y="3440290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17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A198CA0-793C-443F-8ABC-82A8166B0DA2}"/>
              </a:ext>
            </a:extLst>
          </p:cNvPr>
          <p:cNvSpPr txBox="1"/>
          <p:nvPr/>
        </p:nvSpPr>
        <p:spPr>
          <a:xfrm>
            <a:off x="6616872" y="2646276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6AE02CF-6978-4E61-AB20-AF6B361D7EB8}"/>
              </a:ext>
            </a:extLst>
          </p:cNvPr>
          <p:cNvSpPr txBox="1"/>
          <p:nvPr/>
        </p:nvSpPr>
        <p:spPr>
          <a:xfrm>
            <a:off x="6616871" y="2312984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49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8B22EE-FE73-40D8-A7FB-DB3B709D72A7}"/>
              </a:ext>
            </a:extLst>
          </p:cNvPr>
          <p:cNvSpPr txBox="1"/>
          <p:nvPr/>
        </p:nvSpPr>
        <p:spPr>
          <a:xfrm>
            <a:off x="6616871" y="1987330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62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9207F2-01F1-4FE5-A6E4-1BF739087F47}"/>
              </a:ext>
            </a:extLst>
          </p:cNvPr>
          <p:cNvSpPr txBox="1"/>
          <p:nvPr/>
        </p:nvSpPr>
        <p:spPr>
          <a:xfrm>
            <a:off x="6616870" y="1648313"/>
            <a:ext cx="350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98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37517D8-8A72-46F9-B239-9EB7EDA749A0}"/>
              </a:ext>
            </a:extLst>
          </p:cNvPr>
          <p:cNvCxnSpPr>
            <a:cxnSpLocks/>
          </p:cNvCxnSpPr>
          <p:nvPr/>
        </p:nvCxnSpPr>
        <p:spPr>
          <a:xfrm>
            <a:off x="641463" y="1832315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8F21E1E6-556F-4109-8FD9-583FA37418E6}"/>
              </a:ext>
            </a:extLst>
          </p:cNvPr>
          <p:cNvCxnSpPr>
            <a:cxnSpLocks/>
          </p:cNvCxnSpPr>
          <p:nvPr/>
        </p:nvCxnSpPr>
        <p:spPr>
          <a:xfrm>
            <a:off x="641463" y="2151346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6A2E890F-C59D-4637-A82D-6E15EDE61B27}"/>
              </a:ext>
            </a:extLst>
          </p:cNvPr>
          <p:cNvCxnSpPr>
            <a:cxnSpLocks/>
          </p:cNvCxnSpPr>
          <p:nvPr/>
        </p:nvCxnSpPr>
        <p:spPr>
          <a:xfrm>
            <a:off x="641463" y="2489508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A917310-CF5A-427B-AE95-979F0F4152F2}"/>
              </a:ext>
            </a:extLst>
          </p:cNvPr>
          <p:cNvCxnSpPr>
            <a:cxnSpLocks/>
          </p:cNvCxnSpPr>
          <p:nvPr/>
        </p:nvCxnSpPr>
        <p:spPr>
          <a:xfrm>
            <a:off x="641463" y="2844232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833C3CE-BF2B-44B0-A24D-81C16E1EC178}"/>
              </a:ext>
            </a:extLst>
          </p:cNvPr>
          <p:cNvCxnSpPr>
            <a:cxnSpLocks/>
          </p:cNvCxnSpPr>
          <p:nvPr/>
        </p:nvCxnSpPr>
        <p:spPr>
          <a:xfrm>
            <a:off x="641463" y="3261838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6C9D0E04-AA08-4DD3-8A03-A50DC922CE97}"/>
              </a:ext>
            </a:extLst>
          </p:cNvPr>
          <p:cNvCxnSpPr>
            <a:cxnSpLocks/>
          </p:cNvCxnSpPr>
          <p:nvPr/>
        </p:nvCxnSpPr>
        <p:spPr>
          <a:xfrm>
            <a:off x="641463" y="3838138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5AF59335-0E25-47A0-8834-27FDCA1B241A}"/>
              </a:ext>
            </a:extLst>
          </p:cNvPr>
          <p:cNvCxnSpPr>
            <a:cxnSpLocks/>
          </p:cNvCxnSpPr>
          <p:nvPr/>
        </p:nvCxnSpPr>
        <p:spPr>
          <a:xfrm>
            <a:off x="641463" y="3542793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8F0AF35-52DA-46D2-904F-857D2A58F15E}"/>
              </a:ext>
            </a:extLst>
          </p:cNvPr>
          <p:cNvCxnSpPr>
            <a:cxnSpLocks/>
          </p:cNvCxnSpPr>
          <p:nvPr/>
        </p:nvCxnSpPr>
        <p:spPr>
          <a:xfrm>
            <a:off x="641463" y="4159127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585E9551-A95B-4BBF-8D7A-F9708E187D84}"/>
              </a:ext>
            </a:extLst>
          </p:cNvPr>
          <p:cNvCxnSpPr>
            <a:cxnSpLocks/>
          </p:cNvCxnSpPr>
          <p:nvPr/>
        </p:nvCxnSpPr>
        <p:spPr>
          <a:xfrm>
            <a:off x="641463" y="4544250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EFBC209C-A775-4B9E-9BC8-92A71E6096A1}"/>
              </a:ext>
            </a:extLst>
          </p:cNvPr>
          <p:cNvCxnSpPr>
            <a:cxnSpLocks/>
          </p:cNvCxnSpPr>
          <p:nvPr/>
        </p:nvCxnSpPr>
        <p:spPr>
          <a:xfrm>
            <a:off x="6902982" y="1779118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BE733496-82CF-458D-9C25-A09FA70F0593}"/>
              </a:ext>
            </a:extLst>
          </p:cNvPr>
          <p:cNvCxnSpPr>
            <a:cxnSpLocks/>
          </p:cNvCxnSpPr>
          <p:nvPr/>
        </p:nvCxnSpPr>
        <p:spPr>
          <a:xfrm>
            <a:off x="6902982" y="2118135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B81AEB9B-0261-4FD4-A48D-A659A00284CE}"/>
              </a:ext>
            </a:extLst>
          </p:cNvPr>
          <p:cNvCxnSpPr>
            <a:cxnSpLocks/>
          </p:cNvCxnSpPr>
          <p:nvPr/>
        </p:nvCxnSpPr>
        <p:spPr>
          <a:xfrm>
            <a:off x="6902982" y="2443789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BD224BE5-4E2F-47DF-B747-1B3DD7F89FD4}"/>
              </a:ext>
            </a:extLst>
          </p:cNvPr>
          <p:cNvCxnSpPr>
            <a:cxnSpLocks/>
          </p:cNvCxnSpPr>
          <p:nvPr/>
        </p:nvCxnSpPr>
        <p:spPr>
          <a:xfrm>
            <a:off x="6902982" y="2777081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1D78E3C5-0879-4756-8C7B-72973B1622DF}"/>
              </a:ext>
            </a:extLst>
          </p:cNvPr>
          <p:cNvCxnSpPr>
            <a:cxnSpLocks/>
          </p:cNvCxnSpPr>
          <p:nvPr/>
        </p:nvCxnSpPr>
        <p:spPr>
          <a:xfrm>
            <a:off x="6902982" y="3280080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B71920F-435A-405B-9E1D-550EDFD21F84}"/>
              </a:ext>
            </a:extLst>
          </p:cNvPr>
          <p:cNvCxnSpPr>
            <a:cxnSpLocks/>
          </p:cNvCxnSpPr>
          <p:nvPr/>
        </p:nvCxnSpPr>
        <p:spPr>
          <a:xfrm>
            <a:off x="6902982" y="3853684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60A7BAF-1A44-4905-8D55-8D9202095D42}"/>
              </a:ext>
            </a:extLst>
          </p:cNvPr>
          <p:cNvCxnSpPr>
            <a:cxnSpLocks/>
          </p:cNvCxnSpPr>
          <p:nvPr/>
        </p:nvCxnSpPr>
        <p:spPr>
          <a:xfrm>
            <a:off x="6902982" y="3560371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381902E3-882A-4E32-9986-13827C29FF65}"/>
              </a:ext>
            </a:extLst>
          </p:cNvPr>
          <p:cNvCxnSpPr>
            <a:cxnSpLocks/>
          </p:cNvCxnSpPr>
          <p:nvPr/>
        </p:nvCxnSpPr>
        <p:spPr>
          <a:xfrm>
            <a:off x="6902982" y="4243471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6DEC96EE-D0C2-44E7-8C36-28DC136D70E9}"/>
              </a:ext>
            </a:extLst>
          </p:cNvPr>
          <p:cNvCxnSpPr>
            <a:cxnSpLocks/>
          </p:cNvCxnSpPr>
          <p:nvPr/>
        </p:nvCxnSpPr>
        <p:spPr>
          <a:xfrm>
            <a:off x="6902982" y="4608785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A82158BC-7215-4632-BA00-CBF65912184C}"/>
              </a:ext>
            </a:extLst>
          </p:cNvPr>
          <p:cNvSpPr txBox="1"/>
          <p:nvPr/>
        </p:nvSpPr>
        <p:spPr>
          <a:xfrm>
            <a:off x="2592069" y="432796"/>
            <a:ext cx="21549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β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-actin (</a:t>
            </a:r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45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kDa)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F6BEC4E5-F4AD-4E18-A813-DC719D0CF228}"/>
              </a:ext>
            </a:extLst>
          </p:cNvPr>
          <p:cNvSpPr txBox="1"/>
          <p:nvPr/>
        </p:nvSpPr>
        <p:spPr>
          <a:xfrm>
            <a:off x="142002" y="429815"/>
            <a:ext cx="1362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antibody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22A20D71-2381-4FF5-A072-CB2671E74E49}"/>
              </a:ext>
            </a:extLst>
          </p:cNvPr>
          <p:cNvCxnSpPr>
            <a:cxnSpLocks/>
          </p:cNvCxnSpPr>
          <p:nvPr/>
        </p:nvCxnSpPr>
        <p:spPr>
          <a:xfrm>
            <a:off x="2008913" y="754573"/>
            <a:ext cx="31350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7557B072-302A-44E1-8188-B99E50E625AB}"/>
              </a:ext>
            </a:extLst>
          </p:cNvPr>
          <p:cNvSpPr txBox="1"/>
          <p:nvPr/>
        </p:nvSpPr>
        <p:spPr>
          <a:xfrm>
            <a:off x="142002" y="915344"/>
            <a:ext cx="1362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d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ay(s)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955553A6-F487-4F8B-9E0B-451B0B9DF533}"/>
              </a:ext>
            </a:extLst>
          </p:cNvPr>
          <p:cNvSpPr txBox="1"/>
          <p:nvPr/>
        </p:nvSpPr>
        <p:spPr>
          <a:xfrm>
            <a:off x="1984952" y="930304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65EDA4EA-1085-48F1-B1BA-C98D4A8402AF}"/>
              </a:ext>
            </a:extLst>
          </p:cNvPr>
          <p:cNvSpPr txBox="1"/>
          <p:nvPr/>
        </p:nvSpPr>
        <p:spPr>
          <a:xfrm>
            <a:off x="2296563" y="930304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CE48905A-4229-437D-8A36-C9617D2A498C}"/>
              </a:ext>
            </a:extLst>
          </p:cNvPr>
          <p:cNvSpPr txBox="1"/>
          <p:nvPr/>
        </p:nvSpPr>
        <p:spPr>
          <a:xfrm>
            <a:off x="2578535" y="935311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28294DC7-4F05-4C30-BA4A-78DA4EAAD6BA}"/>
              </a:ext>
            </a:extLst>
          </p:cNvPr>
          <p:cNvSpPr txBox="1"/>
          <p:nvPr/>
        </p:nvSpPr>
        <p:spPr>
          <a:xfrm>
            <a:off x="2960584" y="935311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15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EB653233-0F73-4538-B30E-3D891BFEE01C}"/>
              </a:ext>
            </a:extLst>
          </p:cNvPr>
          <p:cNvSpPr txBox="1"/>
          <p:nvPr/>
        </p:nvSpPr>
        <p:spPr>
          <a:xfrm>
            <a:off x="176311" y="1292499"/>
            <a:ext cx="50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198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DD91112C-2FA1-48C7-8786-0325FCF896D0}"/>
              </a:ext>
            </a:extLst>
          </p:cNvPr>
          <p:cNvCxnSpPr>
            <a:cxnSpLocks/>
          </p:cNvCxnSpPr>
          <p:nvPr/>
        </p:nvCxnSpPr>
        <p:spPr>
          <a:xfrm>
            <a:off x="640670" y="1423852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4CC66AD0-8F37-4ACD-B5F2-6825D5B944F9}"/>
              </a:ext>
            </a:extLst>
          </p:cNvPr>
          <p:cNvSpPr txBox="1"/>
          <p:nvPr/>
        </p:nvSpPr>
        <p:spPr>
          <a:xfrm>
            <a:off x="6445528" y="1280832"/>
            <a:ext cx="50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198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18DAE756-85E0-4DB9-A903-634B65C76BA9}"/>
              </a:ext>
            </a:extLst>
          </p:cNvPr>
          <p:cNvCxnSpPr>
            <a:cxnSpLocks/>
          </p:cNvCxnSpPr>
          <p:nvPr/>
        </p:nvCxnSpPr>
        <p:spPr>
          <a:xfrm>
            <a:off x="6909887" y="1412185"/>
            <a:ext cx="2786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06B23AB9-DEF6-4F07-B2B8-2D690366E7F6}"/>
              </a:ext>
            </a:extLst>
          </p:cNvPr>
          <p:cNvSpPr txBox="1"/>
          <p:nvPr/>
        </p:nvSpPr>
        <p:spPr>
          <a:xfrm>
            <a:off x="4169037" y="930304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C701AB9-C95E-4958-93CF-9A30608300AC}"/>
              </a:ext>
            </a:extLst>
          </p:cNvPr>
          <p:cNvSpPr txBox="1"/>
          <p:nvPr/>
        </p:nvSpPr>
        <p:spPr>
          <a:xfrm>
            <a:off x="4423412" y="935311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D3D0C756-66D8-4767-9982-CA0634311F2A}"/>
              </a:ext>
            </a:extLst>
          </p:cNvPr>
          <p:cNvSpPr txBox="1"/>
          <p:nvPr/>
        </p:nvSpPr>
        <p:spPr>
          <a:xfrm>
            <a:off x="4697379" y="935311"/>
            <a:ext cx="50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10+3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F188EA31-66D2-4350-A7EB-EE902E0313EF}"/>
              </a:ext>
            </a:extLst>
          </p:cNvPr>
          <p:cNvSpPr txBox="1"/>
          <p:nvPr/>
        </p:nvSpPr>
        <p:spPr>
          <a:xfrm>
            <a:off x="8778307" y="395907"/>
            <a:ext cx="21549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CK-18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 (</a:t>
            </a:r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48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kDa)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3B6F94F8-7E6F-4E8B-B98D-C19CFE2C1DA7}"/>
              </a:ext>
            </a:extLst>
          </p:cNvPr>
          <p:cNvCxnSpPr>
            <a:cxnSpLocks/>
          </p:cNvCxnSpPr>
          <p:nvPr/>
        </p:nvCxnSpPr>
        <p:spPr>
          <a:xfrm>
            <a:off x="8195151" y="717684"/>
            <a:ext cx="31463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615EC14C-F8F9-46CA-9249-C737963EA108}"/>
              </a:ext>
            </a:extLst>
          </p:cNvPr>
          <p:cNvSpPr txBox="1"/>
          <p:nvPr/>
        </p:nvSpPr>
        <p:spPr>
          <a:xfrm>
            <a:off x="8171190" y="893415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6F75219F-76C2-43A4-845E-FD8AD2647456}"/>
              </a:ext>
            </a:extLst>
          </p:cNvPr>
          <p:cNvSpPr txBox="1"/>
          <p:nvPr/>
        </p:nvSpPr>
        <p:spPr>
          <a:xfrm>
            <a:off x="8497107" y="898422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DEDBF7F1-1685-49D9-BDB1-E6243FE5C571}"/>
              </a:ext>
            </a:extLst>
          </p:cNvPr>
          <p:cNvSpPr txBox="1"/>
          <p:nvPr/>
        </p:nvSpPr>
        <p:spPr>
          <a:xfrm>
            <a:off x="8776092" y="898422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2AC9AAEA-02D0-4357-8571-AA8EF1C44D99}"/>
              </a:ext>
            </a:extLst>
          </p:cNvPr>
          <p:cNvSpPr txBox="1"/>
          <p:nvPr/>
        </p:nvSpPr>
        <p:spPr>
          <a:xfrm>
            <a:off x="9159593" y="898422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15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EFB5BC50-998B-4362-8BE2-99CE5696BD18}"/>
              </a:ext>
            </a:extLst>
          </p:cNvPr>
          <p:cNvSpPr txBox="1"/>
          <p:nvPr/>
        </p:nvSpPr>
        <p:spPr>
          <a:xfrm>
            <a:off x="10397719" y="912148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A3F49BF8-2A69-4D3A-8AAC-4E10335A5B50}"/>
              </a:ext>
            </a:extLst>
          </p:cNvPr>
          <p:cNvSpPr txBox="1"/>
          <p:nvPr/>
        </p:nvSpPr>
        <p:spPr>
          <a:xfrm>
            <a:off x="10674212" y="917155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962AB5E8-E8F4-4361-BCDC-1146D20F369F}"/>
              </a:ext>
            </a:extLst>
          </p:cNvPr>
          <p:cNvSpPr txBox="1"/>
          <p:nvPr/>
        </p:nvSpPr>
        <p:spPr>
          <a:xfrm>
            <a:off x="10948179" y="917155"/>
            <a:ext cx="50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10+3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9CFFE334-FF3D-4253-8895-BF967CDF28D3}"/>
              </a:ext>
            </a:extLst>
          </p:cNvPr>
          <p:cNvSpPr txBox="1"/>
          <p:nvPr/>
        </p:nvSpPr>
        <p:spPr>
          <a:xfrm>
            <a:off x="6638553" y="402105"/>
            <a:ext cx="1362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antibody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E8EFDD5F-C71F-4158-8C35-D7C8C3CD21C9}"/>
              </a:ext>
            </a:extLst>
          </p:cNvPr>
          <p:cNvSpPr txBox="1"/>
          <p:nvPr/>
        </p:nvSpPr>
        <p:spPr>
          <a:xfrm>
            <a:off x="6638553" y="887634"/>
            <a:ext cx="1362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d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ay(s)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AA873B06-348E-4DC4-B5DF-464DA5FC4E0E}"/>
              </a:ext>
            </a:extLst>
          </p:cNvPr>
          <p:cNvSpPr txBox="1"/>
          <p:nvPr/>
        </p:nvSpPr>
        <p:spPr>
          <a:xfrm>
            <a:off x="2942768" y="6064188"/>
            <a:ext cx="1282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β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-actin (</a:t>
            </a:r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45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kDa)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A322546-8211-43F3-9675-E94AFF723E61}"/>
              </a:ext>
            </a:extLst>
          </p:cNvPr>
          <p:cNvSpPr txBox="1"/>
          <p:nvPr/>
        </p:nvSpPr>
        <p:spPr>
          <a:xfrm>
            <a:off x="2902762" y="5227510"/>
            <a:ext cx="1362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d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ay(s)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26F0AE1B-2D35-4EF8-9D61-FEE82EB07584}"/>
              </a:ext>
            </a:extLst>
          </p:cNvPr>
          <p:cNvSpPr txBox="1"/>
          <p:nvPr/>
        </p:nvSpPr>
        <p:spPr>
          <a:xfrm>
            <a:off x="4481168" y="5222503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079FD2F5-85AE-49A5-9C63-E8F5EE35E832}"/>
              </a:ext>
            </a:extLst>
          </p:cNvPr>
          <p:cNvSpPr txBox="1"/>
          <p:nvPr/>
        </p:nvSpPr>
        <p:spPr>
          <a:xfrm>
            <a:off x="4826012" y="5222503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0BB5208E-7D36-43E7-BCCF-6411836932AF}"/>
              </a:ext>
            </a:extLst>
          </p:cNvPr>
          <p:cNvSpPr txBox="1"/>
          <p:nvPr/>
        </p:nvSpPr>
        <p:spPr>
          <a:xfrm>
            <a:off x="5088379" y="5227510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16142F3D-2312-4F32-B5C0-D3655427217F}"/>
              </a:ext>
            </a:extLst>
          </p:cNvPr>
          <p:cNvSpPr txBox="1"/>
          <p:nvPr/>
        </p:nvSpPr>
        <p:spPr>
          <a:xfrm>
            <a:off x="5417813" y="5227510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15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56183E7D-BF22-4972-A90B-5322E3E055A2}"/>
              </a:ext>
            </a:extLst>
          </p:cNvPr>
          <p:cNvSpPr txBox="1"/>
          <p:nvPr/>
        </p:nvSpPr>
        <p:spPr>
          <a:xfrm>
            <a:off x="6576526" y="5222503"/>
            <a:ext cx="209072" cy="27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57CE1C74-3B08-4648-9D65-D93AD4C2EAB3}"/>
              </a:ext>
            </a:extLst>
          </p:cNvPr>
          <p:cNvSpPr txBox="1"/>
          <p:nvPr/>
        </p:nvSpPr>
        <p:spPr>
          <a:xfrm>
            <a:off x="6865417" y="5227510"/>
            <a:ext cx="3470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DB0D7D65-1BEF-4FE8-9859-CA4E369361C6}"/>
              </a:ext>
            </a:extLst>
          </p:cNvPr>
          <p:cNvSpPr txBox="1"/>
          <p:nvPr/>
        </p:nvSpPr>
        <p:spPr>
          <a:xfrm>
            <a:off x="7124539" y="5227510"/>
            <a:ext cx="50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10+3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6532F5E3-533E-4982-B1F4-8C54DF9375AE}"/>
              </a:ext>
            </a:extLst>
          </p:cNvPr>
          <p:cNvSpPr txBox="1"/>
          <p:nvPr/>
        </p:nvSpPr>
        <p:spPr>
          <a:xfrm>
            <a:off x="2506344" y="5660198"/>
            <a:ext cx="21549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CK-18 (</a:t>
            </a:r>
            <a:r>
              <a:rPr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48</a:t>
            </a:r>
            <a:r>
              <a:rPr kumimoji="1" lang="en-US" altLang="ja-JP" sz="11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kDa)</a:t>
            </a:r>
            <a:endParaRPr kumimoji="1" lang="ja-JP" altLang="en-US" sz="1100" b="1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A059DA8-30C3-4E6F-9AC8-31ECB8889C8A}"/>
              </a:ext>
            </a:extLst>
          </p:cNvPr>
          <p:cNvSpPr/>
          <p:nvPr/>
        </p:nvSpPr>
        <p:spPr>
          <a:xfrm>
            <a:off x="4299611" y="5599182"/>
            <a:ext cx="1688700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4A7133B9-7FA2-4873-86DF-32B0BFB1DB88}"/>
              </a:ext>
            </a:extLst>
          </p:cNvPr>
          <p:cNvSpPr/>
          <p:nvPr/>
        </p:nvSpPr>
        <p:spPr>
          <a:xfrm>
            <a:off x="4299611" y="6048264"/>
            <a:ext cx="1688700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2915C5E7-C6A2-4385-9BC4-F76559D0C6DA}"/>
              </a:ext>
            </a:extLst>
          </p:cNvPr>
          <p:cNvSpPr/>
          <p:nvPr/>
        </p:nvSpPr>
        <p:spPr>
          <a:xfrm>
            <a:off x="6375124" y="6048264"/>
            <a:ext cx="1281128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3D5F915D-E4FD-4613-9C23-3CD6F003CE24}"/>
              </a:ext>
            </a:extLst>
          </p:cNvPr>
          <p:cNvSpPr/>
          <p:nvPr/>
        </p:nvSpPr>
        <p:spPr>
          <a:xfrm>
            <a:off x="6375124" y="5599182"/>
            <a:ext cx="1281128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0E8AA1E-A424-4A73-B004-A2CA7935C7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65" t="11003" r="20352" b="52600"/>
          <a:stretch/>
        </p:blipFill>
        <p:spPr>
          <a:xfrm>
            <a:off x="973170" y="1233921"/>
            <a:ext cx="4455225" cy="343541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1D71497-8BBE-4AC6-8788-E9D4DD085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69" t="58657" r="22623" b="8194"/>
          <a:stretch/>
        </p:blipFill>
        <p:spPr>
          <a:xfrm>
            <a:off x="7182317" y="1227012"/>
            <a:ext cx="4455225" cy="348399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C3A561-5790-9A2F-0FB0-8509770F0791}"/>
              </a:ext>
            </a:extLst>
          </p:cNvPr>
          <p:cNvSpPr/>
          <p:nvPr/>
        </p:nvSpPr>
        <p:spPr>
          <a:xfrm>
            <a:off x="1830674" y="2443505"/>
            <a:ext cx="1688700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BC2E815-2416-17BD-1AF1-B2D4559F819F}"/>
              </a:ext>
            </a:extLst>
          </p:cNvPr>
          <p:cNvSpPr/>
          <p:nvPr/>
        </p:nvSpPr>
        <p:spPr>
          <a:xfrm>
            <a:off x="8006926" y="2182391"/>
            <a:ext cx="1688700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8D9CB03-EE74-2CC7-3AED-22E675A1FCF5}"/>
              </a:ext>
            </a:extLst>
          </p:cNvPr>
          <p:cNvSpPr/>
          <p:nvPr/>
        </p:nvSpPr>
        <p:spPr>
          <a:xfrm>
            <a:off x="10226423" y="2052882"/>
            <a:ext cx="1281128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6EE64AE-94F7-E52B-4196-25FCBE8C412B}"/>
              </a:ext>
            </a:extLst>
          </p:cNvPr>
          <p:cNvSpPr/>
          <p:nvPr/>
        </p:nvSpPr>
        <p:spPr>
          <a:xfrm>
            <a:off x="3971849" y="2482124"/>
            <a:ext cx="1281128" cy="3921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9419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71</Words>
  <Application>Microsoft Office PowerPoint</Application>
  <PresentationFormat>ワイド画面</PresentationFormat>
  <Paragraphs>50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憲 加藤</dc:creator>
  <cp:lastModifiedBy>憲 加藤</cp:lastModifiedBy>
  <cp:revision>3</cp:revision>
  <dcterms:created xsi:type="dcterms:W3CDTF">2020-12-24T05:38:25Z</dcterms:created>
  <dcterms:modified xsi:type="dcterms:W3CDTF">2023-08-11T01:11:58Z</dcterms:modified>
</cp:coreProperties>
</file>