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2192000" cy="6858000"/>
  <p:notesSz cx="6858000" cy="9144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640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/>
            </a:gs>
            <a:gs pos="100000">
              <a:schemeClr val="bg2">
                <a:lumMod val="8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9" Type="http://schemas.openxmlformats.org/officeDocument/2006/relationships/tags" Target="../tags/tag161.xml"/><Relationship Id="rId98" Type="http://schemas.openxmlformats.org/officeDocument/2006/relationships/tags" Target="../tags/tag160.xml"/><Relationship Id="rId97" Type="http://schemas.openxmlformats.org/officeDocument/2006/relationships/tags" Target="../tags/tag159.xml"/><Relationship Id="rId96" Type="http://schemas.openxmlformats.org/officeDocument/2006/relationships/tags" Target="../tags/tag158.xml"/><Relationship Id="rId95" Type="http://schemas.openxmlformats.org/officeDocument/2006/relationships/tags" Target="../tags/tag157.xml"/><Relationship Id="rId94" Type="http://schemas.openxmlformats.org/officeDocument/2006/relationships/tags" Target="../tags/tag156.xml"/><Relationship Id="rId93" Type="http://schemas.openxmlformats.org/officeDocument/2006/relationships/tags" Target="../tags/tag155.xml"/><Relationship Id="rId92" Type="http://schemas.openxmlformats.org/officeDocument/2006/relationships/tags" Target="../tags/tag154.xml"/><Relationship Id="rId91" Type="http://schemas.openxmlformats.org/officeDocument/2006/relationships/tags" Target="../tags/tag153.xml"/><Relationship Id="rId90" Type="http://schemas.openxmlformats.org/officeDocument/2006/relationships/tags" Target="../tags/tag152.xml"/><Relationship Id="rId9" Type="http://schemas.openxmlformats.org/officeDocument/2006/relationships/tags" Target="../tags/tag71.xml"/><Relationship Id="rId89" Type="http://schemas.openxmlformats.org/officeDocument/2006/relationships/tags" Target="../tags/tag151.xml"/><Relationship Id="rId88" Type="http://schemas.openxmlformats.org/officeDocument/2006/relationships/tags" Target="../tags/tag150.xml"/><Relationship Id="rId87" Type="http://schemas.openxmlformats.org/officeDocument/2006/relationships/tags" Target="../tags/tag149.xml"/><Relationship Id="rId86" Type="http://schemas.openxmlformats.org/officeDocument/2006/relationships/tags" Target="../tags/tag148.xml"/><Relationship Id="rId85" Type="http://schemas.openxmlformats.org/officeDocument/2006/relationships/tags" Target="../tags/tag147.xml"/><Relationship Id="rId84" Type="http://schemas.openxmlformats.org/officeDocument/2006/relationships/tags" Target="../tags/tag146.xml"/><Relationship Id="rId83" Type="http://schemas.openxmlformats.org/officeDocument/2006/relationships/tags" Target="../tags/tag145.xml"/><Relationship Id="rId82" Type="http://schemas.openxmlformats.org/officeDocument/2006/relationships/tags" Target="../tags/tag144.xml"/><Relationship Id="rId81" Type="http://schemas.openxmlformats.org/officeDocument/2006/relationships/tags" Target="../tags/tag143.xml"/><Relationship Id="rId80" Type="http://schemas.openxmlformats.org/officeDocument/2006/relationships/tags" Target="../tags/tag142.xml"/><Relationship Id="rId8" Type="http://schemas.openxmlformats.org/officeDocument/2006/relationships/tags" Target="../tags/tag70.xml"/><Relationship Id="rId79" Type="http://schemas.openxmlformats.org/officeDocument/2006/relationships/tags" Target="../tags/tag141.xml"/><Relationship Id="rId78" Type="http://schemas.openxmlformats.org/officeDocument/2006/relationships/tags" Target="../tags/tag140.xml"/><Relationship Id="rId77" Type="http://schemas.openxmlformats.org/officeDocument/2006/relationships/tags" Target="../tags/tag139.xml"/><Relationship Id="rId76" Type="http://schemas.openxmlformats.org/officeDocument/2006/relationships/tags" Target="../tags/tag138.xml"/><Relationship Id="rId75" Type="http://schemas.openxmlformats.org/officeDocument/2006/relationships/tags" Target="../tags/tag137.xml"/><Relationship Id="rId74" Type="http://schemas.openxmlformats.org/officeDocument/2006/relationships/tags" Target="../tags/tag136.xml"/><Relationship Id="rId73" Type="http://schemas.openxmlformats.org/officeDocument/2006/relationships/tags" Target="../tags/tag135.xml"/><Relationship Id="rId72" Type="http://schemas.openxmlformats.org/officeDocument/2006/relationships/tags" Target="../tags/tag134.xml"/><Relationship Id="rId71" Type="http://schemas.openxmlformats.org/officeDocument/2006/relationships/tags" Target="../tags/tag133.xml"/><Relationship Id="rId70" Type="http://schemas.openxmlformats.org/officeDocument/2006/relationships/tags" Target="../tags/tag132.xml"/><Relationship Id="rId7" Type="http://schemas.openxmlformats.org/officeDocument/2006/relationships/tags" Target="../tags/tag69.xml"/><Relationship Id="rId69" Type="http://schemas.openxmlformats.org/officeDocument/2006/relationships/tags" Target="../tags/tag131.xml"/><Relationship Id="rId68" Type="http://schemas.openxmlformats.org/officeDocument/2006/relationships/tags" Target="../tags/tag130.xml"/><Relationship Id="rId67" Type="http://schemas.openxmlformats.org/officeDocument/2006/relationships/tags" Target="../tags/tag129.xml"/><Relationship Id="rId66" Type="http://schemas.openxmlformats.org/officeDocument/2006/relationships/tags" Target="../tags/tag128.xml"/><Relationship Id="rId65" Type="http://schemas.openxmlformats.org/officeDocument/2006/relationships/tags" Target="../tags/tag127.xml"/><Relationship Id="rId64" Type="http://schemas.openxmlformats.org/officeDocument/2006/relationships/tags" Target="../tags/tag126.xml"/><Relationship Id="rId63" Type="http://schemas.openxmlformats.org/officeDocument/2006/relationships/tags" Target="../tags/tag125.xml"/><Relationship Id="rId62" Type="http://schemas.openxmlformats.org/officeDocument/2006/relationships/tags" Target="../tags/tag124.xml"/><Relationship Id="rId61" Type="http://schemas.openxmlformats.org/officeDocument/2006/relationships/tags" Target="../tags/tag123.xml"/><Relationship Id="rId60" Type="http://schemas.openxmlformats.org/officeDocument/2006/relationships/tags" Target="../tags/tag122.xml"/><Relationship Id="rId6" Type="http://schemas.openxmlformats.org/officeDocument/2006/relationships/tags" Target="../tags/tag68.xml"/><Relationship Id="rId59" Type="http://schemas.openxmlformats.org/officeDocument/2006/relationships/tags" Target="../tags/tag121.xml"/><Relationship Id="rId58" Type="http://schemas.openxmlformats.org/officeDocument/2006/relationships/tags" Target="../tags/tag120.xml"/><Relationship Id="rId579" Type="http://schemas.openxmlformats.org/officeDocument/2006/relationships/slideLayout" Target="../slideLayouts/slideLayout1.xml"/><Relationship Id="rId578" Type="http://schemas.openxmlformats.org/officeDocument/2006/relationships/tags" Target="../tags/tag639.xml"/><Relationship Id="rId577" Type="http://schemas.openxmlformats.org/officeDocument/2006/relationships/tags" Target="../tags/tag638.xml"/><Relationship Id="rId576" Type="http://schemas.openxmlformats.org/officeDocument/2006/relationships/tags" Target="../tags/tag637.xml"/><Relationship Id="rId575" Type="http://schemas.openxmlformats.org/officeDocument/2006/relationships/image" Target="../media/image1.png"/><Relationship Id="rId574" Type="http://schemas.openxmlformats.org/officeDocument/2006/relationships/tags" Target="../tags/tag636.xml"/><Relationship Id="rId573" Type="http://schemas.openxmlformats.org/officeDocument/2006/relationships/tags" Target="../tags/tag635.xml"/><Relationship Id="rId572" Type="http://schemas.openxmlformats.org/officeDocument/2006/relationships/tags" Target="../tags/tag634.xml"/><Relationship Id="rId571" Type="http://schemas.openxmlformats.org/officeDocument/2006/relationships/tags" Target="../tags/tag633.xml"/><Relationship Id="rId570" Type="http://schemas.openxmlformats.org/officeDocument/2006/relationships/tags" Target="../tags/tag632.xml"/><Relationship Id="rId57" Type="http://schemas.openxmlformats.org/officeDocument/2006/relationships/tags" Target="../tags/tag119.xml"/><Relationship Id="rId569" Type="http://schemas.openxmlformats.org/officeDocument/2006/relationships/tags" Target="../tags/tag631.xml"/><Relationship Id="rId568" Type="http://schemas.openxmlformats.org/officeDocument/2006/relationships/tags" Target="../tags/tag630.xml"/><Relationship Id="rId567" Type="http://schemas.openxmlformats.org/officeDocument/2006/relationships/tags" Target="../tags/tag629.xml"/><Relationship Id="rId566" Type="http://schemas.openxmlformats.org/officeDocument/2006/relationships/tags" Target="../tags/tag628.xml"/><Relationship Id="rId565" Type="http://schemas.openxmlformats.org/officeDocument/2006/relationships/tags" Target="../tags/tag627.xml"/><Relationship Id="rId564" Type="http://schemas.openxmlformats.org/officeDocument/2006/relationships/tags" Target="../tags/tag626.xml"/><Relationship Id="rId563" Type="http://schemas.openxmlformats.org/officeDocument/2006/relationships/tags" Target="../tags/tag625.xml"/><Relationship Id="rId562" Type="http://schemas.openxmlformats.org/officeDocument/2006/relationships/tags" Target="../tags/tag624.xml"/><Relationship Id="rId561" Type="http://schemas.openxmlformats.org/officeDocument/2006/relationships/tags" Target="../tags/tag623.xml"/><Relationship Id="rId560" Type="http://schemas.openxmlformats.org/officeDocument/2006/relationships/tags" Target="../tags/tag622.xml"/><Relationship Id="rId56" Type="http://schemas.openxmlformats.org/officeDocument/2006/relationships/tags" Target="../tags/tag118.xml"/><Relationship Id="rId559" Type="http://schemas.openxmlformats.org/officeDocument/2006/relationships/tags" Target="../tags/tag621.xml"/><Relationship Id="rId558" Type="http://schemas.openxmlformats.org/officeDocument/2006/relationships/tags" Target="../tags/tag620.xml"/><Relationship Id="rId557" Type="http://schemas.openxmlformats.org/officeDocument/2006/relationships/tags" Target="../tags/tag619.xml"/><Relationship Id="rId556" Type="http://schemas.openxmlformats.org/officeDocument/2006/relationships/tags" Target="../tags/tag618.xml"/><Relationship Id="rId555" Type="http://schemas.openxmlformats.org/officeDocument/2006/relationships/tags" Target="../tags/tag617.xml"/><Relationship Id="rId554" Type="http://schemas.openxmlformats.org/officeDocument/2006/relationships/tags" Target="../tags/tag616.xml"/><Relationship Id="rId553" Type="http://schemas.openxmlformats.org/officeDocument/2006/relationships/tags" Target="../tags/tag615.xml"/><Relationship Id="rId552" Type="http://schemas.openxmlformats.org/officeDocument/2006/relationships/tags" Target="../tags/tag614.xml"/><Relationship Id="rId551" Type="http://schemas.openxmlformats.org/officeDocument/2006/relationships/tags" Target="../tags/tag613.xml"/><Relationship Id="rId550" Type="http://schemas.openxmlformats.org/officeDocument/2006/relationships/tags" Target="../tags/tag612.xml"/><Relationship Id="rId55" Type="http://schemas.openxmlformats.org/officeDocument/2006/relationships/tags" Target="../tags/tag117.xml"/><Relationship Id="rId549" Type="http://schemas.openxmlformats.org/officeDocument/2006/relationships/tags" Target="../tags/tag611.xml"/><Relationship Id="rId548" Type="http://schemas.openxmlformats.org/officeDocument/2006/relationships/tags" Target="../tags/tag610.xml"/><Relationship Id="rId547" Type="http://schemas.openxmlformats.org/officeDocument/2006/relationships/tags" Target="../tags/tag609.xml"/><Relationship Id="rId546" Type="http://schemas.openxmlformats.org/officeDocument/2006/relationships/tags" Target="../tags/tag608.xml"/><Relationship Id="rId545" Type="http://schemas.openxmlformats.org/officeDocument/2006/relationships/tags" Target="../tags/tag607.xml"/><Relationship Id="rId544" Type="http://schemas.openxmlformats.org/officeDocument/2006/relationships/tags" Target="../tags/tag606.xml"/><Relationship Id="rId543" Type="http://schemas.openxmlformats.org/officeDocument/2006/relationships/tags" Target="../tags/tag605.xml"/><Relationship Id="rId542" Type="http://schemas.openxmlformats.org/officeDocument/2006/relationships/tags" Target="../tags/tag604.xml"/><Relationship Id="rId541" Type="http://schemas.openxmlformats.org/officeDocument/2006/relationships/tags" Target="../tags/tag603.xml"/><Relationship Id="rId540" Type="http://schemas.openxmlformats.org/officeDocument/2006/relationships/tags" Target="../tags/tag602.xml"/><Relationship Id="rId54" Type="http://schemas.openxmlformats.org/officeDocument/2006/relationships/tags" Target="../tags/tag116.xml"/><Relationship Id="rId539" Type="http://schemas.openxmlformats.org/officeDocument/2006/relationships/tags" Target="../tags/tag601.xml"/><Relationship Id="rId538" Type="http://schemas.openxmlformats.org/officeDocument/2006/relationships/tags" Target="../tags/tag600.xml"/><Relationship Id="rId537" Type="http://schemas.openxmlformats.org/officeDocument/2006/relationships/tags" Target="../tags/tag599.xml"/><Relationship Id="rId536" Type="http://schemas.openxmlformats.org/officeDocument/2006/relationships/tags" Target="../tags/tag598.xml"/><Relationship Id="rId535" Type="http://schemas.openxmlformats.org/officeDocument/2006/relationships/tags" Target="../tags/tag597.xml"/><Relationship Id="rId534" Type="http://schemas.openxmlformats.org/officeDocument/2006/relationships/tags" Target="../tags/tag596.xml"/><Relationship Id="rId533" Type="http://schemas.openxmlformats.org/officeDocument/2006/relationships/tags" Target="../tags/tag595.xml"/><Relationship Id="rId532" Type="http://schemas.openxmlformats.org/officeDocument/2006/relationships/tags" Target="../tags/tag594.xml"/><Relationship Id="rId531" Type="http://schemas.openxmlformats.org/officeDocument/2006/relationships/tags" Target="../tags/tag593.xml"/><Relationship Id="rId530" Type="http://schemas.openxmlformats.org/officeDocument/2006/relationships/tags" Target="../tags/tag592.xml"/><Relationship Id="rId53" Type="http://schemas.openxmlformats.org/officeDocument/2006/relationships/tags" Target="../tags/tag115.xml"/><Relationship Id="rId529" Type="http://schemas.openxmlformats.org/officeDocument/2006/relationships/tags" Target="../tags/tag591.xml"/><Relationship Id="rId528" Type="http://schemas.openxmlformats.org/officeDocument/2006/relationships/tags" Target="../tags/tag590.xml"/><Relationship Id="rId527" Type="http://schemas.openxmlformats.org/officeDocument/2006/relationships/tags" Target="../tags/tag589.xml"/><Relationship Id="rId526" Type="http://schemas.openxmlformats.org/officeDocument/2006/relationships/tags" Target="../tags/tag588.xml"/><Relationship Id="rId525" Type="http://schemas.openxmlformats.org/officeDocument/2006/relationships/tags" Target="../tags/tag587.xml"/><Relationship Id="rId524" Type="http://schemas.openxmlformats.org/officeDocument/2006/relationships/tags" Target="../tags/tag586.xml"/><Relationship Id="rId523" Type="http://schemas.openxmlformats.org/officeDocument/2006/relationships/tags" Target="../tags/tag585.xml"/><Relationship Id="rId522" Type="http://schemas.openxmlformats.org/officeDocument/2006/relationships/tags" Target="../tags/tag584.xml"/><Relationship Id="rId521" Type="http://schemas.openxmlformats.org/officeDocument/2006/relationships/tags" Target="../tags/tag583.xml"/><Relationship Id="rId520" Type="http://schemas.openxmlformats.org/officeDocument/2006/relationships/tags" Target="../tags/tag582.xml"/><Relationship Id="rId52" Type="http://schemas.openxmlformats.org/officeDocument/2006/relationships/tags" Target="../tags/tag114.xml"/><Relationship Id="rId519" Type="http://schemas.openxmlformats.org/officeDocument/2006/relationships/tags" Target="../tags/tag581.xml"/><Relationship Id="rId518" Type="http://schemas.openxmlformats.org/officeDocument/2006/relationships/tags" Target="../tags/tag580.xml"/><Relationship Id="rId517" Type="http://schemas.openxmlformats.org/officeDocument/2006/relationships/tags" Target="../tags/tag579.xml"/><Relationship Id="rId516" Type="http://schemas.openxmlformats.org/officeDocument/2006/relationships/tags" Target="../tags/tag578.xml"/><Relationship Id="rId515" Type="http://schemas.openxmlformats.org/officeDocument/2006/relationships/tags" Target="../tags/tag577.xml"/><Relationship Id="rId514" Type="http://schemas.openxmlformats.org/officeDocument/2006/relationships/tags" Target="../tags/tag576.xml"/><Relationship Id="rId513" Type="http://schemas.openxmlformats.org/officeDocument/2006/relationships/tags" Target="../tags/tag575.xml"/><Relationship Id="rId512" Type="http://schemas.openxmlformats.org/officeDocument/2006/relationships/tags" Target="../tags/tag574.xml"/><Relationship Id="rId511" Type="http://schemas.openxmlformats.org/officeDocument/2006/relationships/tags" Target="../tags/tag573.xml"/><Relationship Id="rId510" Type="http://schemas.openxmlformats.org/officeDocument/2006/relationships/tags" Target="../tags/tag572.xml"/><Relationship Id="rId51" Type="http://schemas.openxmlformats.org/officeDocument/2006/relationships/tags" Target="../tags/tag113.xml"/><Relationship Id="rId509" Type="http://schemas.openxmlformats.org/officeDocument/2006/relationships/tags" Target="../tags/tag571.xml"/><Relationship Id="rId508" Type="http://schemas.openxmlformats.org/officeDocument/2006/relationships/tags" Target="../tags/tag570.xml"/><Relationship Id="rId507" Type="http://schemas.openxmlformats.org/officeDocument/2006/relationships/tags" Target="../tags/tag569.xml"/><Relationship Id="rId506" Type="http://schemas.openxmlformats.org/officeDocument/2006/relationships/tags" Target="../tags/tag568.xml"/><Relationship Id="rId505" Type="http://schemas.openxmlformats.org/officeDocument/2006/relationships/tags" Target="../tags/tag567.xml"/><Relationship Id="rId504" Type="http://schemas.openxmlformats.org/officeDocument/2006/relationships/tags" Target="../tags/tag566.xml"/><Relationship Id="rId503" Type="http://schemas.openxmlformats.org/officeDocument/2006/relationships/tags" Target="../tags/tag565.xml"/><Relationship Id="rId502" Type="http://schemas.openxmlformats.org/officeDocument/2006/relationships/tags" Target="../tags/tag564.xml"/><Relationship Id="rId501" Type="http://schemas.openxmlformats.org/officeDocument/2006/relationships/tags" Target="../tags/tag563.xml"/><Relationship Id="rId500" Type="http://schemas.openxmlformats.org/officeDocument/2006/relationships/tags" Target="../tags/tag562.xml"/><Relationship Id="rId50" Type="http://schemas.openxmlformats.org/officeDocument/2006/relationships/tags" Target="../tags/tag112.xml"/><Relationship Id="rId5" Type="http://schemas.openxmlformats.org/officeDocument/2006/relationships/tags" Target="../tags/tag67.xml"/><Relationship Id="rId499" Type="http://schemas.openxmlformats.org/officeDocument/2006/relationships/tags" Target="../tags/tag561.xml"/><Relationship Id="rId498" Type="http://schemas.openxmlformats.org/officeDocument/2006/relationships/tags" Target="../tags/tag560.xml"/><Relationship Id="rId497" Type="http://schemas.openxmlformats.org/officeDocument/2006/relationships/tags" Target="../tags/tag559.xml"/><Relationship Id="rId496" Type="http://schemas.openxmlformats.org/officeDocument/2006/relationships/tags" Target="../tags/tag558.xml"/><Relationship Id="rId495" Type="http://schemas.openxmlformats.org/officeDocument/2006/relationships/tags" Target="../tags/tag557.xml"/><Relationship Id="rId494" Type="http://schemas.openxmlformats.org/officeDocument/2006/relationships/tags" Target="../tags/tag556.xml"/><Relationship Id="rId493" Type="http://schemas.openxmlformats.org/officeDocument/2006/relationships/tags" Target="../tags/tag555.xml"/><Relationship Id="rId492" Type="http://schemas.openxmlformats.org/officeDocument/2006/relationships/tags" Target="../tags/tag554.xml"/><Relationship Id="rId491" Type="http://schemas.openxmlformats.org/officeDocument/2006/relationships/tags" Target="../tags/tag553.xml"/><Relationship Id="rId490" Type="http://schemas.openxmlformats.org/officeDocument/2006/relationships/tags" Target="../tags/tag552.xml"/><Relationship Id="rId49" Type="http://schemas.openxmlformats.org/officeDocument/2006/relationships/tags" Target="../tags/tag111.xml"/><Relationship Id="rId489" Type="http://schemas.openxmlformats.org/officeDocument/2006/relationships/tags" Target="../tags/tag551.xml"/><Relationship Id="rId488" Type="http://schemas.openxmlformats.org/officeDocument/2006/relationships/tags" Target="../tags/tag550.xml"/><Relationship Id="rId487" Type="http://schemas.openxmlformats.org/officeDocument/2006/relationships/tags" Target="../tags/tag549.xml"/><Relationship Id="rId486" Type="http://schemas.openxmlformats.org/officeDocument/2006/relationships/tags" Target="../tags/tag548.xml"/><Relationship Id="rId485" Type="http://schemas.openxmlformats.org/officeDocument/2006/relationships/tags" Target="../tags/tag547.xml"/><Relationship Id="rId484" Type="http://schemas.openxmlformats.org/officeDocument/2006/relationships/tags" Target="../tags/tag546.xml"/><Relationship Id="rId483" Type="http://schemas.openxmlformats.org/officeDocument/2006/relationships/tags" Target="../tags/tag545.xml"/><Relationship Id="rId482" Type="http://schemas.openxmlformats.org/officeDocument/2006/relationships/tags" Target="../tags/tag544.xml"/><Relationship Id="rId481" Type="http://schemas.openxmlformats.org/officeDocument/2006/relationships/tags" Target="../tags/tag543.xml"/><Relationship Id="rId480" Type="http://schemas.openxmlformats.org/officeDocument/2006/relationships/tags" Target="../tags/tag542.xml"/><Relationship Id="rId48" Type="http://schemas.openxmlformats.org/officeDocument/2006/relationships/tags" Target="../tags/tag110.xml"/><Relationship Id="rId479" Type="http://schemas.openxmlformats.org/officeDocument/2006/relationships/tags" Target="../tags/tag541.xml"/><Relationship Id="rId478" Type="http://schemas.openxmlformats.org/officeDocument/2006/relationships/tags" Target="../tags/tag540.xml"/><Relationship Id="rId477" Type="http://schemas.openxmlformats.org/officeDocument/2006/relationships/tags" Target="../tags/tag539.xml"/><Relationship Id="rId476" Type="http://schemas.openxmlformats.org/officeDocument/2006/relationships/tags" Target="../tags/tag538.xml"/><Relationship Id="rId475" Type="http://schemas.openxmlformats.org/officeDocument/2006/relationships/tags" Target="../tags/tag537.xml"/><Relationship Id="rId474" Type="http://schemas.openxmlformats.org/officeDocument/2006/relationships/tags" Target="../tags/tag536.xml"/><Relationship Id="rId473" Type="http://schemas.openxmlformats.org/officeDocument/2006/relationships/tags" Target="../tags/tag535.xml"/><Relationship Id="rId472" Type="http://schemas.openxmlformats.org/officeDocument/2006/relationships/tags" Target="../tags/tag534.xml"/><Relationship Id="rId471" Type="http://schemas.openxmlformats.org/officeDocument/2006/relationships/tags" Target="../tags/tag533.xml"/><Relationship Id="rId470" Type="http://schemas.openxmlformats.org/officeDocument/2006/relationships/tags" Target="../tags/tag532.xml"/><Relationship Id="rId47" Type="http://schemas.openxmlformats.org/officeDocument/2006/relationships/tags" Target="../tags/tag109.xml"/><Relationship Id="rId469" Type="http://schemas.openxmlformats.org/officeDocument/2006/relationships/tags" Target="../tags/tag531.xml"/><Relationship Id="rId468" Type="http://schemas.openxmlformats.org/officeDocument/2006/relationships/tags" Target="../tags/tag530.xml"/><Relationship Id="rId467" Type="http://schemas.openxmlformats.org/officeDocument/2006/relationships/tags" Target="../tags/tag529.xml"/><Relationship Id="rId466" Type="http://schemas.openxmlformats.org/officeDocument/2006/relationships/tags" Target="../tags/tag528.xml"/><Relationship Id="rId465" Type="http://schemas.openxmlformats.org/officeDocument/2006/relationships/tags" Target="../tags/tag527.xml"/><Relationship Id="rId464" Type="http://schemas.openxmlformats.org/officeDocument/2006/relationships/tags" Target="../tags/tag526.xml"/><Relationship Id="rId463" Type="http://schemas.openxmlformats.org/officeDocument/2006/relationships/tags" Target="../tags/tag525.xml"/><Relationship Id="rId462" Type="http://schemas.openxmlformats.org/officeDocument/2006/relationships/tags" Target="../tags/tag524.xml"/><Relationship Id="rId461" Type="http://schemas.openxmlformats.org/officeDocument/2006/relationships/tags" Target="../tags/tag523.xml"/><Relationship Id="rId460" Type="http://schemas.openxmlformats.org/officeDocument/2006/relationships/tags" Target="../tags/tag522.xml"/><Relationship Id="rId46" Type="http://schemas.openxmlformats.org/officeDocument/2006/relationships/tags" Target="../tags/tag108.xml"/><Relationship Id="rId459" Type="http://schemas.openxmlformats.org/officeDocument/2006/relationships/tags" Target="../tags/tag521.xml"/><Relationship Id="rId458" Type="http://schemas.openxmlformats.org/officeDocument/2006/relationships/tags" Target="../tags/tag520.xml"/><Relationship Id="rId457" Type="http://schemas.openxmlformats.org/officeDocument/2006/relationships/tags" Target="../tags/tag519.xml"/><Relationship Id="rId456" Type="http://schemas.openxmlformats.org/officeDocument/2006/relationships/tags" Target="../tags/tag518.xml"/><Relationship Id="rId455" Type="http://schemas.openxmlformats.org/officeDocument/2006/relationships/tags" Target="../tags/tag517.xml"/><Relationship Id="rId454" Type="http://schemas.openxmlformats.org/officeDocument/2006/relationships/tags" Target="../tags/tag516.xml"/><Relationship Id="rId453" Type="http://schemas.openxmlformats.org/officeDocument/2006/relationships/tags" Target="../tags/tag515.xml"/><Relationship Id="rId452" Type="http://schemas.openxmlformats.org/officeDocument/2006/relationships/tags" Target="../tags/tag514.xml"/><Relationship Id="rId451" Type="http://schemas.openxmlformats.org/officeDocument/2006/relationships/tags" Target="../tags/tag513.xml"/><Relationship Id="rId450" Type="http://schemas.openxmlformats.org/officeDocument/2006/relationships/tags" Target="../tags/tag512.xml"/><Relationship Id="rId45" Type="http://schemas.openxmlformats.org/officeDocument/2006/relationships/tags" Target="../tags/tag107.xml"/><Relationship Id="rId449" Type="http://schemas.openxmlformats.org/officeDocument/2006/relationships/tags" Target="../tags/tag511.xml"/><Relationship Id="rId448" Type="http://schemas.openxmlformats.org/officeDocument/2006/relationships/tags" Target="../tags/tag510.xml"/><Relationship Id="rId447" Type="http://schemas.openxmlformats.org/officeDocument/2006/relationships/tags" Target="../tags/tag509.xml"/><Relationship Id="rId446" Type="http://schemas.openxmlformats.org/officeDocument/2006/relationships/tags" Target="../tags/tag508.xml"/><Relationship Id="rId445" Type="http://schemas.openxmlformats.org/officeDocument/2006/relationships/tags" Target="../tags/tag507.xml"/><Relationship Id="rId444" Type="http://schemas.openxmlformats.org/officeDocument/2006/relationships/tags" Target="../tags/tag506.xml"/><Relationship Id="rId443" Type="http://schemas.openxmlformats.org/officeDocument/2006/relationships/tags" Target="../tags/tag505.xml"/><Relationship Id="rId442" Type="http://schemas.openxmlformats.org/officeDocument/2006/relationships/tags" Target="../tags/tag504.xml"/><Relationship Id="rId441" Type="http://schemas.openxmlformats.org/officeDocument/2006/relationships/tags" Target="../tags/tag503.xml"/><Relationship Id="rId440" Type="http://schemas.openxmlformats.org/officeDocument/2006/relationships/tags" Target="../tags/tag502.xml"/><Relationship Id="rId44" Type="http://schemas.openxmlformats.org/officeDocument/2006/relationships/tags" Target="../tags/tag106.xml"/><Relationship Id="rId439" Type="http://schemas.openxmlformats.org/officeDocument/2006/relationships/tags" Target="../tags/tag501.xml"/><Relationship Id="rId438" Type="http://schemas.openxmlformats.org/officeDocument/2006/relationships/tags" Target="../tags/tag500.xml"/><Relationship Id="rId437" Type="http://schemas.openxmlformats.org/officeDocument/2006/relationships/tags" Target="../tags/tag499.xml"/><Relationship Id="rId436" Type="http://schemas.openxmlformats.org/officeDocument/2006/relationships/tags" Target="../tags/tag498.xml"/><Relationship Id="rId435" Type="http://schemas.openxmlformats.org/officeDocument/2006/relationships/tags" Target="../tags/tag497.xml"/><Relationship Id="rId434" Type="http://schemas.openxmlformats.org/officeDocument/2006/relationships/tags" Target="../tags/tag496.xml"/><Relationship Id="rId433" Type="http://schemas.openxmlformats.org/officeDocument/2006/relationships/tags" Target="../tags/tag495.xml"/><Relationship Id="rId432" Type="http://schemas.openxmlformats.org/officeDocument/2006/relationships/tags" Target="../tags/tag494.xml"/><Relationship Id="rId431" Type="http://schemas.openxmlformats.org/officeDocument/2006/relationships/tags" Target="../tags/tag493.xml"/><Relationship Id="rId430" Type="http://schemas.openxmlformats.org/officeDocument/2006/relationships/tags" Target="../tags/tag492.xml"/><Relationship Id="rId43" Type="http://schemas.openxmlformats.org/officeDocument/2006/relationships/tags" Target="../tags/tag105.xml"/><Relationship Id="rId429" Type="http://schemas.openxmlformats.org/officeDocument/2006/relationships/tags" Target="../tags/tag491.xml"/><Relationship Id="rId428" Type="http://schemas.openxmlformats.org/officeDocument/2006/relationships/tags" Target="../tags/tag490.xml"/><Relationship Id="rId427" Type="http://schemas.openxmlformats.org/officeDocument/2006/relationships/tags" Target="../tags/tag489.xml"/><Relationship Id="rId426" Type="http://schemas.openxmlformats.org/officeDocument/2006/relationships/tags" Target="../tags/tag488.xml"/><Relationship Id="rId425" Type="http://schemas.openxmlformats.org/officeDocument/2006/relationships/tags" Target="../tags/tag487.xml"/><Relationship Id="rId424" Type="http://schemas.openxmlformats.org/officeDocument/2006/relationships/tags" Target="../tags/tag486.xml"/><Relationship Id="rId423" Type="http://schemas.openxmlformats.org/officeDocument/2006/relationships/tags" Target="../tags/tag485.xml"/><Relationship Id="rId422" Type="http://schemas.openxmlformats.org/officeDocument/2006/relationships/tags" Target="../tags/tag484.xml"/><Relationship Id="rId421" Type="http://schemas.openxmlformats.org/officeDocument/2006/relationships/tags" Target="../tags/tag483.xml"/><Relationship Id="rId420" Type="http://schemas.openxmlformats.org/officeDocument/2006/relationships/tags" Target="../tags/tag482.xml"/><Relationship Id="rId42" Type="http://schemas.openxmlformats.org/officeDocument/2006/relationships/tags" Target="../tags/tag104.xml"/><Relationship Id="rId419" Type="http://schemas.openxmlformats.org/officeDocument/2006/relationships/tags" Target="../tags/tag481.xml"/><Relationship Id="rId418" Type="http://schemas.openxmlformats.org/officeDocument/2006/relationships/tags" Target="../tags/tag480.xml"/><Relationship Id="rId417" Type="http://schemas.openxmlformats.org/officeDocument/2006/relationships/tags" Target="../tags/tag479.xml"/><Relationship Id="rId416" Type="http://schemas.openxmlformats.org/officeDocument/2006/relationships/tags" Target="../tags/tag478.xml"/><Relationship Id="rId415" Type="http://schemas.openxmlformats.org/officeDocument/2006/relationships/tags" Target="../tags/tag477.xml"/><Relationship Id="rId414" Type="http://schemas.openxmlformats.org/officeDocument/2006/relationships/tags" Target="../tags/tag476.xml"/><Relationship Id="rId413" Type="http://schemas.openxmlformats.org/officeDocument/2006/relationships/tags" Target="../tags/tag475.xml"/><Relationship Id="rId412" Type="http://schemas.openxmlformats.org/officeDocument/2006/relationships/tags" Target="../tags/tag474.xml"/><Relationship Id="rId411" Type="http://schemas.openxmlformats.org/officeDocument/2006/relationships/tags" Target="../tags/tag473.xml"/><Relationship Id="rId410" Type="http://schemas.openxmlformats.org/officeDocument/2006/relationships/tags" Target="../tags/tag472.xml"/><Relationship Id="rId41" Type="http://schemas.openxmlformats.org/officeDocument/2006/relationships/tags" Target="../tags/tag103.xml"/><Relationship Id="rId409" Type="http://schemas.openxmlformats.org/officeDocument/2006/relationships/tags" Target="../tags/tag471.xml"/><Relationship Id="rId408" Type="http://schemas.openxmlformats.org/officeDocument/2006/relationships/tags" Target="../tags/tag470.xml"/><Relationship Id="rId407" Type="http://schemas.openxmlformats.org/officeDocument/2006/relationships/tags" Target="../tags/tag469.xml"/><Relationship Id="rId406" Type="http://schemas.openxmlformats.org/officeDocument/2006/relationships/tags" Target="../tags/tag468.xml"/><Relationship Id="rId405" Type="http://schemas.openxmlformats.org/officeDocument/2006/relationships/tags" Target="../tags/tag467.xml"/><Relationship Id="rId404" Type="http://schemas.openxmlformats.org/officeDocument/2006/relationships/tags" Target="../tags/tag466.xml"/><Relationship Id="rId403" Type="http://schemas.openxmlformats.org/officeDocument/2006/relationships/tags" Target="../tags/tag465.xml"/><Relationship Id="rId402" Type="http://schemas.openxmlformats.org/officeDocument/2006/relationships/tags" Target="../tags/tag464.xml"/><Relationship Id="rId401" Type="http://schemas.openxmlformats.org/officeDocument/2006/relationships/tags" Target="../tags/tag463.xml"/><Relationship Id="rId400" Type="http://schemas.openxmlformats.org/officeDocument/2006/relationships/tags" Target="../tags/tag462.xml"/><Relationship Id="rId40" Type="http://schemas.openxmlformats.org/officeDocument/2006/relationships/tags" Target="../tags/tag102.xml"/><Relationship Id="rId4" Type="http://schemas.openxmlformats.org/officeDocument/2006/relationships/tags" Target="../tags/tag66.xml"/><Relationship Id="rId399" Type="http://schemas.openxmlformats.org/officeDocument/2006/relationships/tags" Target="../tags/tag461.xml"/><Relationship Id="rId398" Type="http://schemas.openxmlformats.org/officeDocument/2006/relationships/tags" Target="../tags/tag460.xml"/><Relationship Id="rId397" Type="http://schemas.openxmlformats.org/officeDocument/2006/relationships/tags" Target="../tags/tag459.xml"/><Relationship Id="rId396" Type="http://schemas.openxmlformats.org/officeDocument/2006/relationships/tags" Target="../tags/tag458.xml"/><Relationship Id="rId395" Type="http://schemas.openxmlformats.org/officeDocument/2006/relationships/tags" Target="../tags/tag457.xml"/><Relationship Id="rId394" Type="http://schemas.openxmlformats.org/officeDocument/2006/relationships/tags" Target="../tags/tag456.xml"/><Relationship Id="rId393" Type="http://schemas.openxmlformats.org/officeDocument/2006/relationships/tags" Target="../tags/tag455.xml"/><Relationship Id="rId392" Type="http://schemas.openxmlformats.org/officeDocument/2006/relationships/tags" Target="../tags/tag454.xml"/><Relationship Id="rId391" Type="http://schemas.openxmlformats.org/officeDocument/2006/relationships/tags" Target="../tags/tag453.xml"/><Relationship Id="rId390" Type="http://schemas.openxmlformats.org/officeDocument/2006/relationships/tags" Target="../tags/tag452.xml"/><Relationship Id="rId39" Type="http://schemas.openxmlformats.org/officeDocument/2006/relationships/tags" Target="../tags/tag101.xml"/><Relationship Id="rId389" Type="http://schemas.openxmlformats.org/officeDocument/2006/relationships/tags" Target="../tags/tag451.xml"/><Relationship Id="rId388" Type="http://schemas.openxmlformats.org/officeDocument/2006/relationships/tags" Target="../tags/tag450.xml"/><Relationship Id="rId387" Type="http://schemas.openxmlformats.org/officeDocument/2006/relationships/tags" Target="../tags/tag449.xml"/><Relationship Id="rId386" Type="http://schemas.openxmlformats.org/officeDocument/2006/relationships/tags" Target="../tags/tag448.xml"/><Relationship Id="rId385" Type="http://schemas.openxmlformats.org/officeDocument/2006/relationships/tags" Target="../tags/tag447.xml"/><Relationship Id="rId384" Type="http://schemas.openxmlformats.org/officeDocument/2006/relationships/tags" Target="../tags/tag446.xml"/><Relationship Id="rId383" Type="http://schemas.openxmlformats.org/officeDocument/2006/relationships/tags" Target="../tags/tag445.xml"/><Relationship Id="rId382" Type="http://schemas.openxmlformats.org/officeDocument/2006/relationships/tags" Target="../tags/tag444.xml"/><Relationship Id="rId381" Type="http://schemas.openxmlformats.org/officeDocument/2006/relationships/tags" Target="../tags/tag443.xml"/><Relationship Id="rId380" Type="http://schemas.openxmlformats.org/officeDocument/2006/relationships/tags" Target="../tags/tag442.xml"/><Relationship Id="rId38" Type="http://schemas.openxmlformats.org/officeDocument/2006/relationships/tags" Target="../tags/tag100.xml"/><Relationship Id="rId379" Type="http://schemas.openxmlformats.org/officeDocument/2006/relationships/tags" Target="../tags/tag441.xml"/><Relationship Id="rId378" Type="http://schemas.openxmlformats.org/officeDocument/2006/relationships/tags" Target="../tags/tag440.xml"/><Relationship Id="rId377" Type="http://schemas.openxmlformats.org/officeDocument/2006/relationships/tags" Target="../tags/tag439.xml"/><Relationship Id="rId376" Type="http://schemas.openxmlformats.org/officeDocument/2006/relationships/tags" Target="../tags/tag438.xml"/><Relationship Id="rId375" Type="http://schemas.openxmlformats.org/officeDocument/2006/relationships/tags" Target="../tags/tag437.xml"/><Relationship Id="rId374" Type="http://schemas.openxmlformats.org/officeDocument/2006/relationships/tags" Target="../tags/tag436.xml"/><Relationship Id="rId373" Type="http://schemas.openxmlformats.org/officeDocument/2006/relationships/tags" Target="../tags/tag435.xml"/><Relationship Id="rId372" Type="http://schemas.openxmlformats.org/officeDocument/2006/relationships/tags" Target="../tags/tag434.xml"/><Relationship Id="rId371" Type="http://schemas.openxmlformats.org/officeDocument/2006/relationships/tags" Target="../tags/tag433.xml"/><Relationship Id="rId370" Type="http://schemas.openxmlformats.org/officeDocument/2006/relationships/tags" Target="../tags/tag432.xml"/><Relationship Id="rId37" Type="http://schemas.openxmlformats.org/officeDocument/2006/relationships/tags" Target="../tags/tag99.xml"/><Relationship Id="rId369" Type="http://schemas.openxmlformats.org/officeDocument/2006/relationships/tags" Target="../tags/tag431.xml"/><Relationship Id="rId368" Type="http://schemas.openxmlformats.org/officeDocument/2006/relationships/tags" Target="../tags/tag430.xml"/><Relationship Id="rId367" Type="http://schemas.openxmlformats.org/officeDocument/2006/relationships/tags" Target="../tags/tag429.xml"/><Relationship Id="rId366" Type="http://schemas.openxmlformats.org/officeDocument/2006/relationships/tags" Target="../tags/tag428.xml"/><Relationship Id="rId365" Type="http://schemas.openxmlformats.org/officeDocument/2006/relationships/tags" Target="../tags/tag427.xml"/><Relationship Id="rId364" Type="http://schemas.openxmlformats.org/officeDocument/2006/relationships/tags" Target="../tags/tag426.xml"/><Relationship Id="rId363" Type="http://schemas.openxmlformats.org/officeDocument/2006/relationships/tags" Target="../tags/tag425.xml"/><Relationship Id="rId362" Type="http://schemas.openxmlformats.org/officeDocument/2006/relationships/tags" Target="../tags/tag424.xml"/><Relationship Id="rId361" Type="http://schemas.openxmlformats.org/officeDocument/2006/relationships/tags" Target="../tags/tag423.xml"/><Relationship Id="rId360" Type="http://schemas.openxmlformats.org/officeDocument/2006/relationships/tags" Target="../tags/tag422.xml"/><Relationship Id="rId36" Type="http://schemas.openxmlformats.org/officeDocument/2006/relationships/tags" Target="../tags/tag98.xml"/><Relationship Id="rId359" Type="http://schemas.openxmlformats.org/officeDocument/2006/relationships/tags" Target="../tags/tag421.xml"/><Relationship Id="rId358" Type="http://schemas.openxmlformats.org/officeDocument/2006/relationships/tags" Target="../tags/tag420.xml"/><Relationship Id="rId357" Type="http://schemas.openxmlformats.org/officeDocument/2006/relationships/tags" Target="../tags/tag419.xml"/><Relationship Id="rId356" Type="http://schemas.openxmlformats.org/officeDocument/2006/relationships/tags" Target="../tags/tag418.xml"/><Relationship Id="rId355" Type="http://schemas.openxmlformats.org/officeDocument/2006/relationships/tags" Target="../tags/tag417.xml"/><Relationship Id="rId354" Type="http://schemas.openxmlformats.org/officeDocument/2006/relationships/tags" Target="../tags/tag416.xml"/><Relationship Id="rId353" Type="http://schemas.openxmlformats.org/officeDocument/2006/relationships/tags" Target="../tags/tag415.xml"/><Relationship Id="rId352" Type="http://schemas.openxmlformats.org/officeDocument/2006/relationships/tags" Target="../tags/tag414.xml"/><Relationship Id="rId351" Type="http://schemas.openxmlformats.org/officeDocument/2006/relationships/tags" Target="../tags/tag413.xml"/><Relationship Id="rId350" Type="http://schemas.openxmlformats.org/officeDocument/2006/relationships/tags" Target="../tags/tag412.xml"/><Relationship Id="rId35" Type="http://schemas.openxmlformats.org/officeDocument/2006/relationships/tags" Target="../tags/tag97.xml"/><Relationship Id="rId349" Type="http://schemas.openxmlformats.org/officeDocument/2006/relationships/tags" Target="../tags/tag411.xml"/><Relationship Id="rId348" Type="http://schemas.openxmlformats.org/officeDocument/2006/relationships/tags" Target="../tags/tag410.xml"/><Relationship Id="rId347" Type="http://schemas.openxmlformats.org/officeDocument/2006/relationships/tags" Target="../tags/tag409.xml"/><Relationship Id="rId346" Type="http://schemas.openxmlformats.org/officeDocument/2006/relationships/tags" Target="../tags/tag408.xml"/><Relationship Id="rId345" Type="http://schemas.openxmlformats.org/officeDocument/2006/relationships/tags" Target="../tags/tag407.xml"/><Relationship Id="rId344" Type="http://schemas.openxmlformats.org/officeDocument/2006/relationships/tags" Target="../tags/tag406.xml"/><Relationship Id="rId343" Type="http://schemas.openxmlformats.org/officeDocument/2006/relationships/tags" Target="../tags/tag405.xml"/><Relationship Id="rId342" Type="http://schemas.openxmlformats.org/officeDocument/2006/relationships/tags" Target="../tags/tag404.xml"/><Relationship Id="rId341" Type="http://schemas.openxmlformats.org/officeDocument/2006/relationships/tags" Target="../tags/tag403.xml"/><Relationship Id="rId340" Type="http://schemas.openxmlformats.org/officeDocument/2006/relationships/tags" Target="../tags/tag402.xml"/><Relationship Id="rId34" Type="http://schemas.openxmlformats.org/officeDocument/2006/relationships/tags" Target="../tags/tag96.xml"/><Relationship Id="rId339" Type="http://schemas.openxmlformats.org/officeDocument/2006/relationships/tags" Target="../tags/tag401.xml"/><Relationship Id="rId338" Type="http://schemas.openxmlformats.org/officeDocument/2006/relationships/tags" Target="../tags/tag400.xml"/><Relationship Id="rId337" Type="http://schemas.openxmlformats.org/officeDocument/2006/relationships/tags" Target="../tags/tag399.xml"/><Relationship Id="rId336" Type="http://schemas.openxmlformats.org/officeDocument/2006/relationships/tags" Target="../tags/tag398.xml"/><Relationship Id="rId335" Type="http://schemas.openxmlformats.org/officeDocument/2006/relationships/tags" Target="../tags/tag397.xml"/><Relationship Id="rId334" Type="http://schemas.openxmlformats.org/officeDocument/2006/relationships/tags" Target="../tags/tag396.xml"/><Relationship Id="rId333" Type="http://schemas.openxmlformats.org/officeDocument/2006/relationships/tags" Target="../tags/tag395.xml"/><Relationship Id="rId332" Type="http://schemas.openxmlformats.org/officeDocument/2006/relationships/tags" Target="../tags/tag394.xml"/><Relationship Id="rId331" Type="http://schemas.openxmlformats.org/officeDocument/2006/relationships/tags" Target="../tags/tag393.xml"/><Relationship Id="rId330" Type="http://schemas.openxmlformats.org/officeDocument/2006/relationships/tags" Target="../tags/tag392.xml"/><Relationship Id="rId33" Type="http://schemas.openxmlformats.org/officeDocument/2006/relationships/tags" Target="../tags/tag95.xml"/><Relationship Id="rId329" Type="http://schemas.openxmlformats.org/officeDocument/2006/relationships/tags" Target="../tags/tag391.xml"/><Relationship Id="rId328" Type="http://schemas.openxmlformats.org/officeDocument/2006/relationships/tags" Target="../tags/tag390.xml"/><Relationship Id="rId327" Type="http://schemas.openxmlformats.org/officeDocument/2006/relationships/tags" Target="../tags/tag389.xml"/><Relationship Id="rId326" Type="http://schemas.openxmlformats.org/officeDocument/2006/relationships/tags" Target="../tags/tag388.xml"/><Relationship Id="rId325" Type="http://schemas.openxmlformats.org/officeDocument/2006/relationships/tags" Target="../tags/tag387.xml"/><Relationship Id="rId324" Type="http://schemas.openxmlformats.org/officeDocument/2006/relationships/tags" Target="../tags/tag386.xml"/><Relationship Id="rId323" Type="http://schemas.openxmlformats.org/officeDocument/2006/relationships/tags" Target="../tags/tag385.xml"/><Relationship Id="rId322" Type="http://schemas.openxmlformats.org/officeDocument/2006/relationships/tags" Target="../tags/tag384.xml"/><Relationship Id="rId321" Type="http://schemas.openxmlformats.org/officeDocument/2006/relationships/tags" Target="../tags/tag383.xml"/><Relationship Id="rId320" Type="http://schemas.openxmlformats.org/officeDocument/2006/relationships/tags" Target="../tags/tag382.xml"/><Relationship Id="rId32" Type="http://schemas.openxmlformats.org/officeDocument/2006/relationships/tags" Target="../tags/tag94.xml"/><Relationship Id="rId319" Type="http://schemas.openxmlformats.org/officeDocument/2006/relationships/tags" Target="../tags/tag381.xml"/><Relationship Id="rId318" Type="http://schemas.openxmlformats.org/officeDocument/2006/relationships/tags" Target="../tags/tag380.xml"/><Relationship Id="rId317" Type="http://schemas.openxmlformats.org/officeDocument/2006/relationships/tags" Target="../tags/tag379.xml"/><Relationship Id="rId316" Type="http://schemas.openxmlformats.org/officeDocument/2006/relationships/tags" Target="../tags/tag378.xml"/><Relationship Id="rId315" Type="http://schemas.openxmlformats.org/officeDocument/2006/relationships/tags" Target="../tags/tag377.xml"/><Relationship Id="rId314" Type="http://schemas.openxmlformats.org/officeDocument/2006/relationships/tags" Target="../tags/tag376.xml"/><Relationship Id="rId313" Type="http://schemas.openxmlformats.org/officeDocument/2006/relationships/tags" Target="../tags/tag375.xml"/><Relationship Id="rId312" Type="http://schemas.openxmlformats.org/officeDocument/2006/relationships/tags" Target="../tags/tag374.xml"/><Relationship Id="rId311" Type="http://schemas.openxmlformats.org/officeDocument/2006/relationships/tags" Target="../tags/tag373.xml"/><Relationship Id="rId310" Type="http://schemas.openxmlformats.org/officeDocument/2006/relationships/tags" Target="../tags/tag372.xml"/><Relationship Id="rId31" Type="http://schemas.openxmlformats.org/officeDocument/2006/relationships/tags" Target="../tags/tag93.xml"/><Relationship Id="rId309" Type="http://schemas.openxmlformats.org/officeDocument/2006/relationships/tags" Target="../tags/tag371.xml"/><Relationship Id="rId308" Type="http://schemas.openxmlformats.org/officeDocument/2006/relationships/tags" Target="../tags/tag370.xml"/><Relationship Id="rId307" Type="http://schemas.openxmlformats.org/officeDocument/2006/relationships/tags" Target="../tags/tag369.xml"/><Relationship Id="rId306" Type="http://schemas.openxmlformats.org/officeDocument/2006/relationships/tags" Target="../tags/tag368.xml"/><Relationship Id="rId305" Type="http://schemas.openxmlformats.org/officeDocument/2006/relationships/tags" Target="../tags/tag367.xml"/><Relationship Id="rId304" Type="http://schemas.openxmlformats.org/officeDocument/2006/relationships/tags" Target="../tags/tag366.xml"/><Relationship Id="rId303" Type="http://schemas.openxmlformats.org/officeDocument/2006/relationships/tags" Target="../tags/tag365.xml"/><Relationship Id="rId302" Type="http://schemas.openxmlformats.org/officeDocument/2006/relationships/tags" Target="../tags/tag364.xml"/><Relationship Id="rId301" Type="http://schemas.openxmlformats.org/officeDocument/2006/relationships/tags" Target="../tags/tag363.xml"/><Relationship Id="rId300" Type="http://schemas.openxmlformats.org/officeDocument/2006/relationships/tags" Target="../tags/tag362.xml"/><Relationship Id="rId30" Type="http://schemas.openxmlformats.org/officeDocument/2006/relationships/tags" Target="../tags/tag92.xml"/><Relationship Id="rId3" Type="http://schemas.openxmlformats.org/officeDocument/2006/relationships/tags" Target="../tags/tag65.xml"/><Relationship Id="rId299" Type="http://schemas.openxmlformats.org/officeDocument/2006/relationships/tags" Target="../tags/tag361.xml"/><Relationship Id="rId298" Type="http://schemas.openxmlformats.org/officeDocument/2006/relationships/tags" Target="../tags/tag360.xml"/><Relationship Id="rId297" Type="http://schemas.openxmlformats.org/officeDocument/2006/relationships/tags" Target="../tags/tag359.xml"/><Relationship Id="rId296" Type="http://schemas.openxmlformats.org/officeDocument/2006/relationships/tags" Target="../tags/tag358.xml"/><Relationship Id="rId295" Type="http://schemas.openxmlformats.org/officeDocument/2006/relationships/tags" Target="../tags/tag357.xml"/><Relationship Id="rId294" Type="http://schemas.openxmlformats.org/officeDocument/2006/relationships/tags" Target="../tags/tag356.xml"/><Relationship Id="rId293" Type="http://schemas.openxmlformats.org/officeDocument/2006/relationships/tags" Target="../tags/tag355.xml"/><Relationship Id="rId292" Type="http://schemas.openxmlformats.org/officeDocument/2006/relationships/tags" Target="../tags/tag354.xml"/><Relationship Id="rId291" Type="http://schemas.openxmlformats.org/officeDocument/2006/relationships/tags" Target="../tags/tag353.xml"/><Relationship Id="rId290" Type="http://schemas.openxmlformats.org/officeDocument/2006/relationships/tags" Target="../tags/tag352.xml"/><Relationship Id="rId29" Type="http://schemas.openxmlformats.org/officeDocument/2006/relationships/tags" Target="../tags/tag91.xml"/><Relationship Id="rId289" Type="http://schemas.openxmlformats.org/officeDocument/2006/relationships/tags" Target="../tags/tag351.xml"/><Relationship Id="rId288" Type="http://schemas.openxmlformats.org/officeDocument/2006/relationships/tags" Target="../tags/tag350.xml"/><Relationship Id="rId287" Type="http://schemas.openxmlformats.org/officeDocument/2006/relationships/tags" Target="../tags/tag349.xml"/><Relationship Id="rId286" Type="http://schemas.openxmlformats.org/officeDocument/2006/relationships/tags" Target="../tags/tag348.xml"/><Relationship Id="rId285" Type="http://schemas.openxmlformats.org/officeDocument/2006/relationships/tags" Target="../tags/tag347.xml"/><Relationship Id="rId284" Type="http://schemas.openxmlformats.org/officeDocument/2006/relationships/tags" Target="../tags/tag346.xml"/><Relationship Id="rId283" Type="http://schemas.openxmlformats.org/officeDocument/2006/relationships/tags" Target="../tags/tag345.xml"/><Relationship Id="rId282" Type="http://schemas.openxmlformats.org/officeDocument/2006/relationships/tags" Target="../tags/tag344.xml"/><Relationship Id="rId281" Type="http://schemas.openxmlformats.org/officeDocument/2006/relationships/tags" Target="../tags/tag343.xml"/><Relationship Id="rId280" Type="http://schemas.openxmlformats.org/officeDocument/2006/relationships/tags" Target="../tags/tag342.xml"/><Relationship Id="rId28" Type="http://schemas.openxmlformats.org/officeDocument/2006/relationships/tags" Target="../tags/tag90.xml"/><Relationship Id="rId279" Type="http://schemas.openxmlformats.org/officeDocument/2006/relationships/tags" Target="../tags/tag341.xml"/><Relationship Id="rId278" Type="http://schemas.openxmlformats.org/officeDocument/2006/relationships/tags" Target="../tags/tag340.xml"/><Relationship Id="rId277" Type="http://schemas.openxmlformats.org/officeDocument/2006/relationships/tags" Target="../tags/tag339.xml"/><Relationship Id="rId276" Type="http://schemas.openxmlformats.org/officeDocument/2006/relationships/tags" Target="../tags/tag338.xml"/><Relationship Id="rId275" Type="http://schemas.openxmlformats.org/officeDocument/2006/relationships/tags" Target="../tags/tag337.xml"/><Relationship Id="rId274" Type="http://schemas.openxmlformats.org/officeDocument/2006/relationships/tags" Target="../tags/tag336.xml"/><Relationship Id="rId273" Type="http://schemas.openxmlformats.org/officeDocument/2006/relationships/tags" Target="../tags/tag335.xml"/><Relationship Id="rId272" Type="http://schemas.openxmlformats.org/officeDocument/2006/relationships/tags" Target="../tags/tag334.xml"/><Relationship Id="rId271" Type="http://schemas.openxmlformats.org/officeDocument/2006/relationships/tags" Target="../tags/tag333.xml"/><Relationship Id="rId270" Type="http://schemas.openxmlformats.org/officeDocument/2006/relationships/tags" Target="../tags/tag332.xml"/><Relationship Id="rId27" Type="http://schemas.openxmlformats.org/officeDocument/2006/relationships/tags" Target="../tags/tag89.xml"/><Relationship Id="rId269" Type="http://schemas.openxmlformats.org/officeDocument/2006/relationships/tags" Target="../tags/tag331.xml"/><Relationship Id="rId268" Type="http://schemas.openxmlformats.org/officeDocument/2006/relationships/tags" Target="../tags/tag330.xml"/><Relationship Id="rId267" Type="http://schemas.openxmlformats.org/officeDocument/2006/relationships/tags" Target="../tags/tag329.xml"/><Relationship Id="rId266" Type="http://schemas.openxmlformats.org/officeDocument/2006/relationships/tags" Target="../tags/tag328.xml"/><Relationship Id="rId265" Type="http://schemas.openxmlformats.org/officeDocument/2006/relationships/tags" Target="../tags/tag327.xml"/><Relationship Id="rId264" Type="http://schemas.openxmlformats.org/officeDocument/2006/relationships/tags" Target="../tags/tag326.xml"/><Relationship Id="rId263" Type="http://schemas.openxmlformats.org/officeDocument/2006/relationships/tags" Target="../tags/tag325.xml"/><Relationship Id="rId262" Type="http://schemas.openxmlformats.org/officeDocument/2006/relationships/tags" Target="../tags/tag324.xml"/><Relationship Id="rId261" Type="http://schemas.openxmlformats.org/officeDocument/2006/relationships/tags" Target="../tags/tag323.xml"/><Relationship Id="rId260" Type="http://schemas.openxmlformats.org/officeDocument/2006/relationships/tags" Target="../tags/tag322.xml"/><Relationship Id="rId26" Type="http://schemas.openxmlformats.org/officeDocument/2006/relationships/tags" Target="../tags/tag88.xml"/><Relationship Id="rId259" Type="http://schemas.openxmlformats.org/officeDocument/2006/relationships/tags" Target="../tags/tag321.xml"/><Relationship Id="rId258" Type="http://schemas.openxmlformats.org/officeDocument/2006/relationships/tags" Target="../tags/tag320.xml"/><Relationship Id="rId257" Type="http://schemas.openxmlformats.org/officeDocument/2006/relationships/tags" Target="../tags/tag319.xml"/><Relationship Id="rId256" Type="http://schemas.openxmlformats.org/officeDocument/2006/relationships/tags" Target="../tags/tag318.xml"/><Relationship Id="rId255" Type="http://schemas.openxmlformats.org/officeDocument/2006/relationships/tags" Target="../tags/tag317.xml"/><Relationship Id="rId254" Type="http://schemas.openxmlformats.org/officeDocument/2006/relationships/tags" Target="../tags/tag316.xml"/><Relationship Id="rId253" Type="http://schemas.openxmlformats.org/officeDocument/2006/relationships/tags" Target="../tags/tag315.xml"/><Relationship Id="rId252" Type="http://schemas.openxmlformats.org/officeDocument/2006/relationships/tags" Target="../tags/tag314.xml"/><Relationship Id="rId251" Type="http://schemas.openxmlformats.org/officeDocument/2006/relationships/tags" Target="../tags/tag313.xml"/><Relationship Id="rId250" Type="http://schemas.openxmlformats.org/officeDocument/2006/relationships/tags" Target="../tags/tag312.xml"/><Relationship Id="rId25" Type="http://schemas.openxmlformats.org/officeDocument/2006/relationships/tags" Target="../tags/tag87.xml"/><Relationship Id="rId249" Type="http://schemas.openxmlformats.org/officeDocument/2006/relationships/tags" Target="../tags/tag311.xml"/><Relationship Id="rId248" Type="http://schemas.openxmlformats.org/officeDocument/2006/relationships/tags" Target="../tags/tag310.xml"/><Relationship Id="rId247" Type="http://schemas.openxmlformats.org/officeDocument/2006/relationships/tags" Target="../tags/tag309.xml"/><Relationship Id="rId246" Type="http://schemas.openxmlformats.org/officeDocument/2006/relationships/tags" Target="../tags/tag308.xml"/><Relationship Id="rId245" Type="http://schemas.openxmlformats.org/officeDocument/2006/relationships/tags" Target="../tags/tag307.xml"/><Relationship Id="rId244" Type="http://schemas.openxmlformats.org/officeDocument/2006/relationships/tags" Target="../tags/tag306.xml"/><Relationship Id="rId243" Type="http://schemas.openxmlformats.org/officeDocument/2006/relationships/tags" Target="../tags/tag305.xml"/><Relationship Id="rId242" Type="http://schemas.openxmlformats.org/officeDocument/2006/relationships/tags" Target="../tags/tag304.xml"/><Relationship Id="rId241" Type="http://schemas.openxmlformats.org/officeDocument/2006/relationships/tags" Target="../tags/tag303.xml"/><Relationship Id="rId240" Type="http://schemas.openxmlformats.org/officeDocument/2006/relationships/tags" Target="../tags/tag302.xml"/><Relationship Id="rId24" Type="http://schemas.openxmlformats.org/officeDocument/2006/relationships/tags" Target="../tags/tag86.xml"/><Relationship Id="rId239" Type="http://schemas.openxmlformats.org/officeDocument/2006/relationships/tags" Target="../tags/tag301.xml"/><Relationship Id="rId238" Type="http://schemas.openxmlformats.org/officeDocument/2006/relationships/tags" Target="../tags/tag300.xml"/><Relationship Id="rId237" Type="http://schemas.openxmlformats.org/officeDocument/2006/relationships/tags" Target="../tags/tag299.xml"/><Relationship Id="rId236" Type="http://schemas.openxmlformats.org/officeDocument/2006/relationships/tags" Target="../tags/tag298.xml"/><Relationship Id="rId235" Type="http://schemas.openxmlformats.org/officeDocument/2006/relationships/tags" Target="../tags/tag297.xml"/><Relationship Id="rId234" Type="http://schemas.openxmlformats.org/officeDocument/2006/relationships/tags" Target="../tags/tag296.xml"/><Relationship Id="rId233" Type="http://schemas.openxmlformats.org/officeDocument/2006/relationships/tags" Target="../tags/tag295.xml"/><Relationship Id="rId232" Type="http://schemas.openxmlformats.org/officeDocument/2006/relationships/tags" Target="../tags/tag294.xml"/><Relationship Id="rId231" Type="http://schemas.openxmlformats.org/officeDocument/2006/relationships/tags" Target="../tags/tag293.xml"/><Relationship Id="rId230" Type="http://schemas.openxmlformats.org/officeDocument/2006/relationships/tags" Target="../tags/tag292.xml"/><Relationship Id="rId23" Type="http://schemas.openxmlformats.org/officeDocument/2006/relationships/tags" Target="../tags/tag85.xml"/><Relationship Id="rId229" Type="http://schemas.openxmlformats.org/officeDocument/2006/relationships/tags" Target="../tags/tag291.xml"/><Relationship Id="rId228" Type="http://schemas.openxmlformats.org/officeDocument/2006/relationships/tags" Target="../tags/tag290.xml"/><Relationship Id="rId227" Type="http://schemas.openxmlformats.org/officeDocument/2006/relationships/tags" Target="../tags/tag289.xml"/><Relationship Id="rId226" Type="http://schemas.openxmlformats.org/officeDocument/2006/relationships/tags" Target="../tags/tag288.xml"/><Relationship Id="rId225" Type="http://schemas.openxmlformats.org/officeDocument/2006/relationships/tags" Target="../tags/tag287.xml"/><Relationship Id="rId224" Type="http://schemas.openxmlformats.org/officeDocument/2006/relationships/tags" Target="../tags/tag286.xml"/><Relationship Id="rId223" Type="http://schemas.openxmlformats.org/officeDocument/2006/relationships/tags" Target="../tags/tag285.xml"/><Relationship Id="rId222" Type="http://schemas.openxmlformats.org/officeDocument/2006/relationships/tags" Target="../tags/tag284.xml"/><Relationship Id="rId221" Type="http://schemas.openxmlformats.org/officeDocument/2006/relationships/tags" Target="../tags/tag283.xml"/><Relationship Id="rId220" Type="http://schemas.openxmlformats.org/officeDocument/2006/relationships/tags" Target="../tags/tag282.xml"/><Relationship Id="rId22" Type="http://schemas.openxmlformats.org/officeDocument/2006/relationships/tags" Target="../tags/tag84.xml"/><Relationship Id="rId219" Type="http://schemas.openxmlformats.org/officeDocument/2006/relationships/tags" Target="../tags/tag281.xml"/><Relationship Id="rId218" Type="http://schemas.openxmlformats.org/officeDocument/2006/relationships/tags" Target="../tags/tag280.xml"/><Relationship Id="rId217" Type="http://schemas.openxmlformats.org/officeDocument/2006/relationships/tags" Target="../tags/tag279.xml"/><Relationship Id="rId216" Type="http://schemas.openxmlformats.org/officeDocument/2006/relationships/tags" Target="../tags/tag278.xml"/><Relationship Id="rId215" Type="http://schemas.openxmlformats.org/officeDocument/2006/relationships/tags" Target="../tags/tag277.xml"/><Relationship Id="rId214" Type="http://schemas.openxmlformats.org/officeDocument/2006/relationships/tags" Target="../tags/tag276.xml"/><Relationship Id="rId213" Type="http://schemas.openxmlformats.org/officeDocument/2006/relationships/tags" Target="../tags/tag275.xml"/><Relationship Id="rId212" Type="http://schemas.openxmlformats.org/officeDocument/2006/relationships/tags" Target="../tags/tag274.xml"/><Relationship Id="rId211" Type="http://schemas.openxmlformats.org/officeDocument/2006/relationships/tags" Target="../tags/tag273.xml"/><Relationship Id="rId210" Type="http://schemas.openxmlformats.org/officeDocument/2006/relationships/tags" Target="../tags/tag272.xml"/><Relationship Id="rId21" Type="http://schemas.openxmlformats.org/officeDocument/2006/relationships/tags" Target="../tags/tag83.xml"/><Relationship Id="rId209" Type="http://schemas.openxmlformats.org/officeDocument/2006/relationships/tags" Target="../tags/tag271.xml"/><Relationship Id="rId208" Type="http://schemas.openxmlformats.org/officeDocument/2006/relationships/tags" Target="../tags/tag270.xml"/><Relationship Id="rId207" Type="http://schemas.openxmlformats.org/officeDocument/2006/relationships/tags" Target="../tags/tag269.xml"/><Relationship Id="rId206" Type="http://schemas.openxmlformats.org/officeDocument/2006/relationships/tags" Target="../tags/tag268.xml"/><Relationship Id="rId205" Type="http://schemas.openxmlformats.org/officeDocument/2006/relationships/tags" Target="../tags/tag267.xml"/><Relationship Id="rId204" Type="http://schemas.openxmlformats.org/officeDocument/2006/relationships/tags" Target="../tags/tag266.xml"/><Relationship Id="rId203" Type="http://schemas.openxmlformats.org/officeDocument/2006/relationships/tags" Target="../tags/tag265.xml"/><Relationship Id="rId202" Type="http://schemas.openxmlformats.org/officeDocument/2006/relationships/tags" Target="../tags/tag264.xml"/><Relationship Id="rId201" Type="http://schemas.openxmlformats.org/officeDocument/2006/relationships/tags" Target="../tags/tag263.xml"/><Relationship Id="rId200" Type="http://schemas.openxmlformats.org/officeDocument/2006/relationships/tags" Target="../tags/tag262.xml"/><Relationship Id="rId20" Type="http://schemas.openxmlformats.org/officeDocument/2006/relationships/tags" Target="../tags/tag82.xml"/><Relationship Id="rId2" Type="http://schemas.openxmlformats.org/officeDocument/2006/relationships/tags" Target="../tags/tag64.xml"/><Relationship Id="rId199" Type="http://schemas.openxmlformats.org/officeDocument/2006/relationships/tags" Target="../tags/tag261.xml"/><Relationship Id="rId198" Type="http://schemas.openxmlformats.org/officeDocument/2006/relationships/tags" Target="../tags/tag260.xml"/><Relationship Id="rId197" Type="http://schemas.openxmlformats.org/officeDocument/2006/relationships/tags" Target="../tags/tag259.xml"/><Relationship Id="rId196" Type="http://schemas.openxmlformats.org/officeDocument/2006/relationships/tags" Target="../tags/tag258.xml"/><Relationship Id="rId195" Type="http://schemas.openxmlformats.org/officeDocument/2006/relationships/tags" Target="../tags/tag257.xml"/><Relationship Id="rId194" Type="http://schemas.openxmlformats.org/officeDocument/2006/relationships/tags" Target="../tags/tag256.xml"/><Relationship Id="rId193" Type="http://schemas.openxmlformats.org/officeDocument/2006/relationships/tags" Target="../tags/tag255.xml"/><Relationship Id="rId192" Type="http://schemas.openxmlformats.org/officeDocument/2006/relationships/tags" Target="../tags/tag254.xml"/><Relationship Id="rId191" Type="http://schemas.openxmlformats.org/officeDocument/2006/relationships/tags" Target="../tags/tag253.xml"/><Relationship Id="rId190" Type="http://schemas.openxmlformats.org/officeDocument/2006/relationships/tags" Target="../tags/tag252.xml"/><Relationship Id="rId19" Type="http://schemas.openxmlformats.org/officeDocument/2006/relationships/tags" Target="../tags/tag81.xml"/><Relationship Id="rId189" Type="http://schemas.openxmlformats.org/officeDocument/2006/relationships/tags" Target="../tags/tag251.xml"/><Relationship Id="rId188" Type="http://schemas.openxmlformats.org/officeDocument/2006/relationships/tags" Target="../tags/tag250.xml"/><Relationship Id="rId187" Type="http://schemas.openxmlformats.org/officeDocument/2006/relationships/tags" Target="../tags/tag249.xml"/><Relationship Id="rId186" Type="http://schemas.openxmlformats.org/officeDocument/2006/relationships/tags" Target="../tags/tag248.xml"/><Relationship Id="rId185" Type="http://schemas.openxmlformats.org/officeDocument/2006/relationships/tags" Target="../tags/tag247.xml"/><Relationship Id="rId184" Type="http://schemas.openxmlformats.org/officeDocument/2006/relationships/tags" Target="../tags/tag246.xml"/><Relationship Id="rId183" Type="http://schemas.openxmlformats.org/officeDocument/2006/relationships/tags" Target="../tags/tag245.xml"/><Relationship Id="rId182" Type="http://schemas.openxmlformats.org/officeDocument/2006/relationships/tags" Target="../tags/tag244.xml"/><Relationship Id="rId181" Type="http://schemas.openxmlformats.org/officeDocument/2006/relationships/tags" Target="../tags/tag243.xml"/><Relationship Id="rId180" Type="http://schemas.openxmlformats.org/officeDocument/2006/relationships/tags" Target="../tags/tag242.xml"/><Relationship Id="rId18" Type="http://schemas.openxmlformats.org/officeDocument/2006/relationships/tags" Target="../tags/tag80.xml"/><Relationship Id="rId179" Type="http://schemas.openxmlformats.org/officeDocument/2006/relationships/tags" Target="../tags/tag241.xml"/><Relationship Id="rId178" Type="http://schemas.openxmlformats.org/officeDocument/2006/relationships/tags" Target="../tags/tag240.xml"/><Relationship Id="rId177" Type="http://schemas.openxmlformats.org/officeDocument/2006/relationships/tags" Target="../tags/tag239.xml"/><Relationship Id="rId176" Type="http://schemas.openxmlformats.org/officeDocument/2006/relationships/tags" Target="../tags/tag238.xml"/><Relationship Id="rId175" Type="http://schemas.openxmlformats.org/officeDocument/2006/relationships/tags" Target="../tags/tag237.xml"/><Relationship Id="rId174" Type="http://schemas.openxmlformats.org/officeDocument/2006/relationships/tags" Target="../tags/tag236.xml"/><Relationship Id="rId173" Type="http://schemas.openxmlformats.org/officeDocument/2006/relationships/tags" Target="../tags/tag235.xml"/><Relationship Id="rId172" Type="http://schemas.openxmlformats.org/officeDocument/2006/relationships/tags" Target="../tags/tag234.xml"/><Relationship Id="rId171" Type="http://schemas.openxmlformats.org/officeDocument/2006/relationships/tags" Target="../tags/tag233.xml"/><Relationship Id="rId170" Type="http://schemas.openxmlformats.org/officeDocument/2006/relationships/tags" Target="../tags/tag232.xml"/><Relationship Id="rId17" Type="http://schemas.openxmlformats.org/officeDocument/2006/relationships/tags" Target="../tags/tag79.xml"/><Relationship Id="rId169" Type="http://schemas.openxmlformats.org/officeDocument/2006/relationships/tags" Target="../tags/tag231.xml"/><Relationship Id="rId168" Type="http://schemas.openxmlformats.org/officeDocument/2006/relationships/tags" Target="../tags/tag230.xml"/><Relationship Id="rId167" Type="http://schemas.openxmlformats.org/officeDocument/2006/relationships/tags" Target="../tags/tag229.xml"/><Relationship Id="rId166" Type="http://schemas.openxmlformats.org/officeDocument/2006/relationships/tags" Target="../tags/tag228.xml"/><Relationship Id="rId165" Type="http://schemas.openxmlformats.org/officeDocument/2006/relationships/tags" Target="../tags/tag227.xml"/><Relationship Id="rId164" Type="http://schemas.openxmlformats.org/officeDocument/2006/relationships/tags" Target="../tags/tag226.xml"/><Relationship Id="rId163" Type="http://schemas.openxmlformats.org/officeDocument/2006/relationships/tags" Target="../tags/tag225.xml"/><Relationship Id="rId162" Type="http://schemas.openxmlformats.org/officeDocument/2006/relationships/tags" Target="../tags/tag224.xml"/><Relationship Id="rId161" Type="http://schemas.openxmlformats.org/officeDocument/2006/relationships/tags" Target="../tags/tag223.xml"/><Relationship Id="rId160" Type="http://schemas.openxmlformats.org/officeDocument/2006/relationships/tags" Target="../tags/tag222.xml"/><Relationship Id="rId16" Type="http://schemas.openxmlformats.org/officeDocument/2006/relationships/tags" Target="../tags/tag78.xml"/><Relationship Id="rId159" Type="http://schemas.openxmlformats.org/officeDocument/2006/relationships/tags" Target="../tags/tag221.xml"/><Relationship Id="rId158" Type="http://schemas.openxmlformats.org/officeDocument/2006/relationships/tags" Target="../tags/tag220.xml"/><Relationship Id="rId157" Type="http://schemas.openxmlformats.org/officeDocument/2006/relationships/tags" Target="../tags/tag219.xml"/><Relationship Id="rId156" Type="http://schemas.openxmlformats.org/officeDocument/2006/relationships/tags" Target="../tags/tag218.xml"/><Relationship Id="rId155" Type="http://schemas.openxmlformats.org/officeDocument/2006/relationships/tags" Target="../tags/tag217.xml"/><Relationship Id="rId154" Type="http://schemas.openxmlformats.org/officeDocument/2006/relationships/tags" Target="../tags/tag216.xml"/><Relationship Id="rId153" Type="http://schemas.openxmlformats.org/officeDocument/2006/relationships/tags" Target="../tags/tag215.xml"/><Relationship Id="rId152" Type="http://schemas.openxmlformats.org/officeDocument/2006/relationships/tags" Target="../tags/tag214.xml"/><Relationship Id="rId151" Type="http://schemas.openxmlformats.org/officeDocument/2006/relationships/tags" Target="../tags/tag213.xml"/><Relationship Id="rId150" Type="http://schemas.openxmlformats.org/officeDocument/2006/relationships/tags" Target="../tags/tag212.xml"/><Relationship Id="rId15" Type="http://schemas.openxmlformats.org/officeDocument/2006/relationships/tags" Target="../tags/tag77.xml"/><Relationship Id="rId149" Type="http://schemas.openxmlformats.org/officeDocument/2006/relationships/tags" Target="../tags/tag211.xml"/><Relationship Id="rId148" Type="http://schemas.openxmlformats.org/officeDocument/2006/relationships/tags" Target="../tags/tag210.xml"/><Relationship Id="rId147" Type="http://schemas.openxmlformats.org/officeDocument/2006/relationships/tags" Target="../tags/tag209.xml"/><Relationship Id="rId146" Type="http://schemas.openxmlformats.org/officeDocument/2006/relationships/tags" Target="../tags/tag208.xml"/><Relationship Id="rId145" Type="http://schemas.openxmlformats.org/officeDocument/2006/relationships/tags" Target="../tags/tag207.xml"/><Relationship Id="rId144" Type="http://schemas.openxmlformats.org/officeDocument/2006/relationships/tags" Target="../tags/tag206.xml"/><Relationship Id="rId143" Type="http://schemas.openxmlformats.org/officeDocument/2006/relationships/tags" Target="../tags/tag205.xml"/><Relationship Id="rId142" Type="http://schemas.openxmlformats.org/officeDocument/2006/relationships/tags" Target="../tags/tag204.xml"/><Relationship Id="rId141" Type="http://schemas.openxmlformats.org/officeDocument/2006/relationships/tags" Target="../tags/tag203.xml"/><Relationship Id="rId140" Type="http://schemas.openxmlformats.org/officeDocument/2006/relationships/tags" Target="../tags/tag202.xml"/><Relationship Id="rId14" Type="http://schemas.openxmlformats.org/officeDocument/2006/relationships/tags" Target="../tags/tag76.xml"/><Relationship Id="rId139" Type="http://schemas.openxmlformats.org/officeDocument/2006/relationships/tags" Target="../tags/tag201.xml"/><Relationship Id="rId138" Type="http://schemas.openxmlformats.org/officeDocument/2006/relationships/tags" Target="../tags/tag200.xml"/><Relationship Id="rId137" Type="http://schemas.openxmlformats.org/officeDocument/2006/relationships/tags" Target="../tags/tag199.xml"/><Relationship Id="rId136" Type="http://schemas.openxmlformats.org/officeDocument/2006/relationships/tags" Target="../tags/tag198.xml"/><Relationship Id="rId135" Type="http://schemas.openxmlformats.org/officeDocument/2006/relationships/tags" Target="../tags/tag197.xml"/><Relationship Id="rId134" Type="http://schemas.openxmlformats.org/officeDocument/2006/relationships/tags" Target="../tags/tag196.xml"/><Relationship Id="rId133" Type="http://schemas.openxmlformats.org/officeDocument/2006/relationships/tags" Target="../tags/tag195.xml"/><Relationship Id="rId132" Type="http://schemas.openxmlformats.org/officeDocument/2006/relationships/tags" Target="../tags/tag194.xml"/><Relationship Id="rId131" Type="http://schemas.openxmlformats.org/officeDocument/2006/relationships/tags" Target="../tags/tag193.xml"/><Relationship Id="rId130" Type="http://schemas.openxmlformats.org/officeDocument/2006/relationships/tags" Target="../tags/tag192.xml"/><Relationship Id="rId13" Type="http://schemas.openxmlformats.org/officeDocument/2006/relationships/tags" Target="../tags/tag75.xml"/><Relationship Id="rId129" Type="http://schemas.openxmlformats.org/officeDocument/2006/relationships/tags" Target="../tags/tag191.xml"/><Relationship Id="rId128" Type="http://schemas.openxmlformats.org/officeDocument/2006/relationships/tags" Target="../tags/tag190.xml"/><Relationship Id="rId127" Type="http://schemas.openxmlformats.org/officeDocument/2006/relationships/tags" Target="../tags/tag189.xml"/><Relationship Id="rId126" Type="http://schemas.openxmlformats.org/officeDocument/2006/relationships/tags" Target="../tags/tag188.xml"/><Relationship Id="rId125" Type="http://schemas.openxmlformats.org/officeDocument/2006/relationships/tags" Target="../tags/tag187.xml"/><Relationship Id="rId124" Type="http://schemas.openxmlformats.org/officeDocument/2006/relationships/tags" Target="../tags/tag186.xml"/><Relationship Id="rId123" Type="http://schemas.openxmlformats.org/officeDocument/2006/relationships/tags" Target="../tags/tag185.xml"/><Relationship Id="rId122" Type="http://schemas.openxmlformats.org/officeDocument/2006/relationships/tags" Target="../tags/tag184.xml"/><Relationship Id="rId121" Type="http://schemas.openxmlformats.org/officeDocument/2006/relationships/tags" Target="../tags/tag183.xml"/><Relationship Id="rId120" Type="http://schemas.openxmlformats.org/officeDocument/2006/relationships/tags" Target="../tags/tag182.xml"/><Relationship Id="rId12" Type="http://schemas.openxmlformats.org/officeDocument/2006/relationships/tags" Target="../tags/tag74.xml"/><Relationship Id="rId119" Type="http://schemas.openxmlformats.org/officeDocument/2006/relationships/tags" Target="../tags/tag181.xml"/><Relationship Id="rId118" Type="http://schemas.openxmlformats.org/officeDocument/2006/relationships/tags" Target="../tags/tag180.xml"/><Relationship Id="rId117" Type="http://schemas.openxmlformats.org/officeDocument/2006/relationships/tags" Target="../tags/tag179.xml"/><Relationship Id="rId116" Type="http://schemas.openxmlformats.org/officeDocument/2006/relationships/tags" Target="../tags/tag178.xml"/><Relationship Id="rId115" Type="http://schemas.openxmlformats.org/officeDocument/2006/relationships/tags" Target="../tags/tag177.xml"/><Relationship Id="rId114" Type="http://schemas.openxmlformats.org/officeDocument/2006/relationships/tags" Target="../tags/tag176.xml"/><Relationship Id="rId113" Type="http://schemas.openxmlformats.org/officeDocument/2006/relationships/tags" Target="../tags/tag175.xml"/><Relationship Id="rId112" Type="http://schemas.openxmlformats.org/officeDocument/2006/relationships/tags" Target="../tags/tag174.xml"/><Relationship Id="rId111" Type="http://schemas.openxmlformats.org/officeDocument/2006/relationships/tags" Target="../tags/tag173.xml"/><Relationship Id="rId110" Type="http://schemas.openxmlformats.org/officeDocument/2006/relationships/tags" Target="../tags/tag172.xml"/><Relationship Id="rId11" Type="http://schemas.openxmlformats.org/officeDocument/2006/relationships/tags" Target="../tags/tag73.xml"/><Relationship Id="rId109" Type="http://schemas.openxmlformats.org/officeDocument/2006/relationships/tags" Target="../tags/tag171.xml"/><Relationship Id="rId108" Type="http://schemas.openxmlformats.org/officeDocument/2006/relationships/tags" Target="../tags/tag170.xml"/><Relationship Id="rId107" Type="http://schemas.openxmlformats.org/officeDocument/2006/relationships/tags" Target="../tags/tag169.xml"/><Relationship Id="rId106" Type="http://schemas.openxmlformats.org/officeDocument/2006/relationships/tags" Target="../tags/tag168.xml"/><Relationship Id="rId105" Type="http://schemas.openxmlformats.org/officeDocument/2006/relationships/tags" Target="../tags/tag167.xml"/><Relationship Id="rId104" Type="http://schemas.openxmlformats.org/officeDocument/2006/relationships/tags" Target="../tags/tag166.xml"/><Relationship Id="rId103" Type="http://schemas.openxmlformats.org/officeDocument/2006/relationships/tags" Target="../tags/tag165.xml"/><Relationship Id="rId102" Type="http://schemas.openxmlformats.org/officeDocument/2006/relationships/tags" Target="../tags/tag164.xml"/><Relationship Id="rId101" Type="http://schemas.openxmlformats.org/officeDocument/2006/relationships/tags" Target="../tags/tag163.xml"/><Relationship Id="rId100" Type="http://schemas.openxmlformats.org/officeDocument/2006/relationships/tags" Target="../tags/tag162.xml"/><Relationship Id="rId10" Type="http://schemas.openxmlformats.org/officeDocument/2006/relationships/tags" Target="../tags/tag72.xml"/><Relationship Id="rId1" Type="http://schemas.openxmlformats.org/officeDocument/2006/relationships/tags" Target="../tags/tag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圆角矩形 14"/>
          <p:cNvSpPr/>
          <p:nvPr/>
        </p:nvSpPr>
        <p:spPr>
          <a:xfrm>
            <a:off x="8124825" y="2261870"/>
            <a:ext cx="3294380" cy="130683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5836285" y="102870"/>
            <a:ext cx="1702435" cy="594360"/>
          </a:xfrm>
          <a:prstGeom prst="ellipse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4356735" y="4156075"/>
            <a:ext cx="3703320" cy="24003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grpSp>
        <p:nvGrpSpPr>
          <p:cNvPr id="47106" name="Group 3"/>
          <p:cNvGrpSpPr/>
          <p:nvPr/>
        </p:nvGrpSpPr>
        <p:grpSpPr>
          <a:xfrm>
            <a:off x="4644555" y="4558030"/>
            <a:ext cx="3117050" cy="1044575"/>
            <a:chOff x="-126" y="2299"/>
            <a:chExt cx="5449" cy="1891"/>
          </a:xfrm>
        </p:grpSpPr>
        <p:grpSp>
          <p:nvGrpSpPr>
            <p:cNvPr id="47107" name="Group 4"/>
            <p:cNvGrpSpPr/>
            <p:nvPr/>
          </p:nvGrpSpPr>
          <p:grpSpPr>
            <a:xfrm>
              <a:off x="391" y="2299"/>
              <a:ext cx="4932" cy="1891"/>
              <a:chOff x="391" y="2299"/>
              <a:chExt cx="4932" cy="1891"/>
            </a:xfrm>
          </p:grpSpPr>
          <p:sp>
            <p:nvSpPr>
              <p:cNvPr id="47482" name="Freeform 5"/>
              <p:cNvSpPr/>
              <p:nvPr>
                <p:custDataLst>
                  <p:tags r:id="rId1"/>
                </p:custDataLst>
              </p:nvPr>
            </p:nvSpPr>
            <p:spPr>
              <a:xfrm>
                <a:off x="434" y="2447"/>
                <a:ext cx="4731" cy="1552"/>
              </a:xfrm>
              <a:custGeom>
                <a:avLst/>
                <a:gdLst/>
                <a:ahLst/>
                <a:cxnLst>
                  <a:cxn ang="0">
                    <a:pos x="16771" y="7352"/>
                  </a:cxn>
                  <a:cxn ang="0">
                    <a:pos x="21645" y="8395"/>
                  </a:cxn>
                  <a:cxn ang="0">
                    <a:pos x="21645" y="8395"/>
                  </a:cxn>
                  <a:cxn ang="0">
                    <a:pos x="22736" y="9042"/>
                  </a:cxn>
                  <a:cxn ang="0">
                    <a:pos x="24241" y="6973"/>
                  </a:cxn>
                  <a:cxn ang="0">
                    <a:pos x="22736" y="4924"/>
                  </a:cxn>
                  <a:cxn ang="0">
                    <a:pos x="21665" y="5530"/>
                  </a:cxn>
                  <a:cxn ang="0">
                    <a:pos x="6057" y="2027"/>
                  </a:cxn>
                  <a:cxn ang="0">
                    <a:pos x="394" y="0"/>
                  </a:cxn>
                  <a:cxn ang="0">
                    <a:pos x="394" y="507"/>
                  </a:cxn>
                  <a:cxn ang="0">
                    <a:pos x="1046" y="1883"/>
                  </a:cxn>
                  <a:cxn ang="0">
                    <a:pos x="0" y="3442"/>
                  </a:cxn>
                  <a:cxn ang="0">
                    <a:pos x="25" y="3442"/>
                  </a:cxn>
                  <a:cxn ang="0">
                    <a:pos x="16771" y="7352"/>
                  </a:cxn>
                </a:cxnLst>
                <a:pathLst>
                  <a:path w="2090" h="643">
                    <a:moveTo>
                      <a:pt x="1446" y="523"/>
                    </a:moveTo>
                    <a:cubicBezTo>
                      <a:pt x="1544" y="543"/>
                      <a:pt x="1838" y="593"/>
                      <a:pt x="1866" y="597"/>
                    </a:cubicBezTo>
                    <a:cubicBezTo>
                      <a:pt x="1866" y="597"/>
                      <a:pt x="1866" y="597"/>
                      <a:pt x="1866" y="597"/>
                    </a:cubicBezTo>
                    <a:cubicBezTo>
                      <a:pt x="1890" y="626"/>
                      <a:pt x="1923" y="643"/>
                      <a:pt x="1960" y="643"/>
                    </a:cubicBezTo>
                    <a:cubicBezTo>
                      <a:pt x="2032" y="643"/>
                      <a:pt x="2090" y="578"/>
                      <a:pt x="2090" y="496"/>
                    </a:cubicBezTo>
                    <a:cubicBezTo>
                      <a:pt x="2090" y="415"/>
                      <a:pt x="2032" y="350"/>
                      <a:pt x="1960" y="350"/>
                    </a:cubicBezTo>
                    <a:cubicBezTo>
                      <a:pt x="1924" y="350"/>
                      <a:pt x="1892" y="366"/>
                      <a:pt x="1868" y="393"/>
                    </a:cubicBezTo>
                    <a:cubicBezTo>
                      <a:pt x="1868" y="393"/>
                      <a:pt x="658" y="170"/>
                      <a:pt x="522" y="144"/>
                    </a:cubicBezTo>
                    <a:cubicBezTo>
                      <a:pt x="396" y="120"/>
                      <a:pt x="105" y="15"/>
                      <a:pt x="34" y="0"/>
                    </a:cubicBezTo>
                    <a:cubicBezTo>
                      <a:pt x="34" y="0"/>
                      <a:pt x="34" y="36"/>
                      <a:pt x="34" y="36"/>
                    </a:cubicBezTo>
                    <a:cubicBezTo>
                      <a:pt x="76" y="46"/>
                      <a:pt x="88" y="80"/>
                      <a:pt x="90" y="134"/>
                    </a:cubicBezTo>
                    <a:cubicBezTo>
                      <a:pt x="92" y="192"/>
                      <a:pt x="50" y="245"/>
                      <a:pt x="0" y="245"/>
                    </a:cubicBezTo>
                    <a:cubicBezTo>
                      <a:pt x="1" y="245"/>
                      <a:pt x="2" y="245"/>
                      <a:pt x="2" y="245"/>
                    </a:cubicBezTo>
                    <a:cubicBezTo>
                      <a:pt x="62" y="257"/>
                      <a:pt x="1350" y="504"/>
                      <a:pt x="1446" y="523"/>
                    </a:cubicBezTo>
                    <a:close/>
                  </a:path>
                </a:pathLst>
              </a:custGeom>
              <a:solidFill>
                <a:srgbClr val="A22043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83" name="Freeform 6"/>
              <p:cNvSpPr/>
              <p:nvPr>
                <p:custDataLst>
                  <p:tags r:id="rId2"/>
                </p:custDataLst>
              </p:nvPr>
            </p:nvSpPr>
            <p:spPr>
              <a:xfrm>
                <a:off x="4558" y="3099"/>
                <a:ext cx="765" cy="1091"/>
              </a:xfrm>
              <a:custGeom>
                <a:avLst/>
                <a:gdLst/>
                <a:ahLst/>
                <a:cxnLst>
                  <a:cxn ang="0">
                    <a:pos x="1598" y="0"/>
                  </a:cxn>
                  <a:cxn ang="0">
                    <a:pos x="267" y="589"/>
                  </a:cxn>
                  <a:cxn ang="0">
                    <a:pos x="532" y="1731"/>
                  </a:cxn>
                  <a:cxn ang="0">
                    <a:pos x="1598" y="1125"/>
                  </a:cxn>
                  <a:cxn ang="0">
                    <a:pos x="3110" y="3181"/>
                  </a:cxn>
                  <a:cxn ang="0">
                    <a:pos x="1598" y="5243"/>
                  </a:cxn>
                  <a:cxn ang="0">
                    <a:pos x="512" y="4596"/>
                  </a:cxn>
                  <a:cxn ang="0">
                    <a:pos x="0" y="5469"/>
                  </a:cxn>
                  <a:cxn ang="0">
                    <a:pos x="1598" y="6355"/>
                  </a:cxn>
                  <a:cxn ang="0">
                    <a:pos x="3918" y="3181"/>
                  </a:cxn>
                  <a:cxn ang="0">
                    <a:pos x="1598" y="0"/>
                  </a:cxn>
                </a:cxnLst>
                <a:pathLst>
                  <a:path w="338" h="452">
                    <a:moveTo>
                      <a:pt x="138" y="0"/>
                    </a:moveTo>
                    <a:cubicBezTo>
                      <a:pt x="95" y="0"/>
                      <a:pt x="56" y="16"/>
                      <a:pt x="23" y="42"/>
                    </a:cubicBezTo>
                    <a:cubicBezTo>
                      <a:pt x="46" y="123"/>
                      <a:pt x="46" y="123"/>
                      <a:pt x="46" y="123"/>
                    </a:cubicBezTo>
                    <a:cubicBezTo>
                      <a:pt x="70" y="96"/>
                      <a:pt x="102" y="80"/>
                      <a:pt x="138" y="80"/>
                    </a:cubicBezTo>
                    <a:cubicBezTo>
                      <a:pt x="210" y="80"/>
                      <a:pt x="268" y="145"/>
                      <a:pt x="268" y="226"/>
                    </a:cubicBezTo>
                    <a:cubicBezTo>
                      <a:pt x="268" y="308"/>
                      <a:pt x="210" y="373"/>
                      <a:pt x="138" y="373"/>
                    </a:cubicBezTo>
                    <a:cubicBezTo>
                      <a:pt x="101" y="373"/>
                      <a:pt x="68" y="356"/>
                      <a:pt x="44" y="327"/>
                    </a:cubicBezTo>
                    <a:cubicBezTo>
                      <a:pt x="0" y="389"/>
                      <a:pt x="0" y="389"/>
                      <a:pt x="0" y="389"/>
                    </a:cubicBezTo>
                    <a:cubicBezTo>
                      <a:pt x="36" y="428"/>
                      <a:pt x="84" y="452"/>
                      <a:pt x="138" y="452"/>
                    </a:cubicBezTo>
                    <a:cubicBezTo>
                      <a:pt x="249" y="452"/>
                      <a:pt x="338" y="351"/>
                      <a:pt x="338" y="226"/>
                    </a:cubicBezTo>
                    <a:cubicBezTo>
                      <a:pt x="338" y="102"/>
                      <a:pt x="249" y="0"/>
                      <a:pt x="138" y="0"/>
                    </a:cubicBezTo>
                    <a:close/>
                  </a:path>
                </a:pathLst>
              </a:custGeom>
              <a:solidFill>
                <a:srgbClr val="FDCEB9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84" name="Freeform 7"/>
              <p:cNvSpPr/>
              <p:nvPr>
                <p:custDataLst>
                  <p:tags r:id="rId3"/>
                </p:custDataLst>
              </p:nvPr>
            </p:nvSpPr>
            <p:spPr>
              <a:xfrm>
                <a:off x="4558" y="3099"/>
                <a:ext cx="765" cy="1091"/>
              </a:xfrm>
              <a:custGeom>
                <a:avLst/>
                <a:gdLst/>
                <a:ahLst/>
                <a:cxnLst>
                  <a:cxn ang="0">
                    <a:pos x="1598" y="0"/>
                  </a:cxn>
                  <a:cxn ang="0">
                    <a:pos x="267" y="589"/>
                  </a:cxn>
                  <a:cxn ang="0">
                    <a:pos x="303" y="717"/>
                  </a:cxn>
                  <a:cxn ang="0">
                    <a:pos x="312" y="734"/>
                  </a:cxn>
                  <a:cxn ang="0">
                    <a:pos x="1598" y="157"/>
                  </a:cxn>
                  <a:cxn ang="0">
                    <a:pos x="3800" y="3181"/>
                  </a:cxn>
                  <a:cxn ang="0">
                    <a:pos x="1598" y="6215"/>
                  </a:cxn>
                  <a:cxn ang="0">
                    <a:pos x="93" y="5361"/>
                  </a:cxn>
                  <a:cxn ang="0">
                    <a:pos x="72" y="5361"/>
                  </a:cxn>
                  <a:cxn ang="0">
                    <a:pos x="0" y="5469"/>
                  </a:cxn>
                  <a:cxn ang="0">
                    <a:pos x="1598" y="6355"/>
                  </a:cxn>
                  <a:cxn ang="0">
                    <a:pos x="3918" y="3181"/>
                  </a:cxn>
                  <a:cxn ang="0">
                    <a:pos x="1598" y="0"/>
                  </a:cxn>
                </a:cxnLst>
                <a:pathLst>
                  <a:path w="338" h="452">
                    <a:moveTo>
                      <a:pt x="138" y="0"/>
                    </a:moveTo>
                    <a:cubicBezTo>
                      <a:pt x="95" y="0"/>
                      <a:pt x="56" y="16"/>
                      <a:pt x="23" y="42"/>
                    </a:cubicBezTo>
                    <a:cubicBezTo>
                      <a:pt x="26" y="51"/>
                      <a:pt x="26" y="51"/>
                      <a:pt x="26" y="51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58" y="27"/>
                      <a:pt x="97" y="11"/>
                      <a:pt x="138" y="11"/>
                    </a:cubicBezTo>
                    <a:cubicBezTo>
                      <a:pt x="241" y="11"/>
                      <a:pt x="328" y="108"/>
                      <a:pt x="328" y="226"/>
                    </a:cubicBezTo>
                    <a:cubicBezTo>
                      <a:pt x="328" y="345"/>
                      <a:pt x="241" y="442"/>
                      <a:pt x="138" y="442"/>
                    </a:cubicBezTo>
                    <a:cubicBezTo>
                      <a:pt x="87" y="442"/>
                      <a:pt x="41" y="419"/>
                      <a:pt x="8" y="381"/>
                    </a:cubicBezTo>
                    <a:cubicBezTo>
                      <a:pt x="6" y="381"/>
                      <a:pt x="6" y="381"/>
                      <a:pt x="6" y="381"/>
                    </a:cubicBezTo>
                    <a:cubicBezTo>
                      <a:pt x="0" y="389"/>
                      <a:pt x="0" y="389"/>
                      <a:pt x="0" y="389"/>
                    </a:cubicBezTo>
                    <a:cubicBezTo>
                      <a:pt x="36" y="428"/>
                      <a:pt x="84" y="452"/>
                      <a:pt x="138" y="452"/>
                    </a:cubicBezTo>
                    <a:cubicBezTo>
                      <a:pt x="249" y="452"/>
                      <a:pt x="338" y="351"/>
                      <a:pt x="338" y="226"/>
                    </a:cubicBezTo>
                    <a:cubicBezTo>
                      <a:pt x="338" y="102"/>
                      <a:pt x="249" y="0"/>
                      <a:pt x="138" y="0"/>
                    </a:cubicBezTo>
                    <a:close/>
                  </a:path>
                </a:pathLst>
              </a:custGeom>
              <a:solidFill>
                <a:srgbClr val="F69CA1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85" name="Freeform 8"/>
              <p:cNvSpPr/>
              <p:nvPr>
                <p:custDataLst>
                  <p:tags r:id="rId4"/>
                </p:custDataLst>
              </p:nvPr>
            </p:nvSpPr>
            <p:spPr>
              <a:xfrm>
                <a:off x="4644" y="3268"/>
                <a:ext cx="544" cy="756"/>
              </a:xfrm>
              <a:custGeom>
                <a:avLst/>
                <a:gdLst/>
                <a:ahLst/>
                <a:cxnLst>
                  <a:cxn ang="0">
                    <a:pos x="1167" y="0"/>
                  </a:cxn>
                  <a:cxn ang="0">
                    <a:pos x="57" y="589"/>
                  </a:cxn>
                  <a:cxn ang="0">
                    <a:pos x="93" y="746"/>
                  </a:cxn>
                  <a:cxn ang="0">
                    <a:pos x="1167" y="140"/>
                  </a:cxn>
                  <a:cxn ang="0">
                    <a:pos x="2677" y="2200"/>
                  </a:cxn>
                  <a:cxn ang="0">
                    <a:pos x="1167" y="4270"/>
                  </a:cxn>
                  <a:cxn ang="0">
                    <a:pos x="73" y="3623"/>
                  </a:cxn>
                  <a:cxn ang="0">
                    <a:pos x="0" y="3746"/>
                  </a:cxn>
                  <a:cxn ang="0">
                    <a:pos x="1167" y="4410"/>
                  </a:cxn>
                  <a:cxn ang="0">
                    <a:pos x="2795" y="2200"/>
                  </a:cxn>
                  <a:cxn ang="0">
                    <a:pos x="1167" y="0"/>
                  </a:cxn>
                </a:cxnLst>
                <a:pathLst>
                  <a:path w="240" h="313">
                    <a:moveTo>
                      <a:pt x="100" y="0"/>
                    </a:moveTo>
                    <a:cubicBezTo>
                      <a:pt x="65" y="0"/>
                      <a:pt x="31" y="15"/>
                      <a:pt x="5" y="42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32" y="26"/>
                      <a:pt x="64" y="10"/>
                      <a:pt x="100" y="10"/>
                    </a:cubicBezTo>
                    <a:cubicBezTo>
                      <a:pt x="172" y="10"/>
                      <a:pt x="230" y="75"/>
                      <a:pt x="230" y="156"/>
                    </a:cubicBezTo>
                    <a:cubicBezTo>
                      <a:pt x="230" y="238"/>
                      <a:pt x="172" y="303"/>
                      <a:pt x="100" y="303"/>
                    </a:cubicBezTo>
                    <a:cubicBezTo>
                      <a:pt x="63" y="303"/>
                      <a:pt x="30" y="286"/>
                      <a:pt x="6" y="257"/>
                    </a:cubicBezTo>
                    <a:cubicBezTo>
                      <a:pt x="0" y="266"/>
                      <a:pt x="0" y="266"/>
                      <a:pt x="0" y="266"/>
                    </a:cubicBezTo>
                    <a:cubicBezTo>
                      <a:pt x="26" y="296"/>
                      <a:pt x="63" y="313"/>
                      <a:pt x="100" y="313"/>
                    </a:cubicBezTo>
                    <a:cubicBezTo>
                      <a:pt x="177" y="313"/>
                      <a:pt x="240" y="243"/>
                      <a:pt x="240" y="156"/>
                    </a:cubicBezTo>
                    <a:cubicBezTo>
                      <a:pt x="240" y="70"/>
                      <a:pt x="177" y="0"/>
                      <a:pt x="100" y="0"/>
                    </a:cubicBezTo>
                    <a:close/>
                  </a:path>
                </a:pathLst>
              </a:custGeom>
              <a:solidFill>
                <a:srgbClr val="D99AA4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86" name="Freeform 9"/>
              <p:cNvSpPr/>
              <p:nvPr>
                <p:custDataLst>
                  <p:tags r:id="rId5"/>
                </p:custDataLst>
              </p:nvPr>
            </p:nvSpPr>
            <p:spPr>
              <a:xfrm>
                <a:off x="4626" y="3236"/>
                <a:ext cx="587" cy="819"/>
              </a:xfrm>
              <a:custGeom>
                <a:avLst/>
                <a:gdLst/>
                <a:ahLst/>
                <a:cxnLst>
                  <a:cxn ang="0">
                    <a:pos x="1258" y="0"/>
                  </a:cxn>
                  <a:cxn ang="0">
                    <a:pos x="102" y="577"/>
                  </a:cxn>
                  <a:cxn ang="0">
                    <a:pos x="150" y="776"/>
                  </a:cxn>
                  <a:cxn ang="0">
                    <a:pos x="1258" y="181"/>
                  </a:cxn>
                  <a:cxn ang="0">
                    <a:pos x="2887" y="2382"/>
                  </a:cxn>
                  <a:cxn ang="0">
                    <a:pos x="1258" y="4600"/>
                  </a:cxn>
                  <a:cxn ang="0">
                    <a:pos x="93" y="3933"/>
                  </a:cxn>
                  <a:cxn ang="0">
                    <a:pos x="0" y="4073"/>
                  </a:cxn>
                  <a:cxn ang="0">
                    <a:pos x="1258" y="4781"/>
                  </a:cxn>
                  <a:cxn ang="0">
                    <a:pos x="3014" y="2382"/>
                  </a:cxn>
                  <a:cxn ang="0">
                    <a:pos x="1258" y="0"/>
                  </a:cxn>
                </a:cxnLst>
                <a:pathLst>
                  <a:path w="259" h="339">
                    <a:moveTo>
                      <a:pt x="108" y="0"/>
                    </a:moveTo>
                    <a:cubicBezTo>
                      <a:pt x="71" y="0"/>
                      <a:pt x="36" y="15"/>
                      <a:pt x="9" y="41"/>
                    </a:cubicBezTo>
                    <a:cubicBezTo>
                      <a:pt x="13" y="55"/>
                      <a:pt x="13" y="55"/>
                      <a:pt x="13" y="55"/>
                    </a:cubicBezTo>
                    <a:cubicBezTo>
                      <a:pt x="39" y="28"/>
                      <a:pt x="73" y="13"/>
                      <a:pt x="108" y="13"/>
                    </a:cubicBezTo>
                    <a:cubicBezTo>
                      <a:pt x="185" y="13"/>
                      <a:pt x="248" y="83"/>
                      <a:pt x="248" y="169"/>
                    </a:cubicBezTo>
                    <a:cubicBezTo>
                      <a:pt x="248" y="256"/>
                      <a:pt x="185" y="326"/>
                      <a:pt x="108" y="326"/>
                    </a:cubicBezTo>
                    <a:cubicBezTo>
                      <a:pt x="71" y="326"/>
                      <a:pt x="34" y="309"/>
                      <a:pt x="8" y="279"/>
                    </a:cubicBezTo>
                    <a:cubicBezTo>
                      <a:pt x="0" y="289"/>
                      <a:pt x="0" y="289"/>
                      <a:pt x="0" y="289"/>
                    </a:cubicBezTo>
                    <a:cubicBezTo>
                      <a:pt x="29" y="321"/>
                      <a:pt x="67" y="339"/>
                      <a:pt x="108" y="339"/>
                    </a:cubicBezTo>
                    <a:cubicBezTo>
                      <a:pt x="191" y="339"/>
                      <a:pt x="259" y="263"/>
                      <a:pt x="259" y="169"/>
                    </a:cubicBezTo>
                    <a:cubicBezTo>
                      <a:pt x="259" y="76"/>
                      <a:pt x="191" y="0"/>
                      <a:pt x="108" y="0"/>
                    </a:cubicBezTo>
                    <a:close/>
                  </a:path>
                </a:pathLst>
              </a:custGeom>
              <a:solidFill>
                <a:srgbClr val="FFF1B3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" name="Freeform 10"/>
              <p:cNvSpPr/>
              <p:nvPr>
                <p:custDataLst>
                  <p:tags r:id="rId6"/>
                </p:custDataLst>
              </p:nvPr>
            </p:nvSpPr>
            <p:spPr>
              <a:xfrm>
                <a:off x="434" y="2447"/>
                <a:ext cx="4731" cy="1552"/>
              </a:xfrm>
              <a:custGeom>
                <a:avLst/>
                <a:gdLst/>
                <a:ahLst/>
                <a:cxnLst>
                  <a:cxn ang="0">
                    <a:pos x="16771" y="7352"/>
                  </a:cxn>
                  <a:cxn ang="0">
                    <a:pos x="21645" y="8395"/>
                  </a:cxn>
                  <a:cxn ang="0">
                    <a:pos x="21645" y="8395"/>
                  </a:cxn>
                  <a:cxn ang="0">
                    <a:pos x="22736" y="9042"/>
                  </a:cxn>
                  <a:cxn ang="0">
                    <a:pos x="24241" y="6973"/>
                  </a:cxn>
                  <a:cxn ang="0">
                    <a:pos x="22736" y="4924"/>
                  </a:cxn>
                  <a:cxn ang="0">
                    <a:pos x="21665" y="5530"/>
                  </a:cxn>
                  <a:cxn ang="0">
                    <a:pos x="6057" y="2027"/>
                  </a:cxn>
                  <a:cxn ang="0">
                    <a:pos x="394" y="0"/>
                  </a:cxn>
                  <a:cxn ang="0">
                    <a:pos x="394" y="507"/>
                  </a:cxn>
                  <a:cxn ang="0">
                    <a:pos x="1046" y="1883"/>
                  </a:cxn>
                  <a:cxn ang="0">
                    <a:pos x="0" y="3442"/>
                  </a:cxn>
                  <a:cxn ang="0">
                    <a:pos x="25" y="3442"/>
                  </a:cxn>
                  <a:cxn ang="0">
                    <a:pos x="16771" y="7352"/>
                  </a:cxn>
                </a:cxnLst>
                <a:pathLst>
                  <a:path w="2090" h="643">
                    <a:moveTo>
                      <a:pt x="1446" y="523"/>
                    </a:moveTo>
                    <a:cubicBezTo>
                      <a:pt x="1544" y="543"/>
                      <a:pt x="1838" y="593"/>
                      <a:pt x="1866" y="597"/>
                    </a:cubicBezTo>
                    <a:cubicBezTo>
                      <a:pt x="1866" y="597"/>
                      <a:pt x="1866" y="597"/>
                      <a:pt x="1866" y="597"/>
                    </a:cubicBezTo>
                    <a:cubicBezTo>
                      <a:pt x="1890" y="626"/>
                      <a:pt x="1923" y="643"/>
                      <a:pt x="1960" y="643"/>
                    </a:cubicBezTo>
                    <a:cubicBezTo>
                      <a:pt x="2032" y="643"/>
                      <a:pt x="2090" y="578"/>
                      <a:pt x="2090" y="496"/>
                    </a:cubicBezTo>
                    <a:cubicBezTo>
                      <a:pt x="2090" y="415"/>
                      <a:pt x="2032" y="350"/>
                      <a:pt x="1960" y="350"/>
                    </a:cubicBezTo>
                    <a:cubicBezTo>
                      <a:pt x="1924" y="350"/>
                      <a:pt x="1892" y="366"/>
                      <a:pt x="1868" y="393"/>
                    </a:cubicBezTo>
                    <a:cubicBezTo>
                      <a:pt x="1868" y="393"/>
                      <a:pt x="658" y="170"/>
                      <a:pt x="522" y="144"/>
                    </a:cubicBezTo>
                    <a:cubicBezTo>
                      <a:pt x="396" y="120"/>
                      <a:pt x="105" y="15"/>
                      <a:pt x="34" y="0"/>
                    </a:cubicBezTo>
                    <a:cubicBezTo>
                      <a:pt x="34" y="0"/>
                      <a:pt x="34" y="36"/>
                      <a:pt x="34" y="36"/>
                    </a:cubicBezTo>
                    <a:cubicBezTo>
                      <a:pt x="76" y="46"/>
                      <a:pt x="88" y="80"/>
                      <a:pt x="90" y="134"/>
                    </a:cubicBezTo>
                    <a:cubicBezTo>
                      <a:pt x="92" y="192"/>
                      <a:pt x="50" y="245"/>
                      <a:pt x="0" y="245"/>
                    </a:cubicBezTo>
                    <a:cubicBezTo>
                      <a:pt x="1" y="245"/>
                      <a:pt x="2" y="245"/>
                      <a:pt x="2" y="245"/>
                    </a:cubicBezTo>
                    <a:cubicBezTo>
                      <a:pt x="62" y="257"/>
                      <a:pt x="1350" y="504"/>
                      <a:pt x="1446" y="523"/>
                    </a:cubicBezTo>
                    <a:close/>
                  </a:path>
                </a:pathLst>
              </a:custGeom>
              <a:solidFill>
                <a:srgbClr val="F44D32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88" name="Freeform 11"/>
              <p:cNvSpPr/>
              <p:nvPr>
                <p:custDataLst>
                  <p:tags r:id="rId7"/>
                </p:custDataLst>
              </p:nvPr>
            </p:nvSpPr>
            <p:spPr>
              <a:xfrm>
                <a:off x="434" y="2954"/>
                <a:ext cx="3300" cy="763"/>
              </a:xfrm>
              <a:custGeom>
                <a:avLst/>
                <a:gdLst/>
                <a:ahLst/>
                <a:cxnLst>
                  <a:cxn ang="0">
                    <a:pos x="16880" y="2279"/>
                  </a:cxn>
                  <a:cxn ang="0">
                    <a:pos x="15226" y="1253"/>
                  </a:cxn>
                  <a:cxn ang="0">
                    <a:pos x="15373" y="2844"/>
                  </a:cxn>
                  <a:cxn ang="0">
                    <a:pos x="14262" y="3491"/>
                  </a:cxn>
                  <a:cxn ang="0">
                    <a:pos x="10737" y="2728"/>
                  </a:cxn>
                  <a:cxn ang="0">
                    <a:pos x="8648" y="1731"/>
                  </a:cxn>
                  <a:cxn ang="0">
                    <a:pos x="6700" y="1719"/>
                  </a:cxn>
                  <a:cxn ang="0">
                    <a:pos x="3062" y="985"/>
                  </a:cxn>
                  <a:cxn ang="0">
                    <a:pos x="763" y="0"/>
                  </a:cxn>
                  <a:cxn ang="0">
                    <a:pos x="0" y="495"/>
                  </a:cxn>
                  <a:cxn ang="0">
                    <a:pos x="25" y="495"/>
                  </a:cxn>
                  <a:cxn ang="0">
                    <a:pos x="16767" y="4407"/>
                  </a:cxn>
                  <a:cxn ang="0">
                    <a:pos x="16905" y="4448"/>
                  </a:cxn>
                  <a:cxn ang="0">
                    <a:pos x="16880" y="2279"/>
                  </a:cxn>
                </a:cxnLst>
                <a:pathLst>
                  <a:path w="1458" h="316">
                    <a:moveTo>
                      <a:pt x="1456" y="162"/>
                    </a:moveTo>
                    <a:cubicBezTo>
                      <a:pt x="1456" y="162"/>
                      <a:pt x="1327" y="77"/>
                      <a:pt x="1313" y="89"/>
                    </a:cubicBezTo>
                    <a:cubicBezTo>
                      <a:pt x="1299" y="101"/>
                      <a:pt x="1351" y="163"/>
                      <a:pt x="1326" y="202"/>
                    </a:cubicBezTo>
                    <a:cubicBezTo>
                      <a:pt x="1306" y="232"/>
                      <a:pt x="1284" y="248"/>
                      <a:pt x="1230" y="248"/>
                    </a:cubicBezTo>
                    <a:cubicBezTo>
                      <a:pt x="1176" y="248"/>
                      <a:pt x="996" y="214"/>
                      <a:pt x="926" y="194"/>
                    </a:cubicBezTo>
                    <a:cubicBezTo>
                      <a:pt x="856" y="174"/>
                      <a:pt x="826" y="147"/>
                      <a:pt x="746" y="123"/>
                    </a:cubicBezTo>
                    <a:cubicBezTo>
                      <a:pt x="666" y="99"/>
                      <a:pt x="624" y="122"/>
                      <a:pt x="578" y="122"/>
                    </a:cubicBezTo>
                    <a:cubicBezTo>
                      <a:pt x="532" y="122"/>
                      <a:pt x="402" y="98"/>
                      <a:pt x="264" y="70"/>
                    </a:cubicBezTo>
                    <a:cubicBezTo>
                      <a:pt x="133" y="43"/>
                      <a:pt x="39" y="43"/>
                      <a:pt x="66" y="0"/>
                    </a:cubicBezTo>
                    <a:cubicBezTo>
                      <a:pt x="49" y="21"/>
                      <a:pt x="26" y="35"/>
                      <a:pt x="0" y="35"/>
                    </a:cubicBezTo>
                    <a:cubicBezTo>
                      <a:pt x="1" y="35"/>
                      <a:pt x="2" y="35"/>
                      <a:pt x="2" y="35"/>
                    </a:cubicBezTo>
                    <a:cubicBezTo>
                      <a:pt x="62" y="47"/>
                      <a:pt x="1350" y="294"/>
                      <a:pt x="1446" y="313"/>
                    </a:cubicBezTo>
                    <a:cubicBezTo>
                      <a:pt x="1450" y="314"/>
                      <a:pt x="1454" y="315"/>
                      <a:pt x="1458" y="316"/>
                    </a:cubicBezTo>
                    <a:lnTo>
                      <a:pt x="1456" y="162"/>
                    </a:lnTo>
                    <a:close/>
                  </a:path>
                </a:pathLst>
              </a:custGeom>
              <a:solidFill>
                <a:srgbClr val="E12A19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89" name="Freeform 12"/>
              <p:cNvSpPr/>
              <p:nvPr>
                <p:custDataLst>
                  <p:tags r:id="rId8"/>
                </p:custDataLst>
              </p:nvPr>
            </p:nvSpPr>
            <p:spPr>
              <a:xfrm>
                <a:off x="3576" y="3292"/>
                <a:ext cx="1589" cy="707"/>
              </a:xfrm>
              <a:custGeom>
                <a:avLst/>
                <a:gdLst/>
                <a:ahLst/>
                <a:cxnLst>
                  <a:cxn ang="0">
                    <a:pos x="8142" y="2049"/>
                  </a:cxn>
                  <a:cxn ang="0">
                    <a:pos x="6634" y="0"/>
                  </a:cxn>
                  <a:cxn ang="0">
                    <a:pos x="5564" y="606"/>
                  </a:cxn>
                  <a:cxn ang="0">
                    <a:pos x="3269" y="99"/>
                  </a:cxn>
                  <a:cxn ang="0">
                    <a:pos x="292" y="705"/>
                  </a:cxn>
                  <a:cxn ang="0">
                    <a:pos x="523" y="1969"/>
                  </a:cxn>
                  <a:cxn ang="0">
                    <a:pos x="2762" y="2893"/>
                  </a:cxn>
                  <a:cxn ang="0">
                    <a:pos x="5543" y="3470"/>
                  </a:cxn>
                  <a:cxn ang="0">
                    <a:pos x="5543" y="3470"/>
                  </a:cxn>
                  <a:cxn ang="0">
                    <a:pos x="6634" y="4117"/>
                  </a:cxn>
                  <a:cxn ang="0">
                    <a:pos x="8142" y="2049"/>
                  </a:cxn>
                </a:cxnLst>
                <a:pathLst>
                  <a:path w="702" h="293">
                    <a:moveTo>
                      <a:pt x="702" y="146"/>
                    </a:moveTo>
                    <a:cubicBezTo>
                      <a:pt x="702" y="65"/>
                      <a:pt x="644" y="0"/>
                      <a:pt x="572" y="0"/>
                    </a:cubicBezTo>
                    <a:cubicBezTo>
                      <a:pt x="536" y="0"/>
                      <a:pt x="504" y="16"/>
                      <a:pt x="480" y="43"/>
                    </a:cubicBezTo>
                    <a:cubicBezTo>
                      <a:pt x="480" y="43"/>
                      <a:pt x="402" y="28"/>
                      <a:pt x="282" y="7"/>
                    </a:cubicBezTo>
                    <a:cubicBezTo>
                      <a:pt x="248" y="26"/>
                      <a:pt x="37" y="8"/>
                      <a:pt x="25" y="50"/>
                    </a:cubicBezTo>
                    <a:cubicBezTo>
                      <a:pt x="20" y="70"/>
                      <a:pt x="0" y="113"/>
                      <a:pt x="45" y="140"/>
                    </a:cubicBezTo>
                    <a:cubicBezTo>
                      <a:pt x="100" y="173"/>
                      <a:pt x="224" y="189"/>
                      <a:pt x="238" y="206"/>
                    </a:cubicBezTo>
                    <a:cubicBezTo>
                      <a:pt x="347" y="226"/>
                      <a:pt x="461" y="245"/>
                      <a:pt x="478" y="247"/>
                    </a:cubicBezTo>
                    <a:cubicBezTo>
                      <a:pt x="478" y="247"/>
                      <a:pt x="478" y="247"/>
                      <a:pt x="478" y="247"/>
                    </a:cubicBezTo>
                    <a:cubicBezTo>
                      <a:pt x="502" y="276"/>
                      <a:pt x="535" y="293"/>
                      <a:pt x="572" y="293"/>
                    </a:cubicBezTo>
                    <a:cubicBezTo>
                      <a:pt x="644" y="293"/>
                      <a:pt x="702" y="228"/>
                      <a:pt x="702" y="146"/>
                    </a:cubicBezTo>
                    <a:close/>
                  </a:path>
                </a:pathLst>
              </a:custGeom>
              <a:solidFill>
                <a:srgbClr val="BC576D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90" name="Freeform 13"/>
              <p:cNvSpPr/>
              <p:nvPr>
                <p:custDataLst>
                  <p:tags r:id="rId9"/>
                </p:custDataLst>
              </p:nvPr>
            </p:nvSpPr>
            <p:spPr>
              <a:xfrm>
                <a:off x="3576" y="3292"/>
                <a:ext cx="1428" cy="707"/>
              </a:xfrm>
              <a:custGeom>
                <a:avLst/>
                <a:gdLst/>
                <a:ahLst/>
                <a:cxnLst>
                  <a:cxn ang="0">
                    <a:pos x="2944" y="1334"/>
                  </a:cxn>
                  <a:cxn ang="0">
                    <a:pos x="3605" y="1373"/>
                  </a:cxn>
                  <a:cxn ang="0">
                    <a:pos x="3954" y="1182"/>
                  </a:cxn>
                  <a:cxn ang="0">
                    <a:pos x="4508" y="1042"/>
                  </a:cxn>
                  <a:cxn ang="0">
                    <a:pos x="5413" y="886"/>
                  </a:cxn>
                  <a:cxn ang="0">
                    <a:pos x="5798" y="717"/>
                  </a:cxn>
                  <a:cxn ang="0">
                    <a:pos x="6140" y="338"/>
                  </a:cxn>
                  <a:cxn ang="0">
                    <a:pos x="7314" y="227"/>
                  </a:cxn>
                  <a:cxn ang="0">
                    <a:pos x="6626" y="0"/>
                  </a:cxn>
                  <a:cxn ang="0">
                    <a:pos x="5563" y="606"/>
                  </a:cxn>
                  <a:cxn ang="0">
                    <a:pos x="4035" y="268"/>
                  </a:cxn>
                  <a:cxn ang="0">
                    <a:pos x="3754" y="338"/>
                  </a:cxn>
                  <a:cxn ang="0">
                    <a:pos x="3232" y="565"/>
                  </a:cxn>
                  <a:cxn ang="0">
                    <a:pos x="2469" y="577"/>
                  </a:cxn>
                  <a:cxn ang="0">
                    <a:pos x="1736" y="280"/>
                  </a:cxn>
                  <a:cxn ang="0">
                    <a:pos x="292" y="705"/>
                  </a:cxn>
                  <a:cxn ang="0">
                    <a:pos x="523" y="1969"/>
                  </a:cxn>
                  <a:cxn ang="0">
                    <a:pos x="2761" y="2893"/>
                  </a:cxn>
                  <a:cxn ang="0">
                    <a:pos x="5542" y="3470"/>
                  </a:cxn>
                  <a:cxn ang="0">
                    <a:pos x="5542" y="3470"/>
                  </a:cxn>
                  <a:cxn ang="0">
                    <a:pos x="6626" y="4117"/>
                  </a:cxn>
                  <a:cxn ang="0">
                    <a:pos x="6848" y="4104"/>
                  </a:cxn>
                  <a:cxn ang="0">
                    <a:pos x="6314" y="3907"/>
                  </a:cxn>
                  <a:cxn ang="0">
                    <a:pos x="5891" y="3499"/>
                  </a:cxn>
                  <a:cxn ang="0">
                    <a:pos x="5320" y="3120"/>
                  </a:cxn>
                  <a:cxn ang="0">
                    <a:pos x="4854" y="3062"/>
                  </a:cxn>
                  <a:cxn ang="0">
                    <a:pos x="4485" y="2893"/>
                  </a:cxn>
                  <a:cxn ang="0">
                    <a:pos x="3653" y="2744"/>
                  </a:cxn>
                  <a:cxn ang="0">
                    <a:pos x="3155" y="2345"/>
                  </a:cxn>
                  <a:cxn ang="0">
                    <a:pos x="2734" y="1781"/>
                  </a:cxn>
                  <a:cxn ang="0">
                    <a:pos x="2494" y="1561"/>
                  </a:cxn>
                  <a:cxn ang="0">
                    <a:pos x="2607" y="1252"/>
                  </a:cxn>
                  <a:cxn ang="0">
                    <a:pos x="2607" y="1252"/>
                  </a:cxn>
                  <a:cxn ang="0">
                    <a:pos x="2944" y="1334"/>
                  </a:cxn>
                </a:cxnLst>
                <a:pathLst>
                  <a:path w="631" h="293">
                    <a:moveTo>
                      <a:pt x="254" y="95"/>
                    </a:moveTo>
                    <a:cubicBezTo>
                      <a:pt x="274" y="102"/>
                      <a:pt x="291" y="104"/>
                      <a:pt x="311" y="98"/>
                    </a:cubicBezTo>
                    <a:cubicBezTo>
                      <a:pt x="323" y="95"/>
                      <a:pt x="331" y="89"/>
                      <a:pt x="341" y="84"/>
                    </a:cubicBezTo>
                    <a:cubicBezTo>
                      <a:pt x="356" y="77"/>
                      <a:pt x="373" y="77"/>
                      <a:pt x="389" y="74"/>
                    </a:cubicBezTo>
                    <a:cubicBezTo>
                      <a:pt x="418" y="68"/>
                      <a:pt x="438" y="60"/>
                      <a:pt x="467" y="63"/>
                    </a:cubicBezTo>
                    <a:cubicBezTo>
                      <a:pt x="485" y="66"/>
                      <a:pt x="487" y="63"/>
                      <a:pt x="500" y="51"/>
                    </a:cubicBezTo>
                    <a:cubicBezTo>
                      <a:pt x="514" y="39"/>
                      <a:pt x="517" y="33"/>
                      <a:pt x="530" y="24"/>
                    </a:cubicBezTo>
                    <a:cubicBezTo>
                      <a:pt x="562" y="4"/>
                      <a:pt x="603" y="6"/>
                      <a:pt x="631" y="16"/>
                    </a:cubicBezTo>
                    <a:cubicBezTo>
                      <a:pt x="614" y="5"/>
                      <a:pt x="594" y="0"/>
                      <a:pt x="572" y="0"/>
                    </a:cubicBezTo>
                    <a:cubicBezTo>
                      <a:pt x="536" y="0"/>
                      <a:pt x="504" y="16"/>
                      <a:pt x="480" y="43"/>
                    </a:cubicBezTo>
                    <a:cubicBezTo>
                      <a:pt x="480" y="43"/>
                      <a:pt x="429" y="34"/>
                      <a:pt x="348" y="19"/>
                    </a:cubicBezTo>
                    <a:cubicBezTo>
                      <a:pt x="340" y="20"/>
                      <a:pt x="332" y="21"/>
                      <a:pt x="324" y="24"/>
                    </a:cubicBezTo>
                    <a:cubicBezTo>
                      <a:pt x="309" y="29"/>
                      <a:pt x="296" y="38"/>
                      <a:pt x="279" y="40"/>
                    </a:cubicBezTo>
                    <a:cubicBezTo>
                      <a:pt x="257" y="42"/>
                      <a:pt x="235" y="44"/>
                      <a:pt x="213" y="41"/>
                    </a:cubicBezTo>
                    <a:cubicBezTo>
                      <a:pt x="190" y="37"/>
                      <a:pt x="171" y="27"/>
                      <a:pt x="150" y="20"/>
                    </a:cubicBezTo>
                    <a:cubicBezTo>
                      <a:pt x="90" y="23"/>
                      <a:pt x="31" y="29"/>
                      <a:pt x="25" y="50"/>
                    </a:cubicBezTo>
                    <a:cubicBezTo>
                      <a:pt x="20" y="70"/>
                      <a:pt x="0" y="113"/>
                      <a:pt x="45" y="140"/>
                    </a:cubicBezTo>
                    <a:cubicBezTo>
                      <a:pt x="100" y="173"/>
                      <a:pt x="224" y="189"/>
                      <a:pt x="238" y="206"/>
                    </a:cubicBezTo>
                    <a:cubicBezTo>
                      <a:pt x="347" y="226"/>
                      <a:pt x="461" y="245"/>
                      <a:pt x="478" y="247"/>
                    </a:cubicBezTo>
                    <a:cubicBezTo>
                      <a:pt x="478" y="247"/>
                      <a:pt x="478" y="247"/>
                      <a:pt x="478" y="247"/>
                    </a:cubicBezTo>
                    <a:cubicBezTo>
                      <a:pt x="502" y="276"/>
                      <a:pt x="535" y="293"/>
                      <a:pt x="572" y="293"/>
                    </a:cubicBezTo>
                    <a:cubicBezTo>
                      <a:pt x="579" y="293"/>
                      <a:pt x="585" y="293"/>
                      <a:pt x="591" y="292"/>
                    </a:cubicBezTo>
                    <a:cubicBezTo>
                      <a:pt x="577" y="284"/>
                      <a:pt x="559" y="284"/>
                      <a:pt x="545" y="278"/>
                    </a:cubicBezTo>
                    <a:cubicBezTo>
                      <a:pt x="529" y="271"/>
                      <a:pt x="519" y="261"/>
                      <a:pt x="508" y="249"/>
                    </a:cubicBezTo>
                    <a:cubicBezTo>
                      <a:pt x="494" y="234"/>
                      <a:pt x="480" y="224"/>
                      <a:pt x="459" y="222"/>
                    </a:cubicBezTo>
                    <a:cubicBezTo>
                      <a:pt x="446" y="220"/>
                      <a:pt x="432" y="222"/>
                      <a:pt x="419" y="218"/>
                    </a:cubicBezTo>
                    <a:cubicBezTo>
                      <a:pt x="407" y="214"/>
                      <a:pt x="399" y="208"/>
                      <a:pt x="387" y="206"/>
                    </a:cubicBezTo>
                    <a:cubicBezTo>
                      <a:pt x="362" y="202"/>
                      <a:pt x="339" y="204"/>
                      <a:pt x="315" y="195"/>
                    </a:cubicBezTo>
                    <a:cubicBezTo>
                      <a:pt x="301" y="189"/>
                      <a:pt x="283" y="177"/>
                      <a:pt x="272" y="167"/>
                    </a:cubicBezTo>
                    <a:cubicBezTo>
                      <a:pt x="260" y="153"/>
                      <a:pt x="251" y="138"/>
                      <a:pt x="236" y="127"/>
                    </a:cubicBezTo>
                    <a:cubicBezTo>
                      <a:pt x="231" y="122"/>
                      <a:pt x="218" y="117"/>
                      <a:pt x="215" y="111"/>
                    </a:cubicBezTo>
                    <a:cubicBezTo>
                      <a:pt x="212" y="102"/>
                      <a:pt x="219" y="94"/>
                      <a:pt x="225" y="89"/>
                    </a:cubicBezTo>
                    <a:cubicBezTo>
                      <a:pt x="225" y="89"/>
                      <a:pt x="225" y="89"/>
                      <a:pt x="225" y="89"/>
                    </a:cubicBezTo>
                    <a:cubicBezTo>
                      <a:pt x="233" y="83"/>
                      <a:pt x="246" y="92"/>
                      <a:pt x="254" y="95"/>
                    </a:cubicBezTo>
                    <a:close/>
                  </a:path>
                </a:pathLst>
              </a:custGeom>
              <a:solidFill>
                <a:srgbClr val="B1415C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91" name="Freeform 14"/>
              <p:cNvSpPr/>
              <p:nvPr>
                <p:custDataLst>
                  <p:tags r:id="rId10"/>
                </p:custDataLst>
              </p:nvPr>
            </p:nvSpPr>
            <p:spPr>
              <a:xfrm>
                <a:off x="3632" y="3316"/>
                <a:ext cx="922" cy="263"/>
              </a:xfrm>
              <a:custGeom>
                <a:avLst/>
                <a:gdLst/>
                <a:ahLst/>
                <a:cxnLst>
                  <a:cxn ang="0">
                    <a:pos x="2664" y="968"/>
                  </a:cxn>
                  <a:cxn ang="0">
                    <a:pos x="2997" y="1013"/>
                  </a:cxn>
                  <a:cxn ang="0">
                    <a:pos x="3208" y="857"/>
                  </a:cxn>
                  <a:cxn ang="0">
                    <a:pos x="3557" y="490"/>
                  </a:cxn>
                  <a:cxn ang="0">
                    <a:pos x="4060" y="321"/>
                  </a:cxn>
                  <a:cxn ang="0">
                    <a:pos x="4440" y="350"/>
                  </a:cxn>
                  <a:cxn ang="0">
                    <a:pos x="4732" y="338"/>
                  </a:cxn>
                  <a:cxn ang="0">
                    <a:pos x="3371" y="41"/>
                  </a:cxn>
                  <a:cxn ang="0">
                    <a:pos x="2875" y="0"/>
                  </a:cxn>
                  <a:cxn ang="0">
                    <a:pos x="1443" y="140"/>
                  </a:cxn>
                  <a:cxn ang="0">
                    <a:pos x="1001" y="181"/>
                  </a:cxn>
                  <a:cxn ang="0">
                    <a:pos x="0" y="565"/>
                  </a:cxn>
                  <a:cxn ang="0">
                    <a:pos x="0" y="589"/>
                  </a:cxn>
                  <a:cxn ang="0">
                    <a:pos x="72" y="548"/>
                  </a:cxn>
                  <a:cxn ang="0">
                    <a:pos x="102" y="688"/>
                  </a:cxn>
                  <a:cxn ang="0">
                    <a:pos x="138" y="914"/>
                  </a:cxn>
                  <a:cxn ang="0">
                    <a:pos x="292" y="1042"/>
                  </a:cxn>
                  <a:cxn ang="0">
                    <a:pos x="385" y="844"/>
                  </a:cxn>
                  <a:cxn ang="0">
                    <a:pos x="569" y="968"/>
                  </a:cxn>
                  <a:cxn ang="0">
                    <a:pos x="800" y="1013"/>
                  </a:cxn>
                  <a:cxn ang="0">
                    <a:pos x="1010" y="968"/>
                  </a:cxn>
                  <a:cxn ang="0">
                    <a:pos x="1386" y="1054"/>
                  </a:cxn>
                  <a:cxn ang="0">
                    <a:pos x="1058" y="1351"/>
                  </a:cxn>
                  <a:cxn ang="0">
                    <a:pos x="1278" y="1235"/>
                  </a:cxn>
                  <a:cxn ang="0">
                    <a:pos x="1395" y="1402"/>
                  </a:cxn>
                  <a:cxn ang="0">
                    <a:pos x="1858" y="1472"/>
                  </a:cxn>
                  <a:cxn ang="0">
                    <a:pos x="2177" y="1054"/>
                  </a:cxn>
                  <a:cxn ang="0">
                    <a:pos x="2664" y="968"/>
                  </a:cxn>
                </a:cxnLst>
                <a:pathLst>
                  <a:path w="407" h="109">
                    <a:moveTo>
                      <a:pt x="229" y="69"/>
                    </a:moveTo>
                    <a:cubicBezTo>
                      <a:pt x="235" y="69"/>
                      <a:pt x="251" y="73"/>
                      <a:pt x="258" y="72"/>
                    </a:cubicBezTo>
                    <a:cubicBezTo>
                      <a:pt x="265" y="70"/>
                      <a:pt x="270" y="65"/>
                      <a:pt x="276" y="61"/>
                    </a:cubicBezTo>
                    <a:cubicBezTo>
                      <a:pt x="289" y="52"/>
                      <a:pt x="293" y="44"/>
                      <a:pt x="306" y="35"/>
                    </a:cubicBezTo>
                    <a:cubicBezTo>
                      <a:pt x="322" y="26"/>
                      <a:pt x="331" y="24"/>
                      <a:pt x="349" y="23"/>
                    </a:cubicBezTo>
                    <a:cubicBezTo>
                      <a:pt x="359" y="23"/>
                      <a:pt x="373" y="26"/>
                      <a:pt x="382" y="25"/>
                    </a:cubicBezTo>
                    <a:cubicBezTo>
                      <a:pt x="390" y="24"/>
                      <a:pt x="399" y="26"/>
                      <a:pt x="407" y="24"/>
                    </a:cubicBezTo>
                    <a:cubicBezTo>
                      <a:pt x="378" y="19"/>
                      <a:pt x="339" y="12"/>
                      <a:pt x="290" y="3"/>
                    </a:cubicBezTo>
                    <a:cubicBezTo>
                      <a:pt x="276" y="2"/>
                      <a:pt x="262" y="1"/>
                      <a:pt x="247" y="0"/>
                    </a:cubicBezTo>
                    <a:cubicBezTo>
                      <a:pt x="223" y="6"/>
                      <a:pt x="173" y="7"/>
                      <a:pt x="124" y="10"/>
                    </a:cubicBezTo>
                    <a:cubicBezTo>
                      <a:pt x="111" y="11"/>
                      <a:pt x="98" y="12"/>
                      <a:pt x="86" y="13"/>
                    </a:cubicBezTo>
                    <a:cubicBezTo>
                      <a:pt x="41" y="17"/>
                      <a:pt x="5" y="24"/>
                      <a:pt x="0" y="40"/>
                    </a:cubicBezTo>
                    <a:cubicBezTo>
                      <a:pt x="0" y="41"/>
                      <a:pt x="0" y="41"/>
                      <a:pt x="0" y="42"/>
                    </a:cubicBezTo>
                    <a:cubicBezTo>
                      <a:pt x="6" y="39"/>
                      <a:pt x="6" y="39"/>
                      <a:pt x="6" y="39"/>
                    </a:cubicBezTo>
                    <a:cubicBezTo>
                      <a:pt x="6" y="44"/>
                      <a:pt x="8" y="45"/>
                      <a:pt x="9" y="49"/>
                    </a:cubicBezTo>
                    <a:cubicBezTo>
                      <a:pt x="11" y="54"/>
                      <a:pt x="11" y="60"/>
                      <a:pt x="12" y="65"/>
                    </a:cubicBezTo>
                    <a:cubicBezTo>
                      <a:pt x="13" y="70"/>
                      <a:pt x="17" y="81"/>
                      <a:pt x="25" y="74"/>
                    </a:cubicBezTo>
                    <a:cubicBezTo>
                      <a:pt x="30" y="69"/>
                      <a:pt x="21" y="57"/>
                      <a:pt x="33" y="60"/>
                    </a:cubicBezTo>
                    <a:cubicBezTo>
                      <a:pt x="38" y="61"/>
                      <a:pt x="44" y="67"/>
                      <a:pt x="49" y="69"/>
                    </a:cubicBezTo>
                    <a:cubicBezTo>
                      <a:pt x="56" y="72"/>
                      <a:pt x="62" y="72"/>
                      <a:pt x="69" y="72"/>
                    </a:cubicBezTo>
                    <a:cubicBezTo>
                      <a:pt x="77" y="73"/>
                      <a:pt x="79" y="71"/>
                      <a:pt x="87" y="69"/>
                    </a:cubicBezTo>
                    <a:cubicBezTo>
                      <a:pt x="98" y="67"/>
                      <a:pt x="108" y="73"/>
                      <a:pt x="119" y="75"/>
                    </a:cubicBezTo>
                    <a:cubicBezTo>
                      <a:pt x="116" y="87"/>
                      <a:pt x="91" y="79"/>
                      <a:pt x="91" y="96"/>
                    </a:cubicBezTo>
                    <a:cubicBezTo>
                      <a:pt x="97" y="94"/>
                      <a:pt x="104" y="87"/>
                      <a:pt x="110" y="88"/>
                    </a:cubicBezTo>
                    <a:cubicBezTo>
                      <a:pt x="120" y="88"/>
                      <a:pt x="115" y="94"/>
                      <a:pt x="120" y="100"/>
                    </a:cubicBezTo>
                    <a:cubicBezTo>
                      <a:pt x="127" y="109"/>
                      <a:pt x="150" y="106"/>
                      <a:pt x="160" y="105"/>
                    </a:cubicBezTo>
                    <a:cubicBezTo>
                      <a:pt x="179" y="102"/>
                      <a:pt x="175" y="87"/>
                      <a:pt x="187" y="75"/>
                    </a:cubicBezTo>
                    <a:cubicBezTo>
                      <a:pt x="195" y="68"/>
                      <a:pt x="218" y="68"/>
                      <a:pt x="229" y="69"/>
                    </a:cubicBezTo>
                    <a:close/>
                  </a:path>
                </a:pathLst>
              </a:custGeom>
              <a:solidFill>
                <a:srgbClr val="A22043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92" name="Freeform 15"/>
              <p:cNvSpPr/>
              <p:nvPr>
                <p:custDataLst>
                  <p:tags r:id="rId11"/>
                </p:custDataLst>
              </p:nvPr>
            </p:nvSpPr>
            <p:spPr>
              <a:xfrm>
                <a:off x="4644" y="3268"/>
                <a:ext cx="544" cy="756"/>
              </a:xfrm>
              <a:custGeom>
                <a:avLst/>
                <a:gdLst/>
                <a:ahLst/>
                <a:cxnLst>
                  <a:cxn ang="0">
                    <a:pos x="1167" y="0"/>
                  </a:cxn>
                  <a:cxn ang="0">
                    <a:pos x="57" y="589"/>
                  </a:cxn>
                  <a:cxn ang="0">
                    <a:pos x="93" y="746"/>
                  </a:cxn>
                  <a:cxn ang="0">
                    <a:pos x="1167" y="140"/>
                  </a:cxn>
                  <a:cxn ang="0">
                    <a:pos x="2677" y="2200"/>
                  </a:cxn>
                  <a:cxn ang="0">
                    <a:pos x="1167" y="4270"/>
                  </a:cxn>
                  <a:cxn ang="0">
                    <a:pos x="73" y="3623"/>
                  </a:cxn>
                  <a:cxn ang="0">
                    <a:pos x="0" y="3746"/>
                  </a:cxn>
                  <a:cxn ang="0">
                    <a:pos x="1167" y="4410"/>
                  </a:cxn>
                  <a:cxn ang="0">
                    <a:pos x="2795" y="2200"/>
                  </a:cxn>
                  <a:cxn ang="0">
                    <a:pos x="1167" y="0"/>
                  </a:cxn>
                </a:cxnLst>
                <a:pathLst>
                  <a:path w="240" h="313">
                    <a:moveTo>
                      <a:pt x="100" y="0"/>
                    </a:moveTo>
                    <a:cubicBezTo>
                      <a:pt x="65" y="0"/>
                      <a:pt x="31" y="15"/>
                      <a:pt x="5" y="42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32" y="26"/>
                      <a:pt x="64" y="10"/>
                      <a:pt x="100" y="10"/>
                    </a:cubicBezTo>
                    <a:cubicBezTo>
                      <a:pt x="172" y="10"/>
                      <a:pt x="230" y="75"/>
                      <a:pt x="230" y="156"/>
                    </a:cubicBezTo>
                    <a:cubicBezTo>
                      <a:pt x="230" y="238"/>
                      <a:pt x="172" y="303"/>
                      <a:pt x="100" y="303"/>
                    </a:cubicBezTo>
                    <a:cubicBezTo>
                      <a:pt x="63" y="303"/>
                      <a:pt x="30" y="286"/>
                      <a:pt x="6" y="257"/>
                    </a:cubicBezTo>
                    <a:cubicBezTo>
                      <a:pt x="0" y="266"/>
                      <a:pt x="0" y="266"/>
                      <a:pt x="0" y="266"/>
                    </a:cubicBezTo>
                    <a:cubicBezTo>
                      <a:pt x="26" y="296"/>
                      <a:pt x="63" y="313"/>
                      <a:pt x="100" y="313"/>
                    </a:cubicBezTo>
                    <a:cubicBezTo>
                      <a:pt x="177" y="313"/>
                      <a:pt x="240" y="243"/>
                      <a:pt x="240" y="156"/>
                    </a:cubicBezTo>
                    <a:cubicBezTo>
                      <a:pt x="240" y="70"/>
                      <a:pt x="177" y="0"/>
                      <a:pt x="100" y="0"/>
                    </a:cubicBezTo>
                    <a:close/>
                  </a:path>
                </a:pathLst>
              </a:custGeom>
              <a:solidFill>
                <a:srgbClr val="D48F9A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93" name="Freeform 16"/>
              <p:cNvSpPr/>
              <p:nvPr>
                <p:custDataLst>
                  <p:tags r:id="rId12"/>
                </p:custDataLst>
              </p:nvPr>
            </p:nvSpPr>
            <p:spPr>
              <a:xfrm>
                <a:off x="4626" y="3236"/>
                <a:ext cx="587" cy="819"/>
              </a:xfrm>
              <a:custGeom>
                <a:avLst/>
                <a:gdLst/>
                <a:ahLst/>
                <a:cxnLst>
                  <a:cxn ang="0">
                    <a:pos x="1258" y="0"/>
                  </a:cxn>
                  <a:cxn ang="0">
                    <a:pos x="102" y="577"/>
                  </a:cxn>
                  <a:cxn ang="0">
                    <a:pos x="150" y="776"/>
                  </a:cxn>
                  <a:cxn ang="0">
                    <a:pos x="1258" y="181"/>
                  </a:cxn>
                  <a:cxn ang="0">
                    <a:pos x="2887" y="2382"/>
                  </a:cxn>
                  <a:cxn ang="0">
                    <a:pos x="1258" y="4600"/>
                  </a:cxn>
                  <a:cxn ang="0">
                    <a:pos x="93" y="3933"/>
                  </a:cxn>
                  <a:cxn ang="0">
                    <a:pos x="0" y="4073"/>
                  </a:cxn>
                  <a:cxn ang="0">
                    <a:pos x="1258" y="4781"/>
                  </a:cxn>
                  <a:cxn ang="0">
                    <a:pos x="3014" y="2382"/>
                  </a:cxn>
                  <a:cxn ang="0">
                    <a:pos x="1258" y="0"/>
                  </a:cxn>
                </a:cxnLst>
                <a:pathLst>
                  <a:path w="259" h="339">
                    <a:moveTo>
                      <a:pt x="108" y="0"/>
                    </a:moveTo>
                    <a:cubicBezTo>
                      <a:pt x="71" y="0"/>
                      <a:pt x="36" y="15"/>
                      <a:pt x="9" y="41"/>
                    </a:cubicBezTo>
                    <a:cubicBezTo>
                      <a:pt x="13" y="55"/>
                      <a:pt x="13" y="55"/>
                      <a:pt x="13" y="55"/>
                    </a:cubicBezTo>
                    <a:cubicBezTo>
                      <a:pt x="39" y="28"/>
                      <a:pt x="73" y="13"/>
                      <a:pt x="108" y="13"/>
                    </a:cubicBezTo>
                    <a:cubicBezTo>
                      <a:pt x="185" y="13"/>
                      <a:pt x="248" y="83"/>
                      <a:pt x="248" y="169"/>
                    </a:cubicBezTo>
                    <a:cubicBezTo>
                      <a:pt x="248" y="256"/>
                      <a:pt x="185" y="326"/>
                      <a:pt x="108" y="326"/>
                    </a:cubicBezTo>
                    <a:cubicBezTo>
                      <a:pt x="71" y="326"/>
                      <a:pt x="34" y="309"/>
                      <a:pt x="8" y="279"/>
                    </a:cubicBezTo>
                    <a:cubicBezTo>
                      <a:pt x="0" y="289"/>
                      <a:pt x="0" y="289"/>
                      <a:pt x="0" y="289"/>
                    </a:cubicBezTo>
                    <a:cubicBezTo>
                      <a:pt x="29" y="321"/>
                      <a:pt x="67" y="339"/>
                      <a:pt x="108" y="339"/>
                    </a:cubicBezTo>
                    <a:cubicBezTo>
                      <a:pt x="191" y="339"/>
                      <a:pt x="259" y="263"/>
                      <a:pt x="259" y="169"/>
                    </a:cubicBezTo>
                    <a:cubicBezTo>
                      <a:pt x="259" y="76"/>
                      <a:pt x="191" y="0"/>
                      <a:pt x="108" y="0"/>
                    </a:cubicBezTo>
                    <a:close/>
                  </a:path>
                </a:pathLst>
              </a:custGeom>
              <a:solidFill>
                <a:srgbClr val="FFF1B3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94" name="Freeform 17"/>
              <p:cNvSpPr/>
              <p:nvPr>
                <p:custDataLst>
                  <p:tags r:id="rId13"/>
                </p:custDataLst>
              </p:nvPr>
            </p:nvSpPr>
            <p:spPr>
              <a:xfrm>
                <a:off x="441" y="2362"/>
                <a:ext cx="4221" cy="1034"/>
              </a:xfrm>
              <a:custGeom>
                <a:avLst/>
                <a:gdLst/>
                <a:ahLst/>
                <a:cxnLst>
                  <a:cxn ang="0">
                    <a:pos x="21356" y="4892"/>
                  </a:cxn>
                  <a:cxn ang="0">
                    <a:pos x="5753" y="1384"/>
                  </a:cxn>
                  <a:cxn ang="0">
                    <a:pos x="25" y="0"/>
                  </a:cxn>
                  <a:cxn ang="0">
                    <a:pos x="0" y="1075"/>
                  </a:cxn>
                  <a:cxn ang="0">
                    <a:pos x="93" y="1085"/>
                  </a:cxn>
                  <a:cxn ang="0">
                    <a:pos x="129" y="1097"/>
                  </a:cxn>
                  <a:cxn ang="0">
                    <a:pos x="6018" y="2522"/>
                  </a:cxn>
                  <a:cxn ang="0">
                    <a:pos x="21621" y="6035"/>
                  </a:cxn>
                  <a:cxn ang="0">
                    <a:pos x="21356" y="4892"/>
                  </a:cxn>
                </a:cxnLst>
                <a:pathLst>
                  <a:path w="1865" h="428">
                    <a:moveTo>
                      <a:pt x="1842" y="347"/>
                    </a:moveTo>
                    <a:cubicBezTo>
                      <a:pt x="1842" y="347"/>
                      <a:pt x="632" y="124"/>
                      <a:pt x="496" y="98"/>
                    </a:cubicBezTo>
                    <a:cubicBezTo>
                      <a:pt x="377" y="76"/>
                      <a:pt x="94" y="19"/>
                      <a:pt x="2" y="0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2" y="76"/>
                      <a:pt x="5" y="77"/>
                      <a:pt x="8" y="77"/>
                    </a:cubicBezTo>
                    <a:cubicBezTo>
                      <a:pt x="9" y="78"/>
                      <a:pt x="10" y="78"/>
                      <a:pt x="11" y="78"/>
                    </a:cubicBezTo>
                    <a:cubicBezTo>
                      <a:pt x="82" y="93"/>
                      <a:pt x="393" y="155"/>
                      <a:pt x="519" y="179"/>
                    </a:cubicBezTo>
                    <a:cubicBezTo>
                      <a:pt x="655" y="205"/>
                      <a:pt x="1865" y="428"/>
                      <a:pt x="1865" y="428"/>
                    </a:cubicBezTo>
                    <a:lnTo>
                      <a:pt x="1842" y="347"/>
                    </a:lnTo>
                    <a:close/>
                  </a:path>
                </a:pathLst>
              </a:custGeom>
              <a:solidFill>
                <a:srgbClr val="FCB296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95" name="Freeform 18"/>
              <p:cNvSpPr/>
              <p:nvPr>
                <p:custDataLst>
                  <p:tags r:id="rId14"/>
                </p:custDataLst>
              </p:nvPr>
            </p:nvSpPr>
            <p:spPr>
              <a:xfrm>
                <a:off x="447" y="2299"/>
                <a:ext cx="4487" cy="901"/>
              </a:xfrm>
              <a:custGeom>
                <a:avLst/>
                <a:gdLst/>
                <a:ahLst/>
                <a:cxnLst>
                  <a:cxn ang="0">
                    <a:pos x="22673" y="4667"/>
                  </a:cxn>
                  <a:cxn ang="0">
                    <a:pos x="22996" y="4708"/>
                  </a:cxn>
                  <a:cxn ang="0">
                    <a:pos x="7867" y="1423"/>
                  </a:cxn>
                  <a:cxn ang="0">
                    <a:pos x="1743" y="99"/>
                  </a:cxn>
                  <a:cxn ang="0">
                    <a:pos x="0" y="367"/>
                  </a:cxn>
                  <a:cxn ang="0">
                    <a:pos x="0" y="367"/>
                  </a:cxn>
                  <a:cxn ang="0">
                    <a:pos x="5719" y="1751"/>
                  </a:cxn>
                  <a:cxn ang="0">
                    <a:pos x="21337" y="5256"/>
                  </a:cxn>
                  <a:cxn ang="0">
                    <a:pos x="22673" y="4667"/>
                  </a:cxn>
                </a:cxnLst>
                <a:pathLst>
                  <a:path w="1982" h="373">
                    <a:moveTo>
                      <a:pt x="1954" y="331"/>
                    </a:moveTo>
                    <a:cubicBezTo>
                      <a:pt x="1964" y="331"/>
                      <a:pt x="1973" y="332"/>
                      <a:pt x="1982" y="334"/>
                    </a:cubicBezTo>
                    <a:cubicBezTo>
                      <a:pt x="1886" y="316"/>
                      <a:pt x="808" y="126"/>
                      <a:pt x="678" y="101"/>
                    </a:cubicBezTo>
                    <a:cubicBezTo>
                      <a:pt x="559" y="79"/>
                      <a:pt x="242" y="26"/>
                      <a:pt x="150" y="7"/>
                    </a:cubicBezTo>
                    <a:cubicBezTo>
                      <a:pt x="112" y="1"/>
                      <a:pt x="33" y="0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92" y="45"/>
                      <a:pt x="374" y="102"/>
                      <a:pt x="493" y="124"/>
                    </a:cubicBezTo>
                    <a:cubicBezTo>
                      <a:pt x="629" y="150"/>
                      <a:pt x="1839" y="373"/>
                      <a:pt x="1839" y="373"/>
                    </a:cubicBezTo>
                    <a:cubicBezTo>
                      <a:pt x="1872" y="347"/>
                      <a:pt x="1911" y="331"/>
                      <a:pt x="1954" y="331"/>
                    </a:cubicBezTo>
                    <a:close/>
                  </a:path>
                </a:pathLst>
              </a:custGeom>
              <a:solidFill>
                <a:srgbClr val="F79374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96" name="Freeform 19"/>
              <p:cNvSpPr/>
              <p:nvPr>
                <p:custDataLst>
                  <p:tags r:id="rId15"/>
                </p:custDataLst>
              </p:nvPr>
            </p:nvSpPr>
            <p:spPr>
              <a:xfrm>
                <a:off x="391" y="3198"/>
                <a:ext cx="4428" cy="990"/>
              </a:xfrm>
              <a:custGeom>
                <a:avLst/>
                <a:gdLst/>
                <a:ahLst/>
                <a:cxnLst>
                  <a:cxn ang="0">
                    <a:pos x="21361" y="4897"/>
                  </a:cxn>
                  <a:cxn ang="0">
                    <a:pos x="21361" y="4897"/>
                  </a:cxn>
                  <a:cxn ang="0">
                    <a:pos x="21345" y="4897"/>
                  </a:cxn>
                  <a:cxn ang="0">
                    <a:pos x="16476" y="3859"/>
                  </a:cxn>
                  <a:cxn ang="0">
                    <a:pos x="0" y="0"/>
                  </a:cxn>
                  <a:cxn ang="0">
                    <a:pos x="1415" y="775"/>
                  </a:cxn>
                  <a:cxn ang="0">
                    <a:pos x="1788" y="874"/>
                  </a:cxn>
                  <a:cxn ang="0">
                    <a:pos x="17818" y="4728"/>
                  </a:cxn>
                  <a:cxn ang="0">
                    <a:pos x="22692" y="5771"/>
                  </a:cxn>
                  <a:cxn ang="0">
                    <a:pos x="22692" y="5771"/>
                  </a:cxn>
                  <a:cxn ang="0">
                    <a:pos x="21361" y="4897"/>
                  </a:cxn>
                </a:cxnLst>
                <a:pathLst>
                  <a:path w="1956" h="410">
                    <a:moveTo>
                      <a:pt x="1841" y="348"/>
                    </a:moveTo>
                    <a:cubicBezTo>
                      <a:pt x="1841" y="348"/>
                      <a:pt x="1841" y="348"/>
                      <a:pt x="1841" y="348"/>
                    </a:cubicBezTo>
                    <a:cubicBezTo>
                      <a:pt x="1840" y="348"/>
                      <a:pt x="1840" y="348"/>
                      <a:pt x="1840" y="348"/>
                    </a:cubicBezTo>
                    <a:cubicBezTo>
                      <a:pt x="1812" y="344"/>
                      <a:pt x="1518" y="294"/>
                      <a:pt x="1420" y="274"/>
                    </a:cubicBezTo>
                    <a:cubicBezTo>
                      <a:pt x="1330" y="256"/>
                      <a:pt x="186" y="36"/>
                      <a:pt x="0" y="0"/>
                    </a:cubicBezTo>
                    <a:cubicBezTo>
                      <a:pt x="26" y="29"/>
                      <a:pt x="86" y="46"/>
                      <a:pt x="122" y="55"/>
                    </a:cubicBezTo>
                    <a:cubicBezTo>
                      <a:pt x="126" y="56"/>
                      <a:pt x="154" y="62"/>
                      <a:pt x="154" y="62"/>
                    </a:cubicBezTo>
                    <a:cubicBezTo>
                      <a:pt x="339" y="98"/>
                      <a:pt x="1446" y="318"/>
                      <a:pt x="1536" y="336"/>
                    </a:cubicBezTo>
                    <a:cubicBezTo>
                      <a:pt x="1634" y="356"/>
                      <a:pt x="1928" y="406"/>
                      <a:pt x="1956" y="410"/>
                    </a:cubicBezTo>
                    <a:cubicBezTo>
                      <a:pt x="1956" y="410"/>
                      <a:pt x="1956" y="410"/>
                      <a:pt x="1956" y="410"/>
                    </a:cubicBezTo>
                    <a:cubicBezTo>
                      <a:pt x="1912" y="404"/>
                      <a:pt x="1871" y="382"/>
                      <a:pt x="1841" y="348"/>
                    </a:cubicBezTo>
                    <a:close/>
                  </a:path>
                </a:pathLst>
              </a:custGeom>
              <a:solidFill>
                <a:srgbClr val="F66E4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97" name="Freeform 20"/>
              <p:cNvSpPr/>
              <p:nvPr>
                <p:custDataLst>
                  <p:tags r:id="rId16"/>
                </p:custDataLst>
              </p:nvPr>
            </p:nvSpPr>
            <p:spPr>
              <a:xfrm>
                <a:off x="445" y="2362"/>
                <a:ext cx="4172" cy="860"/>
              </a:xfrm>
              <a:custGeom>
                <a:avLst/>
                <a:gdLst/>
                <a:ahLst/>
                <a:cxnLst>
                  <a:cxn ang="0">
                    <a:pos x="5580" y="1505"/>
                  </a:cxn>
                  <a:cxn ang="0">
                    <a:pos x="21378" y="5020"/>
                  </a:cxn>
                  <a:cxn ang="0">
                    <a:pos x="21342" y="4889"/>
                  </a:cxn>
                  <a:cxn ang="0">
                    <a:pos x="5729" y="1384"/>
                  </a:cxn>
                  <a:cxn ang="0">
                    <a:pos x="0" y="0"/>
                  </a:cxn>
                  <a:cxn ang="0">
                    <a:pos x="0" y="169"/>
                  </a:cxn>
                  <a:cxn ang="0">
                    <a:pos x="5580" y="1505"/>
                  </a:cxn>
                </a:cxnLst>
                <a:pathLst>
                  <a:path w="1843" h="356">
                    <a:moveTo>
                      <a:pt x="481" y="107"/>
                    </a:moveTo>
                    <a:cubicBezTo>
                      <a:pt x="608" y="132"/>
                      <a:pt x="1695" y="330"/>
                      <a:pt x="1843" y="356"/>
                    </a:cubicBezTo>
                    <a:cubicBezTo>
                      <a:pt x="1840" y="347"/>
                      <a:pt x="1840" y="347"/>
                      <a:pt x="1840" y="347"/>
                    </a:cubicBezTo>
                    <a:cubicBezTo>
                      <a:pt x="1840" y="347"/>
                      <a:pt x="630" y="124"/>
                      <a:pt x="494" y="98"/>
                    </a:cubicBezTo>
                    <a:cubicBezTo>
                      <a:pt x="375" y="76"/>
                      <a:pt x="92" y="19"/>
                      <a:pt x="0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02" y="33"/>
                      <a:pt x="367" y="86"/>
                      <a:pt x="481" y="107"/>
                    </a:cubicBezTo>
                    <a:close/>
                  </a:path>
                </a:pathLst>
              </a:custGeom>
              <a:solidFill>
                <a:srgbClr val="F47F8B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98" name="Freeform 21"/>
              <p:cNvSpPr/>
              <p:nvPr>
                <p:custDataLst>
                  <p:tags r:id="rId17"/>
                </p:custDataLst>
              </p:nvPr>
            </p:nvSpPr>
            <p:spPr>
              <a:xfrm>
                <a:off x="391" y="3174"/>
                <a:ext cx="4181" cy="864"/>
              </a:xfrm>
              <a:custGeom>
                <a:avLst/>
                <a:gdLst/>
                <a:ahLst/>
                <a:cxnLst>
                  <a:cxn ang="0">
                    <a:pos x="21353" y="5032"/>
                  </a:cxn>
                  <a:cxn ang="0">
                    <a:pos x="21423" y="4904"/>
                  </a:cxn>
                  <a:cxn ang="0">
                    <a:pos x="16532" y="3837"/>
                  </a:cxn>
                  <a:cxn ang="0">
                    <a:pos x="57" y="0"/>
                  </a:cxn>
                  <a:cxn ang="0">
                    <a:pos x="36" y="0"/>
                  </a:cxn>
                  <a:cxn ang="0">
                    <a:pos x="0" y="140"/>
                  </a:cxn>
                  <a:cxn ang="0">
                    <a:pos x="16468" y="3989"/>
                  </a:cxn>
                  <a:cxn ang="0">
                    <a:pos x="21342" y="5032"/>
                  </a:cxn>
                  <a:cxn ang="0">
                    <a:pos x="21353" y="5032"/>
                  </a:cxn>
                </a:cxnLst>
                <a:pathLst>
                  <a:path w="1847" h="358">
                    <a:moveTo>
                      <a:pt x="1841" y="358"/>
                    </a:moveTo>
                    <a:cubicBezTo>
                      <a:pt x="1847" y="349"/>
                      <a:pt x="1847" y="349"/>
                      <a:pt x="1847" y="349"/>
                    </a:cubicBezTo>
                    <a:cubicBezTo>
                      <a:pt x="1807" y="343"/>
                      <a:pt x="1521" y="293"/>
                      <a:pt x="1425" y="273"/>
                    </a:cubicBezTo>
                    <a:cubicBezTo>
                      <a:pt x="1335" y="255"/>
                      <a:pt x="190" y="35"/>
                      <a:pt x="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85" y="46"/>
                      <a:pt x="1330" y="266"/>
                      <a:pt x="1420" y="284"/>
                    </a:cubicBezTo>
                    <a:cubicBezTo>
                      <a:pt x="1518" y="304"/>
                      <a:pt x="1812" y="354"/>
                      <a:pt x="1840" y="358"/>
                    </a:cubicBezTo>
                    <a:lnTo>
                      <a:pt x="1841" y="358"/>
                    </a:lnTo>
                    <a:close/>
                  </a:path>
                </a:pathLst>
              </a:custGeom>
              <a:solidFill>
                <a:srgbClr val="F47F8B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99" name="Freeform 22"/>
              <p:cNvSpPr/>
              <p:nvPr>
                <p:custDataLst>
                  <p:tags r:id="rId18"/>
                </p:custDataLst>
              </p:nvPr>
            </p:nvSpPr>
            <p:spPr>
              <a:xfrm>
                <a:off x="391" y="3087"/>
                <a:ext cx="4235" cy="951"/>
              </a:xfrm>
              <a:custGeom>
                <a:avLst/>
                <a:gdLst/>
                <a:ahLst/>
                <a:cxnLst>
                  <a:cxn ang="0">
                    <a:pos x="21698" y="4953"/>
                  </a:cxn>
                  <a:cxn ang="0">
                    <a:pos x="16886" y="3910"/>
                  </a:cxn>
                  <a:cxn ang="0">
                    <a:pos x="149" y="0"/>
                  </a:cxn>
                  <a:cxn ang="0">
                    <a:pos x="0" y="647"/>
                  </a:cxn>
                  <a:cxn ang="0">
                    <a:pos x="36" y="507"/>
                  </a:cxn>
                  <a:cxn ang="0">
                    <a:pos x="57" y="507"/>
                  </a:cxn>
                  <a:cxn ang="0">
                    <a:pos x="16524" y="4347"/>
                  </a:cxn>
                  <a:cxn ang="0">
                    <a:pos x="21422" y="5412"/>
                  </a:cxn>
                  <a:cxn ang="0">
                    <a:pos x="21349" y="5539"/>
                  </a:cxn>
                  <a:cxn ang="0">
                    <a:pos x="21698" y="4953"/>
                  </a:cxn>
                </a:cxnLst>
                <a:pathLst>
                  <a:path w="1871" h="394">
                    <a:moveTo>
                      <a:pt x="1871" y="352"/>
                    </a:moveTo>
                    <a:cubicBezTo>
                      <a:pt x="1822" y="344"/>
                      <a:pt x="1550" y="298"/>
                      <a:pt x="1456" y="278"/>
                    </a:cubicBezTo>
                    <a:cubicBezTo>
                      <a:pt x="1364" y="260"/>
                      <a:pt x="143" y="25"/>
                      <a:pt x="13" y="0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190" y="71"/>
                      <a:pt x="1335" y="291"/>
                      <a:pt x="1425" y="309"/>
                    </a:cubicBezTo>
                    <a:cubicBezTo>
                      <a:pt x="1521" y="329"/>
                      <a:pt x="1807" y="379"/>
                      <a:pt x="1847" y="385"/>
                    </a:cubicBezTo>
                    <a:cubicBezTo>
                      <a:pt x="1841" y="394"/>
                      <a:pt x="1841" y="394"/>
                      <a:pt x="1841" y="394"/>
                    </a:cubicBezTo>
                    <a:lnTo>
                      <a:pt x="1871" y="352"/>
                    </a:lnTo>
                    <a:close/>
                  </a:path>
                </a:pathLst>
              </a:custGeom>
              <a:solidFill>
                <a:srgbClr val="FCB296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00" name="Freeform 23"/>
              <p:cNvSpPr/>
              <p:nvPr>
                <p:custDataLst>
                  <p:tags r:id="rId19"/>
                </p:custDataLst>
              </p:nvPr>
            </p:nvSpPr>
            <p:spPr>
              <a:xfrm>
                <a:off x="420" y="3062"/>
                <a:ext cx="4222" cy="875"/>
              </a:xfrm>
              <a:custGeom>
                <a:avLst/>
                <a:gdLst/>
                <a:ahLst/>
                <a:cxnLst>
                  <a:cxn ang="0">
                    <a:pos x="21637" y="4955"/>
                  </a:cxn>
                  <a:cxn ang="0">
                    <a:pos x="20279" y="4687"/>
                  </a:cxn>
                  <a:cxn ang="0">
                    <a:pos x="19955" y="4576"/>
                  </a:cxn>
                  <a:cxn ang="0">
                    <a:pos x="19627" y="4406"/>
                  </a:cxn>
                  <a:cxn ang="0">
                    <a:pos x="19675" y="4423"/>
                  </a:cxn>
                  <a:cxn ang="0">
                    <a:pos x="19213" y="3938"/>
                  </a:cxn>
                  <a:cxn ang="0">
                    <a:pos x="18819" y="3488"/>
                  </a:cxn>
                  <a:cxn ang="0">
                    <a:pos x="18215" y="3261"/>
                  </a:cxn>
                  <a:cxn ang="0">
                    <a:pos x="17470" y="3261"/>
                  </a:cxn>
                  <a:cxn ang="0">
                    <a:pos x="16845" y="3067"/>
                  </a:cxn>
                  <a:cxn ang="0">
                    <a:pos x="16127" y="2869"/>
                  </a:cxn>
                  <a:cxn ang="0">
                    <a:pos x="15405" y="2898"/>
                  </a:cxn>
                  <a:cxn ang="0">
                    <a:pos x="15036" y="3092"/>
                  </a:cxn>
                  <a:cxn ang="0">
                    <a:pos x="14411" y="3208"/>
                  </a:cxn>
                  <a:cxn ang="0">
                    <a:pos x="14411" y="3208"/>
                  </a:cxn>
                  <a:cxn ang="0">
                    <a:pos x="13925" y="3237"/>
                  </a:cxn>
                  <a:cxn ang="0">
                    <a:pos x="10778" y="2502"/>
                  </a:cxn>
                  <a:cxn ang="0">
                    <a:pos x="10291" y="2272"/>
                  </a:cxn>
                  <a:cxn ang="0">
                    <a:pos x="10235" y="2231"/>
                  </a:cxn>
                  <a:cxn ang="0">
                    <a:pos x="10235" y="2231"/>
                  </a:cxn>
                  <a:cxn ang="0">
                    <a:pos x="9583" y="1876"/>
                  </a:cxn>
                  <a:cxn ang="0">
                    <a:pos x="8885" y="1537"/>
                  </a:cxn>
                  <a:cxn ang="0">
                    <a:pos x="7980" y="1286"/>
                  </a:cxn>
                  <a:cxn ang="0">
                    <a:pos x="7507" y="1356"/>
                  </a:cxn>
                  <a:cxn ang="0">
                    <a:pos x="6959" y="1455"/>
                  </a:cxn>
                  <a:cxn ang="0">
                    <a:pos x="6950" y="1467"/>
                  </a:cxn>
                  <a:cxn ang="0">
                    <a:pos x="6728" y="1496"/>
                  </a:cxn>
                  <a:cxn ang="0">
                    <a:pos x="6427" y="1484"/>
                  </a:cxn>
                  <a:cxn ang="0">
                    <a:pos x="45" y="0"/>
                  </a:cxn>
                  <a:cxn ang="0">
                    <a:pos x="0" y="140"/>
                  </a:cxn>
                  <a:cxn ang="0">
                    <a:pos x="6601" y="1694"/>
                  </a:cxn>
                  <a:cxn ang="0">
                    <a:pos x="8446" y="2202"/>
                  </a:cxn>
                  <a:cxn ang="0">
                    <a:pos x="10024" y="2482"/>
                  </a:cxn>
                  <a:cxn ang="0">
                    <a:pos x="14631" y="3575"/>
                  </a:cxn>
                  <a:cxn ang="0">
                    <a:pos x="16773" y="4177"/>
                  </a:cxn>
                  <a:cxn ang="0">
                    <a:pos x="19270" y="4634"/>
                  </a:cxn>
                  <a:cxn ang="0">
                    <a:pos x="21556" y="5112"/>
                  </a:cxn>
                </a:cxnLst>
                <a:pathLst>
                  <a:path w="1865" h="362">
                    <a:moveTo>
                      <a:pt x="1865" y="351"/>
                    </a:moveTo>
                    <a:cubicBezTo>
                      <a:pt x="1852" y="349"/>
                      <a:pt x="1806" y="342"/>
                      <a:pt x="1748" y="332"/>
                    </a:cubicBezTo>
                    <a:cubicBezTo>
                      <a:pt x="1743" y="331"/>
                      <a:pt x="1727" y="327"/>
                      <a:pt x="1720" y="324"/>
                    </a:cubicBezTo>
                    <a:cubicBezTo>
                      <a:pt x="1709" y="319"/>
                      <a:pt x="1695" y="313"/>
                      <a:pt x="1692" y="312"/>
                    </a:cubicBezTo>
                    <a:cubicBezTo>
                      <a:pt x="1694" y="312"/>
                      <a:pt x="1695" y="312"/>
                      <a:pt x="1696" y="313"/>
                    </a:cubicBezTo>
                    <a:cubicBezTo>
                      <a:pt x="1687" y="311"/>
                      <a:pt x="1664" y="289"/>
                      <a:pt x="1656" y="279"/>
                    </a:cubicBezTo>
                    <a:cubicBezTo>
                      <a:pt x="1640" y="259"/>
                      <a:pt x="1640" y="259"/>
                      <a:pt x="1622" y="247"/>
                    </a:cubicBezTo>
                    <a:cubicBezTo>
                      <a:pt x="1604" y="235"/>
                      <a:pt x="1606" y="241"/>
                      <a:pt x="1570" y="231"/>
                    </a:cubicBezTo>
                    <a:cubicBezTo>
                      <a:pt x="1534" y="221"/>
                      <a:pt x="1534" y="229"/>
                      <a:pt x="1506" y="231"/>
                    </a:cubicBezTo>
                    <a:cubicBezTo>
                      <a:pt x="1478" y="233"/>
                      <a:pt x="1480" y="225"/>
                      <a:pt x="1452" y="217"/>
                    </a:cubicBezTo>
                    <a:cubicBezTo>
                      <a:pt x="1424" y="209"/>
                      <a:pt x="1418" y="209"/>
                      <a:pt x="1390" y="203"/>
                    </a:cubicBezTo>
                    <a:cubicBezTo>
                      <a:pt x="1362" y="197"/>
                      <a:pt x="1360" y="203"/>
                      <a:pt x="1328" y="205"/>
                    </a:cubicBezTo>
                    <a:cubicBezTo>
                      <a:pt x="1313" y="206"/>
                      <a:pt x="1304" y="211"/>
                      <a:pt x="1296" y="219"/>
                    </a:cubicBezTo>
                    <a:cubicBezTo>
                      <a:pt x="1292" y="222"/>
                      <a:pt x="1260" y="228"/>
                      <a:pt x="1242" y="227"/>
                    </a:cubicBezTo>
                    <a:cubicBezTo>
                      <a:pt x="1242" y="227"/>
                      <a:pt x="1242" y="227"/>
                      <a:pt x="1242" y="227"/>
                    </a:cubicBezTo>
                    <a:cubicBezTo>
                      <a:pt x="1241" y="228"/>
                      <a:pt x="1202" y="230"/>
                      <a:pt x="1200" y="229"/>
                    </a:cubicBezTo>
                    <a:cubicBezTo>
                      <a:pt x="1120" y="214"/>
                      <a:pt x="1028" y="196"/>
                      <a:pt x="929" y="177"/>
                    </a:cubicBezTo>
                    <a:cubicBezTo>
                      <a:pt x="914" y="173"/>
                      <a:pt x="895" y="166"/>
                      <a:pt x="887" y="161"/>
                    </a:cubicBezTo>
                    <a:cubicBezTo>
                      <a:pt x="886" y="160"/>
                      <a:pt x="884" y="159"/>
                      <a:pt x="882" y="158"/>
                    </a:cubicBezTo>
                    <a:cubicBezTo>
                      <a:pt x="882" y="158"/>
                      <a:pt x="882" y="158"/>
                      <a:pt x="882" y="158"/>
                    </a:cubicBezTo>
                    <a:cubicBezTo>
                      <a:pt x="875" y="155"/>
                      <a:pt x="850" y="142"/>
                      <a:pt x="826" y="133"/>
                    </a:cubicBezTo>
                    <a:cubicBezTo>
                      <a:pt x="800" y="123"/>
                      <a:pt x="796" y="119"/>
                      <a:pt x="766" y="109"/>
                    </a:cubicBezTo>
                    <a:cubicBezTo>
                      <a:pt x="736" y="99"/>
                      <a:pt x="722" y="89"/>
                      <a:pt x="688" y="91"/>
                    </a:cubicBezTo>
                    <a:cubicBezTo>
                      <a:pt x="671" y="92"/>
                      <a:pt x="659" y="93"/>
                      <a:pt x="647" y="96"/>
                    </a:cubicBezTo>
                    <a:cubicBezTo>
                      <a:pt x="640" y="98"/>
                      <a:pt x="611" y="104"/>
                      <a:pt x="600" y="103"/>
                    </a:cubicBezTo>
                    <a:cubicBezTo>
                      <a:pt x="599" y="104"/>
                      <a:pt x="599" y="104"/>
                      <a:pt x="599" y="104"/>
                    </a:cubicBezTo>
                    <a:cubicBezTo>
                      <a:pt x="593" y="104"/>
                      <a:pt x="586" y="105"/>
                      <a:pt x="580" y="106"/>
                    </a:cubicBezTo>
                    <a:cubicBezTo>
                      <a:pt x="572" y="106"/>
                      <a:pt x="565" y="106"/>
                      <a:pt x="554" y="105"/>
                    </a:cubicBezTo>
                    <a:cubicBezTo>
                      <a:pt x="291" y="55"/>
                      <a:pt x="59" y="11"/>
                      <a:pt x="4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54" y="21"/>
                      <a:pt x="297" y="67"/>
                      <a:pt x="569" y="120"/>
                    </a:cubicBezTo>
                    <a:cubicBezTo>
                      <a:pt x="624" y="130"/>
                      <a:pt x="673" y="146"/>
                      <a:pt x="728" y="156"/>
                    </a:cubicBezTo>
                    <a:cubicBezTo>
                      <a:pt x="771" y="165"/>
                      <a:pt x="821" y="168"/>
                      <a:pt x="864" y="176"/>
                    </a:cubicBezTo>
                    <a:cubicBezTo>
                      <a:pt x="1013" y="205"/>
                      <a:pt x="1155" y="232"/>
                      <a:pt x="1261" y="253"/>
                    </a:cubicBezTo>
                    <a:cubicBezTo>
                      <a:pt x="1357" y="271"/>
                      <a:pt x="1378" y="280"/>
                      <a:pt x="1446" y="296"/>
                    </a:cubicBezTo>
                    <a:cubicBezTo>
                      <a:pt x="1514" y="312"/>
                      <a:pt x="1577" y="314"/>
                      <a:pt x="1661" y="328"/>
                    </a:cubicBezTo>
                    <a:cubicBezTo>
                      <a:pt x="1749" y="344"/>
                      <a:pt x="1833" y="358"/>
                      <a:pt x="1858" y="362"/>
                    </a:cubicBezTo>
                  </a:path>
                </a:pathLst>
              </a:custGeom>
              <a:solidFill>
                <a:srgbClr val="FEE679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01" name="Freeform 24"/>
              <p:cNvSpPr/>
              <p:nvPr>
                <p:custDataLst>
                  <p:tags r:id="rId20"/>
                </p:custDataLst>
              </p:nvPr>
            </p:nvSpPr>
            <p:spPr>
              <a:xfrm>
                <a:off x="443" y="2497"/>
                <a:ext cx="4213" cy="969"/>
              </a:xfrm>
              <a:custGeom>
                <a:avLst/>
                <a:gdLst/>
                <a:ahLst/>
                <a:cxnLst>
                  <a:cxn ang="0">
                    <a:pos x="20490" y="4852"/>
                  </a:cxn>
                  <a:cxn ang="0">
                    <a:pos x="21592" y="5091"/>
                  </a:cxn>
                  <a:cxn ang="0">
                    <a:pos x="21556" y="4922"/>
                  </a:cxn>
                  <a:cxn ang="0">
                    <a:pos x="19772" y="4514"/>
                  </a:cxn>
                  <a:cxn ang="0">
                    <a:pos x="17660" y="3924"/>
                  </a:cxn>
                  <a:cxn ang="0">
                    <a:pos x="15487" y="3567"/>
                  </a:cxn>
                  <a:cxn ang="0">
                    <a:pos x="12367" y="2866"/>
                  </a:cxn>
                  <a:cxn ang="0">
                    <a:pos x="10190" y="2259"/>
                  </a:cxn>
                  <a:cxn ang="0">
                    <a:pos x="7704" y="1822"/>
                  </a:cxn>
                  <a:cxn ang="0">
                    <a:pos x="6010" y="1426"/>
                  </a:cxn>
                  <a:cxn ang="0">
                    <a:pos x="0" y="0"/>
                  </a:cxn>
                  <a:cxn ang="0">
                    <a:pos x="0" y="169"/>
                  </a:cxn>
                  <a:cxn ang="0">
                    <a:pos x="6042" y="1583"/>
                  </a:cxn>
                  <a:cxn ang="0">
                    <a:pos x="7509" y="1921"/>
                  </a:cxn>
                  <a:cxn ang="0">
                    <a:pos x="7749" y="2131"/>
                  </a:cxn>
                  <a:cxn ang="0">
                    <a:pos x="8747" y="3006"/>
                  </a:cxn>
                  <a:cxn ang="0">
                    <a:pos x="9630" y="3088"/>
                  </a:cxn>
                  <a:cxn ang="0">
                    <a:pos x="10393" y="3146"/>
                  </a:cxn>
                  <a:cxn ang="0">
                    <a:pos x="11274" y="3398"/>
                  </a:cxn>
                  <a:cxn ang="0">
                    <a:pos x="11813" y="3376"/>
                  </a:cxn>
                  <a:cxn ang="0">
                    <a:pos x="12207" y="3129"/>
                  </a:cxn>
                  <a:cxn ang="0">
                    <a:pos x="12458" y="3047"/>
                  </a:cxn>
                  <a:cxn ang="0">
                    <a:pos x="14744" y="3557"/>
                  </a:cxn>
                  <a:cxn ang="0">
                    <a:pos x="15129" y="3866"/>
                  </a:cxn>
                  <a:cxn ang="0">
                    <a:pos x="15523" y="4473"/>
                  </a:cxn>
                  <a:cxn ang="0">
                    <a:pos x="16415" y="5091"/>
                  </a:cxn>
                  <a:cxn ang="0">
                    <a:pos x="17169" y="5500"/>
                  </a:cxn>
                  <a:cxn ang="0">
                    <a:pos x="17911" y="5488"/>
                  </a:cxn>
                  <a:cxn ang="0">
                    <a:pos x="18747" y="5459"/>
                  </a:cxn>
                  <a:cxn ang="0">
                    <a:pos x="19378" y="5408"/>
                  </a:cxn>
                  <a:cxn ang="0">
                    <a:pos x="19886" y="4951"/>
                  </a:cxn>
                  <a:cxn ang="0">
                    <a:pos x="20150" y="4898"/>
                  </a:cxn>
                  <a:cxn ang="0">
                    <a:pos x="20490" y="4852"/>
                  </a:cxn>
                </a:cxnLst>
                <a:pathLst>
                  <a:path w="1861" h="401">
                    <a:moveTo>
                      <a:pt x="1766" y="344"/>
                    </a:moveTo>
                    <a:cubicBezTo>
                      <a:pt x="1816" y="353"/>
                      <a:pt x="1849" y="359"/>
                      <a:pt x="1861" y="361"/>
                    </a:cubicBezTo>
                    <a:cubicBezTo>
                      <a:pt x="1858" y="349"/>
                      <a:pt x="1858" y="349"/>
                      <a:pt x="1858" y="349"/>
                    </a:cubicBezTo>
                    <a:cubicBezTo>
                      <a:pt x="1839" y="345"/>
                      <a:pt x="1783" y="335"/>
                      <a:pt x="1704" y="320"/>
                    </a:cubicBezTo>
                    <a:cubicBezTo>
                      <a:pt x="1651" y="311"/>
                      <a:pt x="1590" y="291"/>
                      <a:pt x="1522" y="278"/>
                    </a:cubicBezTo>
                    <a:cubicBezTo>
                      <a:pt x="1464" y="268"/>
                      <a:pt x="1400" y="265"/>
                      <a:pt x="1335" y="253"/>
                    </a:cubicBezTo>
                    <a:cubicBezTo>
                      <a:pt x="1247" y="236"/>
                      <a:pt x="1155" y="219"/>
                      <a:pt x="1066" y="203"/>
                    </a:cubicBezTo>
                    <a:cubicBezTo>
                      <a:pt x="1000" y="191"/>
                      <a:pt x="956" y="172"/>
                      <a:pt x="878" y="160"/>
                    </a:cubicBezTo>
                    <a:cubicBezTo>
                      <a:pt x="800" y="148"/>
                      <a:pt x="723" y="140"/>
                      <a:pt x="664" y="129"/>
                    </a:cubicBezTo>
                    <a:cubicBezTo>
                      <a:pt x="593" y="116"/>
                      <a:pt x="541" y="106"/>
                      <a:pt x="518" y="101"/>
                    </a:cubicBezTo>
                    <a:cubicBezTo>
                      <a:pt x="408" y="80"/>
                      <a:pt x="120" y="24"/>
                      <a:pt x="0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22" y="37"/>
                      <a:pt x="412" y="92"/>
                      <a:pt x="521" y="112"/>
                    </a:cubicBezTo>
                    <a:cubicBezTo>
                      <a:pt x="542" y="116"/>
                      <a:pt x="586" y="125"/>
                      <a:pt x="647" y="136"/>
                    </a:cubicBezTo>
                    <a:cubicBezTo>
                      <a:pt x="654" y="139"/>
                      <a:pt x="665" y="145"/>
                      <a:pt x="668" y="151"/>
                    </a:cubicBezTo>
                    <a:cubicBezTo>
                      <a:pt x="698" y="197"/>
                      <a:pt x="724" y="197"/>
                      <a:pt x="754" y="213"/>
                    </a:cubicBezTo>
                    <a:cubicBezTo>
                      <a:pt x="784" y="229"/>
                      <a:pt x="798" y="219"/>
                      <a:pt x="830" y="219"/>
                    </a:cubicBezTo>
                    <a:cubicBezTo>
                      <a:pt x="862" y="219"/>
                      <a:pt x="860" y="213"/>
                      <a:pt x="896" y="223"/>
                    </a:cubicBezTo>
                    <a:cubicBezTo>
                      <a:pt x="932" y="233"/>
                      <a:pt x="946" y="243"/>
                      <a:pt x="972" y="241"/>
                    </a:cubicBezTo>
                    <a:cubicBezTo>
                      <a:pt x="998" y="239"/>
                      <a:pt x="1002" y="241"/>
                      <a:pt x="1018" y="239"/>
                    </a:cubicBezTo>
                    <a:cubicBezTo>
                      <a:pt x="1031" y="238"/>
                      <a:pt x="1044" y="230"/>
                      <a:pt x="1052" y="222"/>
                    </a:cubicBezTo>
                    <a:cubicBezTo>
                      <a:pt x="1055" y="219"/>
                      <a:pt x="1065" y="216"/>
                      <a:pt x="1074" y="216"/>
                    </a:cubicBezTo>
                    <a:cubicBezTo>
                      <a:pt x="1139" y="228"/>
                      <a:pt x="1206" y="240"/>
                      <a:pt x="1271" y="252"/>
                    </a:cubicBezTo>
                    <a:cubicBezTo>
                      <a:pt x="1280" y="254"/>
                      <a:pt x="1299" y="259"/>
                      <a:pt x="1304" y="274"/>
                    </a:cubicBezTo>
                    <a:cubicBezTo>
                      <a:pt x="1311" y="290"/>
                      <a:pt x="1317" y="298"/>
                      <a:pt x="1338" y="317"/>
                    </a:cubicBezTo>
                    <a:cubicBezTo>
                      <a:pt x="1372" y="347"/>
                      <a:pt x="1380" y="347"/>
                      <a:pt x="1415" y="361"/>
                    </a:cubicBezTo>
                    <a:cubicBezTo>
                      <a:pt x="1450" y="375"/>
                      <a:pt x="1467" y="388"/>
                      <a:pt x="1480" y="390"/>
                    </a:cubicBezTo>
                    <a:cubicBezTo>
                      <a:pt x="1510" y="396"/>
                      <a:pt x="1498" y="383"/>
                      <a:pt x="1544" y="389"/>
                    </a:cubicBezTo>
                    <a:cubicBezTo>
                      <a:pt x="1589" y="395"/>
                      <a:pt x="1600" y="387"/>
                      <a:pt x="1616" y="387"/>
                    </a:cubicBezTo>
                    <a:cubicBezTo>
                      <a:pt x="1633" y="387"/>
                      <a:pt x="1658" y="401"/>
                      <a:pt x="1670" y="383"/>
                    </a:cubicBezTo>
                    <a:cubicBezTo>
                      <a:pt x="1683" y="365"/>
                      <a:pt x="1697" y="355"/>
                      <a:pt x="1714" y="351"/>
                    </a:cubicBezTo>
                    <a:cubicBezTo>
                      <a:pt x="1724" y="349"/>
                      <a:pt x="1731" y="349"/>
                      <a:pt x="1737" y="347"/>
                    </a:cubicBezTo>
                    <a:cubicBezTo>
                      <a:pt x="1741" y="346"/>
                      <a:pt x="1749" y="337"/>
                      <a:pt x="1766" y="344"/>
                    </a:cubicBezTo>
                    <a:close/>
                  </a:path>
                </a:pathLst>
              </a:custGeom>
              <a:solidFill>
                <a:srgbClr val="FEE679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02" name="Freeform 25"/>
              <p:cNvSpPr/>
              <p:nvPr>
                <p:custDataLst>
                  <p:tags r:id="rId21"/>
                </p:custDataLst>
              </p:nvPr>
            </p:nvSpPr>
            <p:spPr>
              <a:xfrm>
                <a:off x="441" y="2526"/>
                <a:ext cx="4221" cy="961"/>
              </a:xfrm>
              <a:custGeom>
                <a:avLst/>
                <a:gdLst/>
                <a:ahLst/>
                <a:cxnLst>
                  <a:cxn ang="0">
                    <a:pos x="21078" y="4798"/>
                  </a:cxn>
                  <a:cxn ang="0">
                    <a:pos x="20485" y="4675"/>
                  </a:cxn>
                  <a:cxn ang="0">
                    <a:pos x="20152" y="4716"/>
                  </a:cxn>
                  <a:cxn ang="0">
                    <a:pos x="19374" y="5223"/>
                  </a:cxn>
                  <a:cxn ang="0">
                    <a:pos x="17914" y="5305"/>
                  </a:cxn>
                  <a:cxn ang="0">
                    <a:pos x="16418" y="4914"/>
                  </a:cxn>
                  <a:cxn ang="0">
                    <a:pos x="15132" y="3689"/>
                  </a:cxn>
                  <a:cxn ang="0">
                    <a:pos x="13369" y="3067"/>
                  </a:cxn>
                  <a:cxn ang="0">
                    <a:pos x="12984" y="2984"/>
                  </a:cxn>
                  <a:cxn ang="0">
                    <a:pos x="12206" y="2955"/>
                  </a:cxn>
                  <a:cxn ang="0">
                    <a:pos x="11280" y="3223"/>
                  </a:cxn>
                  <a:cxn ang="0">
                    <a:pos x="9635" y="2914"/>
                  </a:cxn>
                  <a:cxn ang="0">
                    <a:pos x="7756" y="1958"/>
                  </a:cxn>
                  <a:cxn ang="0">
                    <a:pos x="6910" y="1603"/>
                  </a:cxn>
                  <a:cxn ang="0">
                    <a:pos x="6817" y="1591"/>
                  </a:cxn>
                  <a:cxn ang="0">
                    <a:pos x="6747" y="1574"/>
                  </a:cxn>
                  <a:cxn ang="0">
                    <a:pos x="6609" y="1550"/>
                  </a:cxn>
                  <a:cxn ang="0">
                    <a:pos x="6398" y="1492"/>
                  </a:cxn>
                  <a:cxn ang="0">
                    <a:pos x="6296" y="1463"/>
                  </a:cxn>
                  <a:cxn ang="0">
                    <a:pos x="6179" y="1434"/>
                  </a:cxn>
                  <a:cxn ang="0">
                    <a:pos x="6131" y="1434"/>
                  </a:cxn>
                  <a:cxn ang="0">
                    <a:pos x="6050" y="1405"/>
                  </a:cxn>
                  <a:cxn ang="0">
                    <a:pos x="0" y="111"/>
                  </a:cxn>
                  <a:cxn ang="0">
                    <a:pos x="129" y="140"/>
                  </a:cxn>
                  <a:cxn ang="0">
                    <a:pos x="7525" y="1912"/>
                  </a:cxn>
                  <a:cxn ang="0">
                    <a:pos x="8754" y="2968"/>
                  </a:cxn>
                  <a:cxn ang="0">
                    <a:pos x="10397" y="3112"/>
                  </a:cxn>
                  <a:cxn ang="0">
                    <a:pos x="11812" y="3335"/>
                  </a:cxn>
                  <a:cxn ang="0">
                    <a:pos x="12371" y="2996"/>
                  </a:cxn>
                  <a:cxn ang="0">
                    <a:pos x="14922" y="3574"/>
                  </a:cxn>
                  <a:cxn ang="0">
                    <a:pos x="15490" y="4407"/>
                  </a:cxn>
                  <a:cxn ang="0">
                    <a:pos x="17169" y="5433"/>
                  </a:cxn>
                  <a:cxn ang="0">
                    <a:pos x="18749" y="5392"/>
                  </a:cxn>
                  <a:cxn ang="0">
                    <a:pos x="19885" y="4885"/>
                  </a:cxn>
                  <a:cxn ang="0">
                    <a:pos x="20578" y="4827"/>
                  </a:cxn>
                  <a:cxn ang="0">
                    <a:pos x="21585" y="4914"/>
                  </a:cxn>
                </a:cxnLst>
                <a:pathLst>
                  <a:path w="1865" h="398">
                    <a:moveTo>
                      <a:pt x="1862" y="349"/>
                    </a:moveTo>
                    <a:cubicBezTo>
                      <a:pt x="1855" y="348"/>
                      <a:pt x="1840" y="345"/>
                      <a:pt x="1818" y="341"/>
                    </a:cubicBezTo>
                    <a:cubicBezTo>
                      <a:pt x="1804" y="339"/>
                      <a:pt x="1787" y="335"/>
                      <a:pt x="1767" y="332"/>
                    </a:cubicBezTo>
                    <a:cubicBezTo>
                      <a:pt x="1767" y="332"/>
                      <a:pt x="1767" y="332"/>
                      <a:pt x="1767" y="332"/>
                    </a:cubicBezTo>
                    <a:cubicBezTo>
                      <a:pt x="1763" y="331"/>
                      <a:pt x="1759" y="330"/>
                      <a:pt x="1755" y="330"/>
                    </a:cubicBezTo>
                    <a:cubicBezTo>
                      <a:pt x="1746" y="330"/>
                      <a:pt x="1741" y="335"/>
                      <a:pt x="1738" y="335"/>
                    </a:cubicBezTo>
                    <a:cubicBezTo>
                      <a:pt x="1732" y="337"/>
                      <a:pt x="1725" y="337"/>
                      <a:pt x="1715" y="339"/>
                    </a:cubicBezTo>
                    <a:cubicBezTo>
                      <a:pt x="1698" y="343"/>
                      <a:pt x="1684" y="353"/>
                      <a:pt x="1671" y="371"/>
                    </a:cubicBezTo>
                    <a:cubicBezTo>
                      <a:pt x="1659" y="389"/>
                      <a:pt x="1634" y="375"/>
                      <a:pt x="1617" y="375"/>
                    </a:cubicBezTo>
                    <a:cubicBezTo>
                      <a:pt x="1601" y="375"/>
                      <a:pt x="1590" y="383"/>
                      <a:pt x="1545" y="377"/>
                    </a:cubicBezTo>
                    <a:cubicBezTo>
                      <a:pt x="1499" y="371"/>
                      <a:pt x="1511" y="384"/>
                      <a:pt x="1481" y="378"/>
                    </a:cubicBezTo>
                    <a:cubicBezTo>
                      <a:pt x="1468" y="376"/>
                      <a:pt x="1451" y="363"/>
                      <a:pt x="1416" y="349"/>
                    </a:cubicBezTo>
                    <a:cubicBezTo>
                      <a:pt x="1381" y="335"/>
                      <a:pt x="1373" y="335"/>
                      <a:pt x="1339" y="305"/>
                    </a:cubicBezTo>
                    <a:cubicBezTo>
                      <a:pt x="1318" y="286"/>
                      <a:pt x="1312" y="278"/>
                      <a:pt x="1305" y="262"/>
                    </a:cubicBezTo>
                    <a:cubicBezTo>
                      <a:pt x="1300" y="247"/>
                      <a:pt x="1281" y="242"/>
                      <a:pt x="1272" y="240"/>
                    </a:cubicBezTo>
                    <a:cubicBezTo>
                      <a:pt x="1233" y="233"/>
                      <a:pt x="1193" y="225"/>
                      <a:pt x="1153" y="218"/>
                    </a:cubicBezTo>
                    <a:cubicBezTo>
                      <a:pt x="1146" y="217"/>
                      <a:pt x="1139" y="215"/>
                      <a:pt x="1132" y="214"/>
                    </a:cubicBezTo>
                    <a:cubicBezTo>
                      <a:pt x="1128" y="213"/>
                      <a:pt x="1124" y="212"/>
                      <a:pt x="1120" y="212"/>
                    </a:cubicBezTo>
                    <a:cubicBezTo>
                      <a:pt x="1105" y="209"/>
                      <a:pt x="1090" y="206"/>
                      <a:pt x="1075" y="204"/>
                    </a:cubicBezTo>
                    <a:cubicBezTo>
                      <a:pt x="1066" y="204"/>
                      <a:pt x="1056" y="207"/>
                      <a:pt x="1053" y="210"/>
                    </a:cubicBezTo>
                    <a:cubicBezTo>
                      <a:pt x="1045" y="218"/>
                      <a:pt x="1032" y="226"/>
                      <a:pt x="1019" y="227"/>
                    </a:cubicBezTo>
                    <a:cubicBezTo>
                      <a:pt x="1003" y="229"/>
                      <a:pt x="999" y="227"/>
                      <a:pt x="973" y="229"/>
                    </a:cubicBezTo>
                    <a:cubicBezTo>
                      <a:pt x="947" y="231"/>
                      <a:pt x="933" y="221"/>
                      <a:pt x="897" y="211"/>
                    </a:cubicBezTo>
                    <a:cubicBezTo>
                      <a:pt x="861" y="201"/>
                      <a:pt x="863" y="207"/>
                      <a:pt x="831" y="207"/>
                    </a:cubicBezTo>
                    <a:cubicBezTo>
                      <a:pt x="799" y="207"/>
                      <a:pt x="785" y="217"/>
                      <a:pt x="755" y="201"/>
                    </a:cubicBezTo>
                    <a:cubicBezTo>
                      <a:pt x="725" y="185"/>
                      <a:pt x="699" y="185"/>
                      <a:pt x="669" y="139"/>
                    </a:cubicBezTo>
                    <a:cubicBezTo>
                      <a:pt x="666" y="133"/>
                      <a:pt x="655" y="127"/>
                      <a:pt x="648" y="124"/>
                    </a:cubicBezTo>
                    <a:cubicBezTo>
                      <a:pt x="629" y="121"/>
                      <a:pt x="612" y="117"/>
                      <a:pt x="596" y="114"/>
                    </a:cubicBezTo>
                    <a:cubicBezTo>
                      <a:pt x="596" y="114"/>
                      <a:pt x="596" y="114"/>
                      <a:pt x="596" y="114"/>
                    </a:cubicBezTo>
                    <a:cubicBezTo>
                      <a:pt x="593" y="114"/>
                      <a:pt x="591" y="113"/>
                      <a:pt x="588" y="113"/>
                    </a:cubicBezTo>
                    <a:cubicBezTo>
                      <a:pt x="587" y="113"/>
                      <a:pt x="586" y="113"/>
                      <a:pt x="585" y="112"/>
                    </a:cubicBezTo>
                    <a:cubicBezTo>
                      <a:pt x="584" y="112"/>
                      <a:pt x="583" y="112"/>
                      <a:pt x="582" y="112"/>
                    </a:cubicBezTo>
                    <a:cubicBezTo>
                      <a:pt x="578" y="111"/>
                      <a:pt x="574" y="110"/>
                      <a:pt x="571" y="110"/>
                    </a:cubicBezTo>
                    <a:cubicBezTo>
                      <a:pt x="570" y="110"/>
                      <a:pt x="570" y="110"/>
                      <a:pt x="570" y="110"/>
                    </a:cubicBezTo>
                    <a:cubicBezTo>
                      <a:pt x="564" y="108"/>
                      <a:pt x="558" y="107"/>
                      <a:pt x="553" y="106"/>
                    </a:cubicBezTo>
                    <a:cubicBezTo>
                      <a:pt x="552" y="106"/>
                      <a:pt x="552" y="106"/>
                      <a:pt x="552" y="106"/>
                    </a:cubicBezTo>
                    <a:cubicBezTo>
                      <a:pt x="550" y="106"/>
                      <a:pt x="549" y="106"/>
                      <a:pt x="548" y="105"/>
                    </a:cubicBezTo>
                    <a:cubicBezTo>
                      <a:pt x="546" y="105"/>
                      <a:pt x="544" y="105"/>
                      <a:pt x="543" y="104"/>
                    </a:cubicBezTo>
                    <a:cubicBezTo>
                      <a:pt x="539" y="104"/>
                      <a:pt x="536" y="103"/>
                      <a:pt x="534" y="103"/>
                    </a:cubicBezTo>
                    <a:cubicBezTo>
                      <a:pt x="533" y="103"/>
                      <a:pt x="533" y="103"/>
                      <a:pt x="533" y="102"/>
                    </a:cubicBezTo>
                    <a:cubicBezTo>
                      <a:pt x="532" y="102"/>
                      <a:pt x="531" y="102"/>
                      <a:pt x="530" y="102"/>
                    </a:cubicBezTo>
                    <a:cubicBezTo>
                      <a:pt x="529" y="102"/>
                      <a:pt x="529" y="102"/>
                      <a:pt x="529" y="102"/>
                    </a:cubicBezTo>
                    <a:cubicBezTo>
                      <a:pt x="528" y="101"/>
                      <a:pt x="527" y="101"/>
                      <a:pt x="526" y="101"/>
                    </a:cubicBezTo>
                    <a:cubicBezTo>
                      <a:pt x="524" y="101"/>
                      <a:pt x="523" y="101"/>
                      <a:pt x="522" y="100"/>
                    </a:cubicBezTo>
                    <a:cubicBezTo>
                      <a:pt x="413" y="80"/>
                      <a:pt x="123" y="25"/>
                      <a:pt x="1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2" y="8"/>
                      <a:pt x="5" y="9"/>
                      <a:pt x="8" y="9"/>
                    </a:cubicBezTo>
                    <a:cubicBezTo>
                      <a:pt x="9" y="10"/>
                      <a:pt x="10" y="10"/>
                      <a:pt x="11" y="10"/>
                    </a:cubicBezTo>
                    <a:cubicBezTo>
                      <a:pt x="82" y="25"/>
                      <a:pt x="393" y="87"/>
                      <a:pt x="519" y="111"/>
                    </a:cubicBezTo>
                    <a:cubicBezTo>
                      <a:pt x="540" y="115"/>
                      <a:pt x="586" y="124"/>
                      <a:pt x="649" y="136"/>
                    </a:cubicBezTo>
                    <a:cubicBezTo>
                      <a:pt x="654" y="138"/>
                      <a:pt x="659" y="141"/>
                      <a:pt x="662" y="145"/>
                    </a:cubicBezTo>
                    <a:cubicBezTo>
                      <a:pt x="692" y="191"/>
                      <a:pt x="725" y="195"/>
                      <a:pt x="755" y="211"/>
                    </a:cubicBezTo>
                    <a:cubicBezTo>
                      <a:pt x="785" y="227"/>
                      <a:pt x="799" y="217"/>
                      <a:pt x="831" y="217"/>
                    </a:cubicBezTo>
                    <a:cubicBezTo>
                      <a:pt x="863" y="217"/>
                      <a:pt x="861" y="211"/>
                      <a:pt x="897" y="221"/>
                    </a:cubicBezTo>
                    <a:cubicBezTo>
                      <a:pt x="933" y="231"/>
                      <a:pt x="947" y="241"/>
                      <a:pt x="973" y="239"/>
                    </a:cubicBezTo>
                    <a:cubicBezTo>
                      <a:pt x="999" y="237"/>
                      <a:pt x="1003" y="239"/>
                      <a:pt x="1019" y="237"/>
                    </a:cubicBezTo>
                    <a:cubicBezTo>
                      <a:pt x="1032" y="236"/>
                      <a:pt x="1049" y="224"/>
                      <a:pt x="1057" y="217"/>
                    </a:cubicBezTo>
                    <a:cubicBezTo>
                      <a:pt x="1059" y="215"/>
                      <a:pt x="1062" y="213"/>
                      <a:pt x="1067" y="213"/>
                    </a:cubicBezTo>
                    <a:cubicBezTo>
                      <a:pt x="1132" y="225"/>
                      <a:pt x="1199" y="237"/>
                      <a:pt x="1265" y="250"/>
                    </a:cubicBezTo>
                    <a:cubicBezTo>
                      <a:pt x="1272" y="251"/>
                      <a:pt x="1287" y="254"/>
                      <a:pt x="1287" y="254"/>
                    </a:cubicBezTo>
                    <a:cubicBezTo>
                      <a:pt x="1292" y="257"/>
                      <a:pt x="1296" y="262"/>
                      <a:pt x="1298" y="267"/>
                    </a:cubicBezTo>
                    <a:cubicBezTo>
                      <a:pt x="1305" y="284"/>
                      <a:pt x="1314" y="293"/>
                      <a:pt x="1336" y="313"/>
                    </a:cubicBezTo>
                    <a:cubicBezTo>
                      <a:pt x="1369" y="343"/>
                      <a:pt x="1381" y="343"/>
                      <a:pt x="1416" y="357"/>
                    </a:cubicBezTo>
                    <a:cubicBezTo>
                      <a:pt x="1451" y="371"/>
                      <a:pt x="1468" y="384"/>
                      <a:pt x="1481" y="386"/>
                    </a:cubicBezTo>
                    <a:cubicBezTo>
                      <a:pt x="1511" y="392"/>
                      <a:pt x="1499" y="379"/>
                      <a:pt x="1545" y="385"/>
                    </a:cubicBezTo>
                    <a:cubicBezTo>
                      <a:pt x="1590" y="391"/>
                      <a:pt x="1601" y="383"/>
                      <a:pt x="1617" y="383"/>
                    </a:cubicBezTo>
                    <a:cubicBezTo>
                      <a:pt x="1634" y="383"/>
                      <a:pt x="1662" y="398"/>
                      <a:pt x="1674" y="380"/>
                    </a:cubicBezTo>
                    <a:cubicBezTo>
                      <a:pt x="1686" y="362"/>
                      <a:pt x="1698" y="351"/>
                      <a:pt x="1715" y="347"/>
                    </a:cubicBezTo>
                    <a:cubicBezTo>
                      <a:pt x="1725" y="345"/>
                      <a:pt x="1732" y="345"/>
                      <a:pt x="1738" y="343"/>
                    </a:cubicBezTo>
                    <a:cubicBezTo>
                      <a:pt x="1740" y="343"/>
                      <a:pt x="1751" y="339"/>
                      <a:pt x="1775" y="343"/>
                    </a:cubicBezTo>
                    <a:cubicBezTo>
                      <a:pt x="1831" y="354"/>
                      <a:pt x="1865" y="360"/>
                      <a:pt x="1865" y="360"/>
                    </a:cubicBezTo>
                    <a:lnTo>
                      <a:pt x="1862" y="349"/>
                    </a:lnTo>
                    <a:close/>
                  </a:path>
                </a:pathLst>
              </a:custGeom>
              <a:solidFill>
                <a:srgbClr val="B74C65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03" name="Freeform 26"/>
              <p:cNvSpPr/>
              <p:nvPr>
                <p:custDataLst>
                  <p:tags r:id="rId22"/>
                </p:custDataLst>
              </p:nvPr>
            </p:nvSpPr>
            <p:spPr>
              <a:xfrm>
                <a:off x="429" y="3038"/>
                <a:ext cx="4229" cy="872"/>
              </a:xfrm>
              <a:custGeom>
                <a:avLst/>
                <a:gdLst/>
                <a:ahLst/>
                <a:cxnLst>
                  <a:cxn ang="0">
                    <a:pos x="20122" y="4650"/>
                  </a:cxn>
                  <a:cxn ang="0">
                    <a:pos x="19194" y="3990"/>
                  </a:cxn>
                  <a:cxn ang="0">
                    <a:pos x="17453" y="3314"/>
                  </a:cxn>
                  <a:cxn ang="0">
                    <a:pos x="15386" y="2947"/>
                  </a:cxn>
                  <a:cxn ang="0">
                    <a:pos x="13991" y="3256"/>
                  </a:cxn>
                  <a:cxn ang="0">
                    <a:pos x="12927" y="3005"/>
                  </a:cxn>
                  <a:cxn ang="0">
                    <a:pos x="9538" y="1901"/>
                  </a:cxn>
                  <a:cxn ang="0">
                    <a:pos x="7462" y="1382"/>
                  </a:cxn>
                  <a:cxn ang="0">
                    <a:pos x="6407" y="1483"/>
                  </a:cxn>
                  <a:cxn ang="0">
                    <a:pos x="25" y="0"/>
                  </a:cxn>
                  <a:cxn ang="0">
                    <a:pos x="6683" y="1633"/>
                  </a:cxn>
                  <a:cxn ang="0">
                    <a:pos x="6882" y="1592"/>
                  </a:cxn>
                  <a:cxn ang="0">
                    <a:pos x="6950" y="1592"/>
                  </a:cxn>
                  <a:cxn ang="0">
                    <a:pos x="6996" y="1592"/>
                  </a:cxn>
                  <a:cxn ang="0">
                    <a:pos x="7077" y="1582"/>
                  </a:cxn>
                  <a:cxn ang="0">
                    <a:pos x="7134" y="1582"/>
                  </a:cxn>
                  <a:cxn ang="0">
                    <a:pos x="7206" y="1563"/>
                  </a:cxn>
                  <a:cxn ang="0">
                    <a:pos x="7274" y="1553"/>
                  </a:cxn>
                  <a:cxn ang="0">
                    <a:pos x="7335" y="1534"/>
                  </a:cxn>
                  <a:cxn ang="0">
                    <a:pos x="7392" y="1522"/>
                  </a:cxn>
                  <a:cxn ang="0">
                    <a:pos x="7437" y="1505"/>
                  </a:cxn>
                  <a:cxn ang="0">
                    <a:pos x="7940" y="1423"/>
                  </a:cxn>
                  <a:cxn ang="0">
                    <a:pos x="9594" y="2041"/>
                  </a:cxn>
                  <a:cxn ang="0">
                    <a:pos x="9676" y="2082"/>
                  </a:cxn>
                  <a:cxn ang="0">
                    <a:pos x="9748" y="2130"/>
                  </a:cxn>
                  <a:cxn ang="0">
                    <a:pos x="9830" y="2172"/>
                  </a:cxn>
                  <a:cxn ang="0">
                    <a:pos x="9898" y="2210"/>
                  </a:cxn>
                  <a:cxn ang="0">
                    <a:pos x="10036" y="2280"/>
                  </a:cxn>
                  <a:cxn ang="0">
                    <a:pos x="10081" y="2312"/>
                  </a:cxn>
                  <a:cxn ang="0">
                    <a:pos x="10142" y="2341"/>
                  </a:cxn>
                  <a:cxn ang="0">
                    <a:pos x="10163" y="2350"/>
                  </a:cxn>
                  <a:cxn ang="0">
                    <a:pos x="13880" y="3367"/>
                  </a:cxn>
                  <a:cxn ang="0">
                    <a:pos x="14376" y="3396"/>
                  </a:cxn>
                  <a:cxn ang="0">
                    <a:pos x="14376" y="3396"/>
                  </a:cxn>
                  <a:cxn ang="0">
                    <a:pos x="15361" y="3029"/>
                  </a:cxn>
                  <a:cxn ang="0">
                    <a:pos x="17425" y="3396"/>
                  </a:cxn>
                  <a:cxn ang="0">
                    <a:pos x="19169" y="4073"/>
                  </a:cxn>
                  <a:cxn ang="0">
                    <a:pos x="19270" y="4213"/>
                  </a:cxn>
                  <a:cxn ang="0">
                    <a:pos x="19400" y="4353"/>
                  </a:cxn>
                  <a:cxn ang="0">
                    <a:pos x="19461" y="4411"/>
                  </a:cxn>
                  <a:cxn ang="0">
                    <a:pos x="19492" y="4452"/>
                  </a:cxn>
                  <a:cxn ang="0">
                    <a:pos x="19553" y="4498"/>
                  </a:cxn>
                  <a:cxn ang="0">
                    <a:pos x="19583" y="4522"/>
                  </a:cxn>
                  <a:cxn ang="0">
                    <a:pos x="19619" y="4539"/>
                  </a:cxn>
                  <a:cxn ang="0">
                    <a:pos x="19911" y="4708"/>
                  </a:cxn>
                  <a:cxn ang="0">
                    <a:pos x="21602" y="5087"/>
                  </a:cxn>
                  <a:cxn ang="0">
                    <a:pos x="21675" y="4959"/>
                  </a:cxn>
                </a:cxnLst>
                <a:pathLst>
                  <a:path w="1868" h="361">
                    <a:moveTo>
                      <a:pt x="1868" y="352"/>
                    </a:moveTo>
                    <a:cubicBezTo>
                      <a:pt x="1856" y="351"/>
                      <a:pt x="1801" y="341"/>
                      <a:pt x="1734" y="330"/>
                    </a:cubicBezTo>
                    <a:cubicBezTo>
                      <a:pt x="1734" y="330"/>
                      <a:pt x="1734" y="330"/>
                      <a:pt x="1734" y="330"/>
                    </a:cubicBezTo>
                    <a:cubicBezTo>
                      <a:pt x="1734" y="330"/>
                      <a:pt x="1734" y="330"/>
                      <a:pt x="1734" y="329"/>
                    </a:cubicBezTo>
                    <a:cubicBezTo>
                      <a:pt x="1714" y="326"/>
                      <a:pt x="1696" y="319"/>
                      <a:pt x="1680" y="308"/>
                    </a:cubicBezTo>
                    <a:cubicBezTo>
                      <a:pt x="1670" y="300"/>
                      <a:pt x="1659" y="289"/>
                      <a:pt x="1654" y="283"/>
                    </a:cubicBezTo>
                    <a:cubicBezTo>
                      <a:pt x="1638" y="263"/>
                      <a:pt x="1638" y="263"/>
                      <a:pt x="1620" y="251"/>
                    </a:cubicBezTo>
                    <a:cubicBezTo>
                      <a:pt x="1602" y="239"/>
                      <a:pt x="1604" y="245"/>
                      <a:pt x="1568" y="235"/>
                    </a:cubicBezTo>
                    <a:cubicBezTo>
                      <a:pt x="1532" y="225"/>
                      <a:pt x="1532" y="233"/>
                      <a:pt x="1504" y="235"/>
                    </a:cubicBezTo>
                    <a:cubicBezTo>
                      <a:pt x="1476" y="237"/>
                      <a:pt x="1478" y="229"/>
                      <a:pt x="1450" y="221"/>
                    </a:cubicBezTo>
                    <a:cubicBezTo>
                      <a:pt x="1422" y="213"/>
                      <a:pt x="1416" y="213"/>
                      <a:pt x="1388" y="207"/>
                    </a:cubicBezTo>
                    <a:cubicBezTo>
                      <a:pt x="1360" y="201"/>
                      <a:pt x="1358" y="207"/>
                      <a:pt x="1326" y="209"/>
                    </a:cubicBezTo>
                    <a:cubicBezTo>
                      <a:pt x="1316" y="209"/>
                      <a:pt x="1300" y="214"/>
                      <a:pt x="1292" y="219"/>
                    </a:cubicBezTo>
                    <a:cubicBezTo>
                      <a:pt x="1288" y="221"/>
                      <a:pt x="1278" y="227"/>
                      <a:pt x="1256" y="230"/>
                    </a:cubicBezTo>
                    <a:cubicBezTo>
                      <a:pt x="1244" y="231"/>
                      <a:pt x="1226" y="234"/>
                      <a:pt x="1206" y="231"/>
                    </a:cubicBezTo>
                    <a:cubicBezTo>
                      <a:pt x="1206" y="231"/>
                      <a:pt x="1206" y="231"/>
                      <a:pt x="1206" y="231"/>
                    </a:cubicBezTo>
                    <a:cubicBezTo>
                      <a:pt x="1137" y="218"/>
                      <a:pt x="1058" y="203"/>
                      <a:pt x="973" y="186"/>
                    </a:cubicBezTo>
                    <a:cubicBezTo>
                      <a:pt x="1022" y="196"/>
                      <a:pt x="1069" y="205"/>
                      <a:pt x="1114" y="213"/>
                    </a:cubicBezTo>
                    <a:cubicBezTo>
                      <a:pt x="926" y="177"/>
                      <a:pt x="926" y="177"/>
                      <a:pt x="926" y="177"/>
                    </a:cubicBezTo>
                    <a:cubicBezTo>
                      <a:pt x="918" y="175"/>
                      <a:pt x="893" y="167"/>
                      <a:pt x="879" y="160"/>
                    </a:cubicBezTo>
                    <a:cubicBezTo>
                      <a:pt x="874" y="159"/>
                      <a:pt x="847" y="145"/>
                      <a:pt x="822" y="135"/>
                    </a:cubicBezTo>
                    <a:cubicBezTo>
                      <a:pt x="796" y="125"/>
                      <a:pt x="792" y="121"/>
                      <a:pt x="762" y="111"/>
                    </a:cubicBezTo>
                    <a:cubicBezTo>
                      <a:pt x="732" y="101"/>
                      <a:pt x="718" y="91"/>
                      <a:pt x="684" y="93"/>
                    </a:cubicBezTo>
                    <a:cubicBezTo>
                      <a:pt x="667" y="94"/>
                      <a:pt x="655" y="95"/>
                      <a:pt x="643" y="98"/>
                    </a:cubicBezTo>
                    <a:cubicBezTo>
                      <a:pt x="635" y="100"/>
                      <a:pt x="603" y="105"/>
                      <a:pt x="593" y="105"/>
                    </a:cubicBezTo>
                    <a:cubicBezTo>
                      <a:pt x="582" y="105"/>
                      <a:pt x="557" y="107"/>
                      <a:pt x="552" y="105"/>
                    </a:cubicBezTo>
                    <a:cubicBezTo>
                      <a:pt x="552" y="105"/>
                      <a:pt x="552" y="105"/>
                      <a:pt x="552" y="105"/>
                    </a:cubicBezTo>
                    <a:cubicBezTo>
                      <a:pt x="552" y="105"/>
                      <a:pt x="552" y="105"/>
                      <a:pt x="552" y="105"/>
                    </a:cubicBezTo>
                    <a:cubicBezTo>
                      <a:pt x="272" y="51"/>
                      <a:pt x="29" y="5"/>
                      <a:pt x="4" y="0"/>
                    </a:cubicBezTo>
                    <a:cubicBezTo>
                      <a:pt x="4" y="0"/>
                      <a:pt x="3" y="0"/>
                      <a:pt x="2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55" y="21"/>
                      <a:pt x="287" y="65"/>
                      <a:pt x="550" y="115"/>
                    </a:cubicBezTo>
                    <a:cubicBezTo>
                      <a:pt x="561" y="116"/>
                      <a:pt x="568" y="116"/>
                      <a:pt x="576" y="116"/>
                    </a:cubicBezTo>
                    <a:cubicBezTo>
                      <a:pt x="582" y="115"/>
                      <a:pt x="589" y="114"/>
                      <a:pt x="595" y="114"/>
                    </a:cubicBezTo>
                    <a:cubicBezTo>
                      <a:pt x="595" y="113"/>
                      <a:pt x="594" y="113"/>
                      <a:pt x="593" y="113"/>
                    </a:cubicBezTo>
                    <a:cubicBezTo>
                      <a:pt x="593" y="113"/>
                      <a:pt x="593" y="113"/>
                      <a:pt x="593" y="113"/>
                    </a:cubicBezTo>
                    <a:cubicBezTo>
                      <a:pt x="594" y="113"/>
                      <a:pt x="595" y="113"/>
                      <a:pt x="597" y="113"/>
                    </a:cubicBezTo>
                    <a:cubicBezTo>
                      <a:pt x="597" y="113"/>
                      <a:pt x="597" y="113"/>
                      <a:pt x="598" y="113"/>
                    </a:cubicBezTo>
                    <a:cubicBezTo>
                      <a:pt x="598" y="113"/>
                      <a:pt x="599" y="113"/>
                      <a:pt x="599" y="113"/>
                    </a:cubicBezTo>
                    <a:cubicBezTo>
                      <a:pt x="600" y="113"/>
                      <a:pt x="600" y="113"/>
                      <a:pt x="600" y="113"/>
                    </a:cubicBezTo>
                    <a:cubicBezTo>
                      <a:pt x="601" y="113"/>
                      <a:pt x="602" y="113"/>
                      <a:pt x="602" y="113"/>
                    </a:cubicBezTo>
                    <a:cubicBezTo>
                      <a:pt x="603" y="113"/>
                      <a:pt x="603" y="113"/>
                      <a:pt x="603" y="113"/>
                    </a:cubicBezTo>
                    <a:cubicBezTo>
                      <a:pt x="604" y="113"/>
                      <a:pt x="605" y="113"/>
                      <a:pt x="606" y="113"/>
                    </a:cubicBezTo>
                    <a:cubicBezTo>
                      <a:pt x="606" y="113"/>
                      <a:pt x="606" y="113"/>
                      <a:pt x="607" y="113"/>
                    </a:cubicBezTo>
                    <a:cubicBezTo>
                      <a:pt x="608" y="113"/>
                      <a:pt x="609" y="112"/>
                      <a:pt x="610" y="112"/>
                    </a:cubicBezTo>
                    <a:cubicBezTo>
                      <a:pt x="610" y="112"/>
                      <a:pt x="610" y="112"/>
                      <a:pt x="610" y="112"/>
                    </a:cubicBezTo>
                    <a:cubicBezTo>
                      <a:pt x="611" y="112"/>
                      <a:pt x="613" y="112"/>
                      <a:pt x="614" y="112"/>
                    </a:cubicBezTo>
                    <a:cubicBezTo>
                      <a:pt x="614" y="112"/>
                      <a:pt x="615" y="112"/>
                      <a:pt x="615" y="112"/>
                    </a:cubicBezTo>
                    <a:cubicBezTo>
                      <a:pt x="616" y="111"/>
                      <a:pt x="617" y="111"/>
                      <a:pt x="618" y="111"/>
                    </a:cubicBezTo>
                    <a:cubicBezTo>
                      <a:pt x="618" y="111"/>
                      <a:pt x="619" y="111"/>
                      <a:pt x="619" y="111"/>
                    </a:cubicBezTo>
                    <a:cubicBezTo>
                      <a:pt x="620" y="111"/>
                      <a:pt x="621" y="111"/>
                      <a:pt x="621" y="111"/>
                    </a:cubicBezTo>
                    <a:cubicBezTo>
                      <a:pt x="622" y="110"/>
                      <a:pt x="623" y="110"/>
                      <a:pt x="623" y="110"/>
                    </a:cubicBezTo>
                    <a:cubicBezTo>
                      <a:pt x="624" y="110"/>
                      <a:pt x="624" y="110"/>
                      <a:pt x="625" y="110"/>
                    </a:cubicBezTo>
                    <a:cubicBezTo>
                      <a:pt x="626" y="110"/>
                      <a:pt x="626" y="110"/>
                      <a:pt x="627" y="110"/>
                    </a:cubicBezTo>
                    <a:cubicBezTo>
                      <a:pt x="627" y="109"/>
                      <a:pt x="628" y="109"/>
                      <a:pt x="629" y="109"/>
                    </a:cubicBezTo>
                    <a:cubicBezTo>
                      <a:pt x="629" y="109"/>
                      <a:pt x="630" y="109"/>
                      <a:pt x="630" y="109"/>
                    </a:cubicBezTo>
                    <a:cubicBezTo>
                      <a:pt x="631" y="109"/>
                      <a:pt x="631" y="109"/>
                      <a:pt x="632" y="109"/>
                    </a:cubicBezTo>
                    <a:cubicBezTo>
                      <a:pt x="633" y="109"/>
                      <a:pt x="633" y="108"/>
                      <a:pt x="634" y="108"/>
                    </a:cubicBezTo>
                    <a:cubicBezTo>
                      <a:pt x="634" y="108"/>
                      <a:pt x="635" y="108"/>
                      <a:pt x="635" y="108"/>
                    </a:cubicBezTo>
                    <a:cubicBezTo>
                      <a:pt x="636" y="108"/>
                      <a:pt x="636" y="108"/>
                      <a:pt x="637" y="108"/>
                    </a:cubicBezTo>
                    <a:cubicBezTo>
                      <a:pt x="637" y="108"/>
                      <a:pt x="638" y="108"/>
                      <a:pt x="638" y="107"/>
                    </a:cubicBezTo>
                    <a:cubicBezTo>
                      <a:pt x="638" y="107"/>
                      <a:pt x="639" y="107"/>
                      <a:pt x="639" y="107"/>
                    </a:cubicBezTo>
                    <a:cubicBezTo>
                      <a:pt x="640" y="107"/>
                      <a:pt x="640" y="107"/>
                      <a:pt x="641" y="107"/>
                    </a:cubicBezTo>
                    <a:cubicBezTo>
                      <a:pt x="641" y="107"/>
                      <a:pt x="641" y="107"/>
                      <a:pt x="641" y="107"/>
                    </a:cubicBezTo>
                    <a:cubicBezTo>
                      <a:pt x="642" y="106"/>
                      <a:pt x="643" y="106"/>
                      <a:pt x="643" y="106"/>
                    </a:cubicBezTo>
                    <a:cubicBezTo>
                      <a:pt x="655" y="103"/>
                      <a:pt x="667" y="102"/>
                      <a:pt x="684" y="101"/>
                    </a:cubicBezTo>
                    <a:cubicBezTo>
                      <a:pt x="718" y="99"/>
                      <a:pt x="732" y="109"/>
                      <a:pt x="762" y="119"/>
                    </a:cubicBezTo>
                    <a:cubicBezTo>
                      <a:pt x="792" y="129"/>
                      <a:pt x="796" y="133"/>
                      <a:pt x="822" y="143"/>
                    </a:cubicBezTo>
                    <a:cubicBezTo>
                      <a:pt x="824" y="144"/>
                      <a:pt x="825" y="145"/>
                      <a:pt x="827" y="145"/>
                    </a:cubicBezTo>
                    <a:cubicBezTo>
                      <a:pt x="827" y="146"/>
                      <a:pt x="828" y="146"/>
                      <a:pt x="829" y="146"/>
                    </a:cubicBezTo>
                    <a:cubicBezTo>
                      <a:pt x="829" y="146"/>
                      <a:pt x="830" y="147"/>
                      <a:pt x="831" y="147"/>
                    </a:cubicBezTo>
                    <a:cubicBezTo>
                      <a:pt x="832" y="147"/>
                      <a:pt x="833" y="148"/>
                      <a:pt x="834" y="148"/>
                    </a:cubicBezTo>
                    <a:cubicBezTo>
                      <a:pt x="834" y="148"/>
                      <a:pt x="835" y="149"/>
                      <a:pt x="836" y="149"/>
                    </a:cubicBezTo>
                    <a:cubicBezTo>
                      <a:pt x="837" y="149"/>
                      <a:pt x="837" y="150"/>
                      <a:pt x="838" y="150"/>
                    </a:cubicBezTo>
                    <a:cubicBezTo>
                      <a:pt x="839" y="150"/>
                      <a:pt x="840" y="151"/>
                      <a:pt x="840" y="151"/>
                    </a:cubicBezTo>
                    <a:cubicBezTo>
                      <a:pt x="841" y="151"/>
                      <a:pt x="842" y="152"/>
                      <a:pt x="843" y="152"/>
                    </a:cubicBezTo>
                    <a:cubicBezTo>
                      <a:pt x="843" y="152"/>
                      <a:pt x="844" y="153"/>
                      <a:pt x="845" y="153"/>
                    </a:cubicBezTo>
                    <a:cubicBezTo>
                      <a:pt x="846" y="153"/>
                      <a:pt x="846" y="154"/>
                      <a:pt x="847" y="154"/>
                    </a:cubicBezTo>
                    <a:cubicBezTo>
                      <a:pt x="848" y="154"/>
                      <a:pt x="848" y="155"/>
                      <a:pt x="849" y="155"/>
                    </a:cubicBezTo>
                    <a:cubicBezTo>
                      <a:pt x="850" y="155"/>
                      <a:pt x="851" y="156"/>
                      <a:pt x="852" y="156"/>
                    </a:cubicBezTo>
                    <a:cubicBezTo>
                      <a:pt x="852" y="156"/>
                      <a:pt x="853" y="156"/>
                      <a:pt x="853" y="157"/>
                    </a:cubicBezTo>
                    <a:cubicBezTo>
                      <a:pt x="854" y="157"/>
                      <a:pt x="855" y="158"/>
                      <a:pt x="856" y="158"/>
                    </a:cubicBezTo>
                    <a:cubicBezTo>
                      <a:pt x="856" y="158"/>
                      <a:pt x="856" y="158"/>
                      <a:pt x="857" y="158"/>
                    </a:cubicBezTo>
                    <a:cubicBezTo>
                      <a:pt x="860" y="160"/>
                      <a:pt x="863" y="161"/>
                      <a:pt x="865" y="162"/>
                    </a:cubicBezTo>
                    <a:cubicBezTo>
                      <a:pt x="865" y="162"/>
                      <a:pt x="866" y="162"/>
                      <a:pt x="866" y="163"/>
                    </a:cubicBezTo>
                    <a:cubicBezTo>
                      <a:pt x="867" y="163"/>
                      <a:pt x="867" y="163"/>
                      <a:pt x="868" y="164"/>
                    </a:cubicBezTo>
                    <a:cubicBezTo>
                      <a:pt x="869" y="164"/>
                      <a:pt x="869" y="164"/>
                      <a:pt x="869" y="164"/>
                    </a:cubicBezTo>
                    <a:cubicBezTo>
                      <a:pt x="870" y="164"/>
                      <a:pt x="871" y="165"/>
                      <a:pt x="871" y="165"/>
                    </a:cubicBezTo>
                    <a:cubicBezTo>
                      <a:pt x="871" y="165"/>
                      <a:pt x="872" y="165"/>
                      <a:pt x="872" y="165"/>
                    </a:cubicBezTo>
                    <a:cubicBezTo>
                      <a:pt x="873" y="166"/>
                      <a:pt x="873" y="166"/>
                      <a:pt x="874" y="166"/>
                    </a:cubicBezTo>
                    <a:cubicBezTo>
                      <a:pt x="874" y="166"/>
                      <a:pt x="874" y="166"/>
                      <a:pt x="874" y="166"/>
                    </a:cubicBezTo>
                    <a:cubicBezTo>
                      <a:pt x="875" y="167"/>
                      <a:pt x="876" y="167"/>
                      <a:pt x="876" y="167"/>
                    </a:cubicBezTo>
                    <a:cubicBezTo>
                      <a:pt x="876" y="167"/>
                      <a:pt x="876" y="167"/>
                      <a:pt x="876" y="167"/>
                    </a:cubicBezTo>
                    <a:cubicBezTo>
                      <a:pt x="878" y="168"/>
                      <a:pt x="878" y="168"/>
                      <a:pt x="878" y="168"/>
                    </a:cubicBezTo>
                    <a:cubicBezTo>
                      <a:pt x="880" y="169"/>
                      <a:pt x="910" y="183"/>
                      <a:pt x="925" y="187"/>
                    </a:cubicBezTo>
                    <a:cubicBezTo>
                      <a:pt x="1024" y="206"/>
                      <a:pt x="1116" y="224"/>
                      <a:pt x="1196" y="239"/>
                    </a:cubicBezTo>
                    <a:cubicBezTo>
                      <a:pt x="1196" y="239"/>
                      <a:pt x="1196" y="239"/>
                      <a:pt x="1196" y="239"/>
                    </a:cubicBezTo>
                    <a:cubicBezTo>
                      <a:pt x="1202" y="240"/>
                      <a:pt x="1236" y="242"/>
                      <a:pt x="1239" y="242"/>
                    </a:cubicBezTo>
                    <a:cubicBezTo>
                      <a:pt x="1239" y="242"/>
                      <a:pt x="1239" y="242"/>
                      <a:pt x="1239" y="241"/>
                    </a:cubicBezTo>
                    <a:cubicBezTo>
                      <a:pt x="1239" y="241"/>
                      <a:pt x="1239" y="241"/>
                      <a:pt x="1238" y="241"/>
                    </a:cubicBezTo>
                    <a:cubicBezTo>
                      <a:pt x="1239" y="241"/>
                      <a:pt x="1239" y="241"/>
                      <a:pt x="1239" y="241"/>
                    </a:cubicBezTo>
                    <a:cubicBezTo>
                      <a:pt x="1239" y="241"/>
                      <a:pt x="1239" y="241"/>
                      <a:pt x="1239" y="241"/>
                    </a:cubicBezTo>
                    <a:cubicBezTo>
                      <a:pt x="1246" y="242"/>
                      <a:pt x="1255" y="240"/>
                      <a:pt x="1264" y="239"/>
                    </a:cubicBezTo>
                    <a:cubicBezTo>
                      <a:pt x="1277" y="237"/>
                      <a:pt x="1290" y="231"/>
                      <a:pt x="1292" y="229"/>
                    </a:cubicBezTo>
                    <a:cubicBezTo>
                      <a:pt x="1300" y="221"/>
                      <a:pt x="1309" y="216"/>
                      <a:pt x="1324" y="215"/>
                    </a:cubicBezTo>
                    <a:cubicBezTo>
                      <a:pt x="1356" y="213"/>
                      <a:pt x="1358" y="207"/>
                      <a:pt x="1386" y="213"/>
                    </a:cubicBezTo>
                    <a:cubicBezTo>
                      <a:pt x="1414" y="219"/>
                      <a:pt x="1420" y="219"/>
                      <a:pt x="1448" y="227"/>
                    </a:cubicBezTo>
                    <a:cubicBezTo>
                      <a:pt x="1476" y="235"/>
                      <a:pt x="1474" y="243"/>
                      <a:pt x="1502" y="241"/>
                    </a:cubicBezTo>
                    <a:cubicBezTo>
                      <a:pt x="1530" y="239"/>
                      <a:pt x="1530" y="231"/>
                      <a:pt x="1566" y="241"/>
                    </a:cubicBezTo>
                    <a:cubicBezTo>
                      <a:pt x="1602" y="251"/>
                      <a:pt x="1600" y="245"/>
                      <a:pt x="1618" y="257"/>
                    </a:cubicBezTo>
                    <a:cubicBezTo>
                      <a:pt x="1636" y="269"/>
                      <a:pt x="1636" y="269"/>
                      <a:pt x="1652" y="289"/>
                    </a:cubicBezTo>
                    <a:cubicBezTo>
                      <a:pt x="1653" y="290"/>
                      <a:pt x="1654" y="291"/>
                      <a:pt x="1655" y="292"/>
                    </a:cubicBezTo>
                    <a:cubicBezTo>
                      <a:pt x="1656" y="294"/>
                      <a:pt x="1658" y="296"/>
                      <a:pt x="1661" y="299"/>
                    </a:cubicBezTo>
                    <a:cubicBezTo>
                      <a:pt x="1661" y="299"/>
                      <a:pt x="1661" y="299"/>
                      <a:pt x="1661" y="299"/>
                    </a:cubicBezTo>
                    <a:cubicBezTo>
                      <a:pt x="1663" y="301"/>
                      <a:pt x="1666" y="304"/>
                      <a:pt x="1669" y="307"/>
                    </a:cubicBezTo>
                    <a:cubicBezTo>
                      <a:pt x="1669" y="307"/>
                      <a:pt x="1669" y="307"/>
                      <a:pt x="1670" y="307"/>
                    </a:cubicBezTo>
                    <a:cubicBezTo>
                      <a:pt x="1670" y="308"/>
                      <a:pt x="1671" y="309"/>
                      <a:pt x="1672" y="309"/>
                    </a:cubicBezTo>
                    <a:cubicBezTo>
                      <a:pt x="1672" y="310"/>
                      <a:pt x="1673" y="310"/>
                      <a:pt x="1674" y="311"/>
                    </a:cubicBezTo>
                    <a:cubicBezTo>
                      <a:pt x="1674" y="311"/>
                      <a:pt x="1674" y="311"/>
                      <a:pt x="1675" y="312"/>
                    </a:cubicBezTo>
                    <a:cubicBezTo>
                      <a:pt x="1675" y="312"/>
                      <a:pt x="1676" y="313"/>
                      <a:pt x="1677" y="313"/>
                    </a:cubicBezTo>
                    <a:cubicBezTo>
                      <a:pt x="1677" y="314"/>
                      <a:pt x="1677" y="314"/>
                      <a:pt x="1677" y="314"/>
                    </a:cubicBezTo>
                    <a:cubicBezTo>
                      <a:pt x="1678" y="315"/>
                      <a:pt x="1679" y="315"/>
                      <a:pt x="1679" y="315"/>
                    </a:cubicBezTo>
                    <a:cubicBezTo>
                      <a:pt x="1680" y="316"/>
                      <a:pt x="1680" y="316"/>
                      <a:pt x="1680" y="316"/>
                    </a:cubicBezTo>
                    <a:cubicBezTo>
                      <a:pt x="1681" y="317"/>
                      <a:pt x="1682" y="317"/>
                      <a:pt x="1682" y="318"/>
                    </a:cubicBezTo>
                    <a:cubicBezTo>
                      <a:pt x="1683" y="318"/>
                      <a:pt x="1683" y="318"/>
                      <a:pt x="1683" y="318"/>
                    </a:cubicBezTo>
                    <a:cubicBezTo>
                      <a:pt x="1684" y="319"/>
                      <a:pt x="1684" y="319"/>
                      <a:pt x="1685" y="319"/>
                    </a:cubicBezTo>
                    <a:cubicBezTo>
                      <a:pt x="1685" y="320"/>
                      <a:pt x="1685" y="320"/>
                      <a:pt x="1685" y="320"/>
                    </a:cubicBezTo>
                    <a:cubicBezTo>
                      <a:pt x="1686" y="320"/>
                      <a:pt x="1687" y="320"/>
                      <a:pt x="1687" y="321"/>
                    </a:cubicBezTo>
                    <a:cubicBezTo>
                      <a:pt x="1687" y="321"/>
                      <a:pt x="1688" y="321"/>
                      <a:pt x="1688" y="321"/>
                    </a:cubicBezTo>
                    <a:cubicBezTo>
                      <a:pt x="1688" y="321"/>
                      <a:pt x="1689" y="322"/>
                      <a:pt x="1689" y="322"/>
                    </a:cubicBezTo>
                    <a:cubicBezTo>
                      <a:pt x="1690" y="322"/>
                      <a:pt x="1690" y="322"/>
                      <a:pt x="1690" y="322"/>
                    </a:cubicBezTo>
                    <a:cubicBezTo>
                      <a:pt x="1690" y="322"/>
                      <a:pt x="1691" y="322"/>
                      <a:pt x="1691" y="322"/>
                    </a:cubicBezTo>
                    <a:cubicBezTo>
                      <a:pt x="1691" y="322"/>
                      <a:pt x="1692" y="323"/>
                      <a:pt x="1692" y="323"/>
                    </a:cubicBezTo>
                    <a:cubicBezTo>
                      <a:pt x="1691" y="323"/>
                      <a:pt x="1691" y="323"/>
                      <a:pt x="1691" y="323"/>
                    </a:cubicBezTo>
                    <a:cubicBezTo>
                      <a:pt x="1696" y="326"/>
                      <a:pt x="1707" y="330"/>
                      <a:pt x="1716" y="334"/>
                    </a:cubicBezTo>
                    <a:cubicBezTo>
                      <a:pt x="1723" y="337"/>
                      <a:pt x="1739" y="341"/>
                      <a:pt x="1744" y="342"/>
                    </a:cubicBezTo>
                    <a:cubicBezTo>
                      <a:pt x="1802" y="351"/>
                      <a:pt x="1848" y="359"/>
                      <a:pt x="1861" y="361"/>
                    </a:cubicBezTo>
                    <a:cubicBezTo>
                      <a:pt x="1861" y="361"/>
                      <a:pt x="1862" y="361"/>
                      <a:pt x="1862" y="361"/>
                    </a:cubicBezTo>
                    <a:cubicBezTo>
                      <a:pt x="1862" y="361"/>
                      <a:pt x="1862" y="361"/>
                      <a:pt x="1862" y="361"/>
                    </a:cubicBezTo>
                    <a:cubicBezTo>
                      <a:pt x="1868" y="352"/>
                      <a:pt x="1868" y="352"/>
                      <a:pt x="1868" y="352"/>
                    </a:cubicBezTo>
                    <a:cubicBezTo>
                      <a:pt x="1868" y="352"/>
                      <a:pt x="1868" y="352"/>
                      <a:pt x="1868" y="352"/>
                    </a:cubicBezTo>
                    <a:close/>
                  </a:path>
                </a:pathLst>
              </a:custGeom>
              <a:solidFill>
                <a:srgbClr val="B74C65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04" name="Freeform 27"/>
              <p:cNvSpPr/>
              <p:nvPr>
                <p:custDataLst>
                  <p:tags r:id="rId23"/>
                </p:custDataLst>
              </p:nvPr>
            </p:nvSpPr>
            <p:spPr>
              <a:xfrm>
                <a:off x="2589" y="3077"/>
                <a:ext cx="326" cy="70"/>
              </a:xfrm>
              <a:custGeom>
                <a:avLst/>
                <a:gdLst/>
                <a:ahLst/>
                <a:cxnLst>
                  <a:cxn ang="0">
                    <a:pos x="1367" y="29"/>
                  </a:cxn>
                  <a:cxn ang="0">
                    <a:pos x="1193" y="128"/>
                  </a:cxn>
                  <a:cxn ang="0">
                    <a:pos x="964" y="280"/>
                  </a:cxn>
                  <a:cxn ang="0">
                    <a:pos x="604" y="326"/>
                  </a:cxn>
                  <a:cxn ang="0">
                    <a:pos x="568" y="326"/>
                  </a:cxn>
                  <a:cxn ang="0">
                    <a:pos x="349" y="350"/>
                  </a:cxn>
                  <a:cxn ang="0">
                    <a:pos x="0" y="396"/>
                  </a:cxn>
                  <a:cxn ang="0">
                    <a:pos x="0" y="396"/>
                  </a:cxn>
                  <a:cxn ang="0">
                    <a:pos x="324" y="396"/>
                  </a:cxn>
                  <a:cxn ang="0">
                    <a:pos x="568" y="379"/>
                  </a:cxn>
                  <a:cxn ang="0">
                    <a:pos x="604" y="379"/>
                  </a:cxn>
                  <a:cxn ang="0">
                    <a:pos x="973" y="338"/>
                  </a:cxn>
                  <a:cxn ang="0">
                    <a:pos x="1220" y="181"/>
                  </a:cxn>
                  <a:cxn ang="0">
                    <a:pos x="1367" y="70"/>
                  </a:cxn>
                  <a:cxn ang="0">
                    <a:pos x="1671" y="58"/>
                  </a:cxn>
                  <a:cxn ang="0">
                    <a:pos x="1671" y="58"/>
                  </a:cxn>
                  <a:cxn ang="0">
                    <a:pos x="1367" y="29"/>
                  </a:cxn>
                </a:cxnLst>
                <a:pathLst>
                  <a:path w="144" h="29">
                    <a:moveTo>
                      <a:pt x="118" y="2"/>
                    </a:moveTo>
                    <a:cubicBezTo>
                      <a:pt x="113" y="4"/>
                      <a:pt x="107" y="6"/>
                      <a:pt x="103" y="9"/>
                    </a:cubicBezTo>
                    <a:cubicBezTo>
                      <a:pt x="97" y="14"/>
                      <a:pt x="91" y="18"/>
                      <a:pt x="83" y="20"/>
                    </a:cubicBezTo>
                    <a:cubicBezTo>
                      <a:pt x="74" y="23"/>
                      <a:pt x="63" y="23"/>
                      <a:pt x="52" y="23"/>
                    </a:cubicBezTo>
                    <a:cubicBezTo>
                      <a:pt x="49" y="23"/>
                      <a:pt x="49" y="23"/>
                      <a:pt x="49" y="23"/>
                    </a:cubicBezTo>
                    <a:cubicBezTo>
                      <a:pt x="30" y="25"/>
                      <a:pt x="30" y="25"/>
                      <a:pt x="30" y="25"/>
                    </a:cubicBezTo>
                    <a:cubicBezTo>
                      <a:pt x="20" y="26"/>
                      <a:pt x="9" y="29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9" y="29"/>
                      <a:pt x="19" y="29"/>
                      <a:pt x="28" y="28"/>
                    </a:cubicBezTo>
                    <a:cubicBezTo>
                      <a:pt x="49" y="27"/>
                      <a:pt x="49" y="27"/>
                      <a:pt x="49" y="27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63" y="27"/>
                      <a:pt x="74" y="27"/>
                      <a:pt x="84" y="24"/>
                    </a:cubicBezTo>
                    <a:cubicBezTo>
                      <a:pt x="93" y="22"/>
                      <a:pt x="99" y="17"/>
                      <a:pt x="105" y="13"/>
                    </a:cubicBezTo>
                    <a:cubicBezTo>
                      <a:pt x="110" y="9"/>
                      <a:pt x="114" y="6"/>
                      <a:pt x="118" y="5"/>
                    </a:cubicBezTo>
                    <a:cubicBezTo>
                      <a:pt x="124" y="3"/>
                      <a:pt x="133" y="2"/>
                      <a:pt x="144" y="4"/>
                    </a:cubicBezTo>
                    <a:cubicBezTo>
                      <a:pt x="144" y="4"/>
                      <a:pt x="144" y="4"/>
                      <a:pt x="144" y="4"/>
                    </a:cubicBezTo>
                    <a:cubicBezTo>
                      <a:pt x="132" y="2"/>
                      <a:pt x="125" y="0"/>
                      <a:pt x="118" y="2"/>
                    </a:cubicBezTo>
                    <a:close/>
                  </a:path>
                </a:pathLst>
              </a:custGeom>
              <a:solidFill>
                <a:srgbClr val="FBFEFE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05" name="Freeform 28"/>
              <p:cNvSpPr/>
              <p:nvPr>
                <p:custDataLst>
                  <p:tags r:id="rId24"/>
                </p:custDataLst>
              </p:nvPr>
            </p:nvSpPr>
            <p:spPr>
              <a:xfrm>
                <a:off x="2523" y="3072"/>
                <a:ext cx="521" cy="87"/>
              </a:xfrm>
              <a:custGeom>
                <a:avLst/>
                <a:gdLst/>
                <a:ahLst/>
                <a:cxnLst>
                  <a:cxn ang="0">
                    <a:pos x="892" y="450"/>
                  </a:cxn>
                  <a:cxn ang="0">
                    <a:pos x="1303" y="437"/>
                  </a:cxn>
                  <a:cxn ang="0">
                    <a:pos x="1744" y="157"/>
                  </a:cxn>
                  <a:cxn ang="0">
                    <a:pos x="2673" y="239"/>
                  </a:cxn>
                  <a:cxn ang="0">
                    <a:pos x="1708" y="87"/>
                  </a:cxn>
                  <a:cxn ang="0">
                    <a:pos x="1314" y="350"/>
                  </a:cxn>
                  <a:cxn ang="0">
                    <a:pos x="908" y="396"/>
                  </a:cxn>
                  <a:cxn ang="0">
                    <a:pos x="0" y="280"/>
                  </a:cxn>
                  <a:cxn ang="0">
                    <a:pos x="560" y="466"/>
                  </a:cxn>
                  <a:cxn ang="0">
                    <a:pos x="892" y="450"/>
                  </a:cxn>
                </a:cxnLst>
                <a:pathLst>
                  <a:path w="230" h="36">
                    <a:moveTo>
                      <a:pt x="77" y="32"/>
                    </a:moveTo>
                    <a:cubicBezTo>
                      <a:pt x="89" y="33"/>
                      <a:pt x="100" y="34"/>
                      <a:pt x="112" y="31"/>
                    </a:cubicBezTo>
                    <a:cubicBezTo>
                      <a:pt x="128" y="27"/>
                      <a:pt x="142" y="15"/>
                      <a:pt x="150" y="11"/>
                    </a:cubicBezTo>
                    <a:cubicBezTo>
                      <a:pt x="166" y="3"/>
                      <a:pt x="217" y="14"/>
                      <a:pt x="230" y="17"/>
                    </a:cubicBezTo>
                    <a:cubicBezTo>
                      <a:pt x="192" y="9"/>
                      <a:pt x="165" y="0"/>
                      <a:pt x="147" y="6"/>
                    </a:cubicBezTo>
                    <a:cubicBezTo>
                      <a:pt x="137" y="9"/>
                      <a:pt x="127" y="21"/>
                      <a:pt x="113" y="25"/>
                    </a:cubicBezTo>
                    <a:cubicBezTo>
                      <a:pt x="102" y="28"/>
                      <a:pt x="90" y="28"/>
                      <a:pt x="78" y="28"/>
                    </a:cubicBezTo>
                    <a:cubicBezTo>
                      <a:pt x="50" y="28"/>
                      <a:pt x="30" y="36"/>
                      <a:pt x="0" y="20"/>
                    </a:cubicBezTo>
                    <a:cubicBezTo>
                      <a:pt x="13" y="29"/>
                      <a:pt x="35" y="35"/>
                      <a:pt x="48" y="33"/>
                    </a:cubicBezTo>
                    <a:cubicBezTo>
                      <a:pt x="61" y="32"/>
                      <a:pt x="68" y="32"/>
                      <a:pt x="77" y="32"/>
                    </a:cubicBezTo>
                    <a:close/>
                  </a:path>
                </a:pathLst>
              </a:custGeom>
              <a:solidFill>
                <a:srgbClr val="F8A689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06" name="Freeform 29"/>
              <p:cNvSpPr/>
              <p:nvPr>
                <p:custDataLst>
                  <p:tags r:id="rId25"/>
                </p:custDataLst>
              </p:nvPr>
            </p:nvSpPr>
            <p:spPr>
              <a:xfrm>
                <a:off x="880" y="2688"/>
                <a:ext cx="799" cy="1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095" y="969"/>
                  </a:cxn>
                  <a:cxn ang="0">
                    <a:pos x="0" y="0"/>
                  </a:cxn>
                </a:cxnLst>
                <a:pathLst>
                  <a:path w="353" h="71">
                    <a:moveTo>
                      <a:pt x="0" y="0"/>
                    </a:moveTo>
                    <a:cubicBezTo>
                      <a:pt x="31" y="7"/>
                      <a:pt x="300" y="59"/>
                      <a:pt x="353" y="68"/>
                    </a:cubicBezTo>
                    <a:cubicBezTo>
                      <a:pt x="327" y="71"/>
                      <a:pt x="56" y="26"/>
                      <a:pt x="0" y="0"/>
                    </a:cubicBezTo>
                    <a:close/>
                  </a:path>
                </a:pathLst>
              </a:custGeom>
              <a:solidFill>
                <a:srgbClr val="F8A689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07" name="Freeform 30"/>
              <p:cNvSpPr/>
              <p:nvPr>
                <p:custDataLst>
                  <p:tags r:id="rId26"/>
                </p:custDataLst>
              </p:nvPr>
            </p:nvSpPr>
            <p:spPr>
              <a:xfrm>
                <a:off x="875" y="3087"/>
                <a:ext cx="704" cy="144"/>
              </a:xfrm>
              <a:custGeom>
                <a:avLst/>
                <a:gdLst/>
                <a:ahLst/>
                <a:cxnLst>
                  <a:cxn ang="0">
                    <a:pos x="3608" y="830"/>
                  </a:cxn>
                  <a:cxn ang="0">
                    <a:pos x="0" y="0"/>
                  </a:cxn>
                  <a:cxn ang="0">
                    <a:pos x="3608" y="830"/>
                  </a:cxn>
                </a:cxnLst>
                <a:pathLst>
                  <a:path w="311" h="60">
                    <a:moveTo>
                      <a:pt x="311" y="60"/>
                    </a:moveTo>
                    <a:cubicBezTo>
                      <a:pt x="276" y="53"/>
                      <a:pt x="33" y="8"/>
                      <a:pt x="0" y="0"/>
                    </a:cubicBezTo>
                    <a:cubicBezTo>
                      <a:pt x="31" y="1"/>
                      <a:pt x="207" y="33"/>
                      <a:pt x="311" y="60"/>
                    </a:cubicBezTo>
                    <a:close/>
                  </a:path>
                </a:pathLst>
              </a:custGeom>
              <a:solidFill>
                <a:srgbClr val="F8A689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08" name="Freeform 31"/>
              <p:cNvSpPr/>
              <p:nvPr>
                <p:custDataLst>
                  <p:tags r:id="rId27"/>
                </p:custDataLst>
              </p:nvPr>
            </p:nvSpPr>
            <p:spPr>
              <a:xfrm>
                <a:off x="1011" y="2717"/>
                <a:ext cx="541" cy="11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773" y="647"/>
                  </a:cxn>
                  <a:cxn ang="0">
                    <a:pos x="0" y="0"/>
                  </a:cxn>
                </a:cxnLst>
                <a:pathLst>
                  <a:path w="239" h="46">
                    <a:moveTo>
                      <a:pt x="0" y="0"/>
                    </a:moveTo>
                    <a:cubicBezTo>
                      <a:pt x="31" y="6"/>
                      <a:pt x="213" y="43"/>
                      <a:pt x="239" y="46"/>
                    </a:cubicBezTo>
                    <a:cubicBezTo>
                      <a:pt x="225" y="41"/>
                      <a:pt x="66" y="9"/>
                      <a:pt x="0" y="0"/>
                    </a:cubicBezTo>
                    <a:close/>
                  </a:path>
                </a:pathLst>
              </a:custGeom>
              <a:solidFill>
                <a:srgbClr val="FBFEFE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09" name="Freeform 32"/>
              <p:cNvSpPr/>
              <p:nvPr>
                <p:custDataLst>
                  <p:tags r:id="rId28"/>
                </p:custDataLst>
              </p:nvPr>
            </p:nvSpPr>
            <p:spPr>
              <a:xfrm>
                <a:off x="3589" y="3504"/>
                <a:ext cx="150" cy="85"/>
              </a:xfrm>
              <a:custGeom>
                <a:avLst/>
                <a:gdLst/>
                <a:ahLst/>
                <a:cxnLst>
                  <a:cxn ang="0">
                    <a:pos x="443" y="0"/>
                  </a:cxn>
                  <a:cxn ang="0">
                    <a:pos x="620" y="170"/>
                  </a:cxn>
                  <a:cxn ang="0">
                    <a:pos x="775" y="442"/>
                  </a:cxn>
                  <a:cxn ang="0">
                    <a:pos x="414" y="301"/>
                  </a:cxn>
                  <a:cxn ang="0">
                    <a:pos x="0" y="129"/>
                  </a:cxn>
                </a:cxnLst>
                <a:pathLst>
                  <a:path w="66" h="35">
                    <a:moveTo>
                      <a:pt x="38" y="0"/>
                    </a:moveTo>
                    <a:cubicBezTo>
                      <a:pt x="40" y="6"/>
                      <a:pt x="49" y="6"/>
                      <a:pt x="53" y="12"/>
                    </a:cubicBezTo>
                    <a:cubicBezTo>
                      <a:pt x="56" y="17"/>
                      <a:pt x="65" y="27"/>
                      <a:pt x="66" y="31"/>
                    </a:cubicBezTo>
                    <a:cubicBezTo>
                      <a:pt x="62" y="35"/>
                      <a:pt x="42" y="22"/>
                      <a:pt x="35" y="21"/>
                    </a:cubicBezTo>
                    <a:cubicBezTo>
                      <a:pt x="22" y="17"/>
                      <a:pt x="11" y="17"/>
                      <a:pt x="0" y="9"/>
                    </a:cubicBezTo>
                  </a:path>
                </a:pathLst>
              </a:custGeom>
              <a:solidFill>
                <a:srgbClr val="E12A19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10" name="Freeform 33"/>
              <p:cNvSpPr/>
              <p:nvPr>
                <p:custDataLst>
                  <p:tags r:id="rId29"/>
                </p:custDataLst>
              </p:nvPr>
            </p:nvSpPr>
            <p:spPr>
              <a:xfrm>
                <a:off x="3732" y="3557"/>
                <a:ext cx="127" cy="49"/>
              </a:xfrm>
              <a:custGeom>
                <a:avLst/>
                <a:gdLst/>
                <a:ahLst/>
                <a:cxnLst>
                  <a:cxn ang="0">
                    <a:pos x="93" y="0"/>
                  </a:cxn>
                  <a:cxn ang="0">
                    <a:pos x="256" y="29"/>
                  </a:cxn>
                  <a:cxn ang="0">
                    <a:pos x="406" y="103"/>
                  </a:cxn>
                  <a:cxn ang="0">
                    <a:pos x="653" y="174"/>
                  </a:cxn>
                  <a:cxn ang="0">
                    <a:pos x="376" y="282"/>
                  </a:cxn>
                  <a:cxn ang="0">
                    <a:pos x="0" y="29"/>
                  </a:cxn>
                </a:cxnLst>
                <a:pathLst>
                  <a:path w="56" h="20">
                    <a:moveTo>
                      <a:pt x="8" y="0"/>
                    </a:moveTo>
                    <a:cubicBezTo>
                      <a:pt x="12" y="2"/>
                      <a:pt x="17" y="1"/>
                      <a:pt x="22" y="2"/>
                    </a:cubicBezTo>
                    <a:cubicBezTo>
                      <a:pt x="27" y="3"/>
                      <a:pt x="30" y="5"/>
                      <a:pt x="35" y="7"/>
                    </a:cubicBezTo>
                    <a:cubicBezTo>
                      <a:pt x="41" y="9"/>
                      <a:pt x="52" y="6"/>
                      <a:pt x="56" y="12"/>
                    </a:cubicBezTo>
                    <a:cubicBezTo>
                      <a:pt x="54" y="17"/>
                      <a:pt x="38" y="20"/>
                      <a:pt x="32" y="19"/>
                    </a:cubicBezTo>
                    <a:cubicBezTo>
                      <a:pt x="23" y="19"/>
                      <a:pt x="6" y="8"/>
                      <a:pt x="0" y="2"/>
                    </a:cubicBezTo>
                  </a:path>
                </a:pathLst>
              </a:custGeom>
              <a:solidFill>
                <a:srgbClr val="E12A19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11" name="Freeform 34"/>
              <p:cNvSpPr/>
              <p:nvPr>
                <p:custDataLst>
                  <p:tags r:id="rId30"/>
                </p:custDataLst>
              </p:nvPr>
            </p:nvSpPr>
            <p:spPr>
              <a:xfrm>
                <a:off x="3834" y="3570"/>
                <a:ext cx="86" cy="41"/>
              </a:xfrm>
              <a:custGeom>
                <a:avLst/>
                <a:gdLst/>
                <a:ahLst/>
                <a:cxnLst>
                  <a:cxn ang="0">
                    <a:pos x="220" y="0"/>
                  </a:cxn>
                  <a:cxn ang="0">
                    <a:pos x="441" y="111"/>
                  </a:cxn>
                  <a:cxn ang="0">
                    <a:pos x="0" y="239"/>
                  </a:cxn>
                </a:cxnLst>
                <a:pathLst>
                  <a:path w="38" h="17">
                    <a:moveTo>
                      <a:pt x="19" y="0"/>
                    </a:moveTo>
                    <a:cubicBezTo>
                      <a:pt x="24" y="8"/>
                      <a:pt x="34" y="1"/>
                      <a:pt x="38" y="8"/>
                    </a:cubicBezTo>
                    <a:cubicBezTo>
                      <a:pt x="24" y="9"/>
                      <a:pt x="14" y="12"/>
                      <a:pt x="0" y="17"/>
                    </a:cubicBezTo>
                  </a:path>
                </a:pathLst>
              </a:custGeom>
              <a:solidFill>
                <a:srgbClr val="E12A19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12" name="Freeform 35"/>
              <p:cNvSpPr/>
              <p:nvPr>
                <p:custDataLst>
                  <p:tags r:id="rId31"/>
                </p:custDataLst>
              </p:nvPr>
            </p:nvSpPr>
            <p:spPr>
              <a:xfrm>
                <a:off x="3786" y="3509"/>
                <a:ext cx="34" cy="63"/>
              </a:xfrm>
              <a:custGeom>
                <a:avLst/>
                <a:gdLst/>
                <a:ahLst/>
                <a:cxnLst>
                  <a:cxn ang="0">
                    <a:pos x="45" y="0"/>
                  </a:cxn>
                  <a:cxn ang="0">
                    <a:pos x="150" y="240"/>
                  </a:cxn>
                  <a:cxn ang="0">
                    <a:pos x="0" y="240"/>
                  </a:cxn>
                </a:cxnLst>
                <a:pathLst>
                  <a:path w="15" h="26">
                    <a:moveTo>
                      <a:pt x="4" y="0"/>
                    </a:moveTo>
                    <a:cubicBezTo>
                      <a:pt x="8" y="4"/>
                      <a:pt x="15" y="10"/>
                      <a:pt x="13" y="17"/>
                    </a:cubicBezTo>
                    <a:cubicBezTo>
                      <a:pt x="10" y="26"/>
                      <a:pt x="4" y="22"/>
                      <a:pt x="0" y="17"/>
                    </a:cubicBezTo>
                  </a:path>
                </a:pathLst>
              </a:custGeom>
              <a:solidFill>
                <a:srgbClr val="A22043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13" name="Freeform 36"/>
              <p:cNvSpPr/>
              <p:nvPr>
                <p:custDataLst>
                  <p:tags r:id="rId32"/>
                </p:custDataLst>
              </p:nvPr>
            </p:nvSpPr>
            <p:spPr>
              <a:xfrm>
                <a:off x="3866" y="3533"/>
                <a:ext cx="52" cy="58"/>
              </a:xfrm>
              <a:custGeom>
                <a:avLst/>
                <a:gdLst/>
                <a:ahLst/>
                <a:cxnLst>
                  <a:cxn ang="0">
                    <a:pos x="219" y="0"/>
                  </a:cxn>
                  <a:cxn ang="0">
                    <a:pos x="0" y="181"/>
                  </a:cxn>
                </a:cxnLst>
                <a:pathLst>
                  <a:path w="23" h="24">
                    <a:moveTo>
                      <a:pt x="19" y="0"/>
                    </a:moveTo>
                    <a:cubicBezTo>
                      <a:pt x="23" y="12"/>
                      <a:pt x="9" y="24"/>
                      <a:pt x="0" y="13"/>
                    </a:cubicBezTo>
                  </a:path>
                </a:pathLst>
              </a:custGeom>
              <a:solidFill>
                <a:srgbClr val="A22043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14" name="Freeform 37"/>
              <p:cNvSpPr/>
              <p:nvPr>
                <p:custDataLst>
                  <p:tags r:id="rId33"/>
                </p:custDataLst>
              </p:nvPr>
            </p:nvSpPr>
            <p:spPr>
              <a:xfrm>
                <a:off x="3945" y="3495"/>
                <a:ext cx="102" cy="89"/>
              </a:xfrm>
              <a:custGeom>
                <a:avLst/>
                <a:gdLst/>
                <a:ahLst/>
                <a:cxnLst>
                  <a:cxn ang="0">
                    <a:pos x="524" y="0"/>
                  </a:cxn>
                  <a:cxn ang="0">
                    <a:pos x="478" y="267"/>
                  </a:cxn>
                  <a:cxn ang="0">
                    <a:pos x="406" y="474"/>
                  </a:cxn>
                  <a:cxn ang="0">
                    <a:pos x="0" y="375"/>
                  </a:cxn>
                </a:cxnLst>
                <a:pathLst>
                  <a:path w="45" h="37">
                    <a:moveTo>
                      <a:pt x="45" y="0"/>
                    </a:moveTo>
                    <a:cubicBezTo>
                      <a:pt x="42" y="7"/>
                      <a:pt x="41" y="12"/>
                      <a:pt x="41" y="19"/>
                    </a:cubicBezTo>
                    <a:cubicBezTo>
                      <a:pt x="41" y="27"/>
                      <a:pt x="43" y="30"/>
                      <a:pt x="35" y="34"/>
                    </a:cubicBezTo>
                    <a:cubicBezTo>
                      <a:pt x="29" y="37"/>
                      <a:pt x="2" y="34"/>
                      <a:pt x="0" y="27"/>
                    </a:cubicBezTo>
                  </a:path>
                </a:pathLst>
              </a:custGeom>
              <a:solidFill>
                <a:srgbClr val="A22043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15" name="Freeform 38"/>
              <p:cNvSpPr/>
              <p:nvPr>
                <p:custDataLst>
                  <p:tags r:id="rId34"/>
                </p:custDataLst>
              </p:nvPr>
            </p:nvSpPr>
            <p:spPr>
              <a:xfrm>
                <a:off x="5025" y="3538"/>
                <a:ext cx="149" cy="374"/>
              </a:xfrm>
              <a:custGeom>
                <a:avLst/>
                <a:gdLst/>
                <a:ahLst/>
                <a:cxnLst>
                  <a:cxn ang="0">
                    <a:pos x="0" y="2176"/>
                  </a:cxn>
                  <a:cxn ang="0">
                    <a:pos x="531" y="0"/>
                  </a:cxn>
                  <a:cxn ang="0">
                    <a:pos x="0" y="2176"/>
                  </a:cxn>
                </a:cxnLst>
                <a:pathLst>
                  <a:path w="66" h="155">
                    <a:moveTo>
                      <a:pt x="0" y="155"/>
                    </a:moveTo>
                    <a:cubicBezTo>
                      <a:pt x="66" y="101"/>
                      <a:pt x="52" y="22"/>
                      <a:pt x="46" y="0"/>
                    </a:cubicBezTo>
                    <a:cubicBezTo>
                      <a:pt x="47" y="21"/>
                      <a:pt x="53" y="99"/>
                      <a:pt x="0" y="155"/>
                    </a:cubicBezTo>
                    <a:close/>
                  </a:path>
                </a:pathLst>
              </a:custGeom>
              <a:solidFill>
                <a:srgbClr val="D6949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16" name="Freeform 39"/>
              <p:cNvSpPr/>
              <p:nvPr>
                <p:custDataLst>
                  <p:tags r:id="rId35"/>
                </p:custDataLst>
              </p:nvPr>
            </p:nvSpPr>
            <p:spPr>
              <a:xfrm>
                <a:off x="588" y="2321"/>
                <a:ext cx="1218" cy="213"/>
              </a:xfrm>
              <a:custGeom>
                <a:avLst/>
                <a:gdLst/>
                <a:ahLst/>
                <a:cxnLst>
                  <a:cxn ang="0">
                    <a:pos x="0" y="140"/>
                  </a:cxn>
                  <a:cxn ang="0">
                    <a:pos x="1159" y="111"/>
                  </a:cxn>
                  <a:cxn ang="0">
                    <a:pos x="6242" y="1249"/>
                  </a:cxn>
                  <a:cxn ang="0">
                    <a:pos x="1229" y="259"/>
                  </a:cxn>
                  <a:cxn ang="0">
                    <a:pos x="0" y="140"/>
                  </a:cxn>
                </a:cxnLst>
                <a:pathLst>
                  <a:path w="538" h="88">
                    <a:moveTo>
                      <a:pt x="0" y="10"/>
                    </a:moveTo>
                    <a:cubicBezTo>
                      <a:pt x="30" y="0"/>
                      <a:pt x="76" y="2"/>
                      <a:pt x="100" y="8"/>
                    </a:cubicBezTo>
                    <a:cubicBezTo>
                      <a:pt x="124" y="14"/>
                      <a:pt x="486" y="78"/>
                      <a:pt x="538" y="88"/>
                    </a:cubicBezTo>
                    <a:cubicBezTo>
                      <a:pt x="504" y="86"/>
                      <a:pt x="126" y="22"/>
                      <a:pt x="106" y="18"/>
                    </a:cubicBezTo>
                    <a:cubicBezTo>
                      <a:pt x="86" y="14"/>
                      <a:pt x="8" y="2"/>
                      <a:pt x="0" y="10"/>
                    </a:cubicBezTo>
                    <a:close/>
                  </a:path>
                </a:pathLst>
              </a:custGeom>
              <a:solidFill>
                <a:srgbClr val="FDE4D8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17" name="Freeform 40"/>
              <p:cNvSpPr/>
              <p:nvPr>
                <p:custDataLst>
                  <p:tags r:id="rId36"/>
                </p:custDataLst>
              </p:nvPr>
            </p:nvSpPr>
            <p:spPr>
              <a:xfrm>
                <a:off x="450" y="2437"/>
                <a:ext cx="1220" cy="3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30" y="181"/>
                  </a:cxn>
                  <a:cxn ang="0">
                    <a:pos x="1009" y="466"/>
                  </a:cxn>
                  <a:cxn ang="0">
                    <a:pos x="1541" y="536"/>
                  </a:cxn>
                  <a:cxn ang="0">
                    <a:pos x="1890" y="787"/>
                  </a:cxn>
                  <a:cxn ang="0">
                    <a:pos x="2632" y="787"/>
                  </a:cxn>
                  <a:cxn ang="0">
                    <a:pos x="3013" y="944"/>
                  </a:cxn>
                  <a:cxn ang="0">
                    <a:pos x="3406" y="956"/>
                  </a:cxn>
                  <a:cxn ang="0">
                    <a:pos x="3662" y="1125"/>
                  </a:cxn>
                  <a:cxn ang="0">
                    <a:pos x="4047" y="1142"/>
                  </a:cxn>
                  <a:cxn ang="0">
                    <a:pos x="4581" y="1026"/>
                  </a:cxn>
                  <a:cxn ang="0">
                    <a:pos x="4765" y="1241"/>
                  </a:cxn>
                  <a:cxn ang="0">
                    <a:pos x="5195" y="1352"/>
                  </a:cxn>
                  <a:cxn ang="0">
                    <a:pos x="5564" y="1463"/>
                  </a:cxn>
                  <a:cxn ang="0">
                    <a:pos x="6249" y="1830"/>
                  </a:cxn>
                </a:cxnLst>
                <a:pathLst>
                  <a:path w="539" h="135">
                    <a:moveTo>
                      <a:pt x="0" y="0"/>
                    </a:moveTo>
                    <a:cubicBezTo>
                      <a:pt x="12" y="5"/>
                      <a:pt x="25" y="6"/>
                      <a:pt x="37" y="13"/>
                    </a:cubicBezTo>
                    <a:cubicBezTo>
                      <a:pt x="55" y="23"/>
                      <a:pt x="65" y="33"/>
                      <a:pt x="87" y="33"/>
                    </a:cubicBezTo>
                    <a:cubicBezTo>
                      <a:pt x="104" y="33"/>
                      <a:pt x="117" y="29"/>
                      <a:pt x="133" y="38"/>
                    </a:cubicBezTo>
                    <a:cubicBezTo>
                      <a:pt x="143" y="44"/>
                      <a:pt x="151" y="54"/>
                      <a:pt x="163" y="56"/>
                    </a:cubicBezTo>
                    <a:cubicBezTo>
                      <a:pt x="184" y="59"/>
                      <a:pt x="205" y="47"/>
                      <a:pt x="227" y="56"/>
                    </a:cubicBezTo>
                    <a:cubicBezTo>
                      <a:pt x="239" y="61"/>
                      <a:pt x="247" y="68"/>
                      <a:pt x="260" y="67"/>
                    </a:cubicBezTo>
                    <a:cubicBezTo>
                      <a:pt x="273" y="66"/>
                      <a:pt x="281" y="65"/>
                      <a:pt x="294" y="68"/>
                    </a:cubicBezTo>
                    <a:cubicBezTo>
                      <a:pt x="307" y="70"/>
                      <a:pt x="306" y="74"/>
                      <a:pt x="316" y="80"/>
                    </a:cubicBezTo>
                    <a:cubicBezTo>
                      <a:pt x="328" y="87"/>
                      <a:pt x="337" y="85"/>
                      <a:pt x="349" y="81"/>
                    </a:cubicBezTo>
                    <a:cubicBezTo>
                      <a:pt x="362" y="77"/>
                      <a:pt x="382" y="67"/>
                      <a:pt x="395" y="73"/>
                    </a:cubicBezTo>
                    <a:cubicBezTo>
                      <a:pt x="401" y="75"/>
                      <a:pt x="405" y="84"/>
                      <a:pt x="411" y="88"/>
                    </a:cubicBezTo>
                    <a:cubicBezTo>
                      <a:pt x="422" y="95"/>
                      <a:pt x="435" y="96"/>
                      <a:pt x="448" y="96"/>
                    </a:cubicBezTo>
                    <a:cubicBezTo>
                      <a:pt x="463" y="95"/>
                      <a:pt x="469" y="94"/>
                      <a:pt x="480" y="104"/>
                    </a:cubicBezTo>
                    <a:cubicBezTo>
                      <a:pt x="488" y="111"/>
                      <a:pt x="526" y="135"/>
                      <a:pt x="539" y="13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18" name="Freeform 41"/>
              <p:cNvSpPr/>
              <p:nvPr>
                <p:custDataLst>
                  <p:tags r:id="rId37"/>
                </p:custDataLst>
              </p:nvPr>
            </p:nvSpPr>
            <p:spPr>
              <a:xfrm>
                <a:off x="527" y="2454"/>
                <a:ext cx="346" cy="113"/>
              </a:xfrm>
              <a:custGeom>
                <a:avLst/>
                <a:gdLst/>
                <a:ahLst/>
                <a:cxnLst>
                  <a:cxn ang="0">
                    <a:pos x="0" y="70"/>
                  </a:cxn>
                  <a:cxn ang="0">
                    <a:pos x="751" y="209"/>
                  </a:cxn>
                  <a:cxn ang="0">
                    <a:pos x="868" y="305"/>
                  </a:cxn>
                  <a:cxn ang="0">
                    <a:pos x="1029" y="289"/>
                  </a:cxn>
                  <a:cxn ang="0">
                    <a:pos x="1768" y="654"/>
                  </a:cxn>
                </a:cxnLst>
                <a:pathLst>
                  <a:path w="153" h="47">
                    <a:moveTo>
                      <a:pt x="0" y="5"/>
                    </a:moveTo>
                    <a:cubicBezTo>
                      <a:pt x="22" y="3"/>
                      <a:pt x="47" y="0"/>
                      <a:pt x="65" y="15"/>
                    </a:cubicBezTo>
                    <a:cubicBezTo>
                      <a:pt x="69" y="18"/>
                      <a:pt x="70" y="21"/>
                      <a:pt x="75" y="22"/>
                    </a:cubicBezTo>
                    <a:cubicBezTo>
                      <a:pt x="79" y="23"/>
                      <a:pt x="84" y="21"/>
                      <a:pt x="89" y="21"/>
                    </a:cubicBezTo>
                    <a:cubicBezTo>
                      <a:pt x="113" y="19"/>
                      <a:pt x="132" y="38"/>
                      <a:pt x="153" y="47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19" name="Freeform 42"/>
              <p:cNvSpPr/>
              <p:nvPr>
                <p:custDataLst>
                  <p:tags r:id="rId38"/>
                </p:custDataLst>
              </p:nvPr>
            </p:nvSpPr>
            <p:spPr>
              <a:xfrm>
                <a:off x="812" y="2526"/>
                <a:ext cx="360" cy="29"/>
              </a:xfrm>
              <a:custGeom>
                <a:avLst/>
                <a:gdLst/>
                <a:ahLst/>
                <a:cxnLst>
                  <a:cxn ang="0">
                    <a:pos x="0" y="29"/>
                  </a:cxn>
                  <a:cxn ang="0">
                    <a:pos x="385" y="12"/>
                  </a:cxn>
                  <a:cxn ang="0">
                    <a:pos x="697" y="87"/>
                  </a:cxn>
                  <a:cxn ang="0">
                    <a:pos x="965" y="58"/>
                  </a:cxn>
                  <a:cxn ang="0">
                    <a:pos x="1497" y="157"/>
                  </a:cxn>
                  <a:cxn ang="0">
                    <a:pos x="1845" y="111"/>
                  </a:cxn>
                </a:cxnLst>
                <a:pathLst>
                  <a:path w="159" h="12">
                    <a:moveTo>
                      <a:pt x="0" y="2"/>
                    </a:moveTo>
                    <a:cubicBezTo>
                      <a:pt x="10" y="6"/>
                      <a:pt x="22" y="0"/>
                      <a:pt x="33" y="1"/>
                    </a:cubicBezTo>
                    <a:cubicBezTo>
                      <a:pt x="42" y="2"/>
                      <a:pt x="50" y="5"/>
                      <a:pt x="60" y="6"/>
                    </a:cubicBezTo>
                    <a:cubicBezTo>
                      <a:pt x="67" y="7"/>
                      <a:pt x="75" y="5"/>
                      <a:pt x="83" y="4"/>
                    </a:cubicBezTo>
                    <a:cubicBezTo>
                      <a:pt x="99" y="3"/>
                      <a:pt x="113" y="11"/>
                      <a:pt x="129" y="11"/>
                    </a:cubicBezTo>
                    <a:cubicBezTo>
                      <a:pt x="140" y="12"/>
                      <a:pt x="151" y="11"/>
                      <a:pt x="159" y="8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20" name="Freeform 43"/>
              <p:cNvSpPr/>
              <p:nvPr>
                <p:custDataLst>
                  <p:tags r:id="rId39"/>
                </p:custDataLst>
              </p:nvPr>
            </p:nvSpPr>
            <p:spPr>
              <a:xfrm>
                <a:off x="954" y="2543"/>
                <a:ext cx="125" cy="3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45" y="70"/>
                  </a:cxn>
                </a:cxnLst>
                <a:pathLst>
                  <a:path w="55" h="14">
                    <a:moveTo>
                      <a:pt x="0" y="0"/>
                    </a:moveTo>
                    <a:cubicBezTo>
                      <a:pt x="18" y="14"/>
                      <a:pt x="35" y="9"/>
                      <a:pt x="55" y="5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21" name="Freeform 44"/>
              <p:cNvSpPr/>
              <p:nvPr>
                <p:custDataLst>
                  <p:tags r:id="rId40"/>
                </p:custDataLst>
              </p:nvPr>
            </p:nvSpPr>
            <p:spPr>
              <a:xfrm>
                <a:off x="1059" y="2601"/>
                <a:ext cx="95" cy="2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76" y="139"/>
                  </a:cxn>
                  <a:cxn ang="0">
                    <a:pos x="486" y="127"/>
                  </a:cxn>
                </a:cxnLst>
                <a:pathLst>
                  <a:path w="42" h="10">
                    <a:moveTo>
                      <a:pt x="0" y="0"/>
                    </a:moveTo>
                    <a:cubicBezTo>
                      <a:pt x="9" y="1"/>
                      <a:pt x="15" y="9"/>
                      <a:pt x="24" y="10"/>
                    </a:cubicBezTo>
                    <a:cubicBezTo>
                      <a:pt x="30" y="10"/>
                      <a:pt x="36" y="9"/>
                      <a:pt x="42" y="9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22" name="Freeform 45"/>
              <p:cNvSpPr/>
              <p:nvPr>
                <p:custDataLst>
                  <p:tags r:id="rId41"/>
                </p:custDataLst>
              </p:nvPr>
            </p:nvSpPr>
            <p:spPr>
              <a:xfrm>
                <a:off x="542" y="2418"/>
                <a:ext cx="132" cy="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14" y="246"/>
                  </a:cxn>
                  <a:cxn ang="0">
                    <a:pos x="683" y="148"/>
                  </a:cxn>
                </a:cxnLst>
                <a:pathLst>
                  <a:path w="58" h="18">
                    <a:moveTo>
                      <a:pt x="0" y="0"/>
                    </a:moveTo>
                    <a:cubicBezTo>
                      <a:pt x="9" y="8"/>
                      <a:pt x="22" y="18"/>
                      <a:pt x="35" y="18"/>
                    </a:cubicBezTo>
                    <a:cubicBezTo>
                      <a:pt x="43" y="18"/>
                      <a:pt x="50" y="12"/>
                      <a:pt x="58" y="11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23" name="Freeform 46"/>
              <p:cNvSpPr/>
              <p:nvPr>
                <p:custDataLst>
                  <p:tags r:id="rId42"/>
                </p:custDataLst>
              </p:nvPr>
            </p:nvSpPr>
            <p:spPr>
              <a:xfrm>
                <a:off x="662" y="2466"/>
                <a:ext cx="98" cy="39"/>
              </a:xfrm>
              <a:custGeom>
                <a:avLst/>
                <a:gdLst/>
                <a:ahLst/>
                <a:cxnLst>
                  <a:cxn ang="0">
                    <a:pos x="0" y="59"/>
                  </a:cxn>
                  <a:cxn ang="0">
                    <a:pos x="508" y="232"/>
                  </a:cxn>
                </a:cxnLst>
                <a:pathLst>
                  <a:path w="43" h="16">
                    <a:moveTo>
                      <a:pt x="0" y="4"/>
                    </a:moveTo>
                    <a:cubicBezTo>
                      <a:pt x="15" y="0"/>
                      <a:pt x="32" y="5"/>
                      <a:pt x="43" y="16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24" name="Freeform 47"/>
              <p:cNvSpPr/>
              <p:nvPr>
                <p:custDataLst>
                  <p:tags r:id="rId43"/>
                </p:custDataLst>
              </p:nvPr>
            </p:nvSpPr>
            <p:spPr>
              <a:xfrm>
                <a:off x="755" y="2461"/>
                <a:ext cx="132" cy="5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83" y="169"/>
                  </a:cxn>
                </a:cxnLst>
                <a:pathLst>
                  <a:path w="58" h="22">
                    <a:moveTo>
                      <a:pt x="0" y="0"/>
                    </a:moveTo>
                    <a:cubicBezTo>
                      <a:pt x="13" y="20"/>
                      <a:pt x="38" y="22"/>
                      <a:pt x="58" y="12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25" name="Freeform 48"/>
              <p:cNvSpPr/>
              <p:nvPr>
                <p:custDataLst>
                  <p:tags r:id="rId44"/>
                </p:custDataLst>
              </p:nvPr>
            </p:nvSpPr>
            <p:spPr>
              <a:xfrm>
                <a:off x="447" y="2464"/>
                <a:ext cx="84" cy="38"/>
              </a:xfrm>
              <a:custGeom>
                <a:avLst/>
                <a:gdLst/>
                <a:ahLst/>
                <a:cxnLst>
                  <a:cxn ang="0">
                    <a:pos x="0" y="69"/>
                  </a:cxn>
                  <a:cxn ang="0">
                    <a:pos x="434" y="12"/>
                  </a:cxn>
                </a:cxnLst>
                <a:pathLst>
                  <a:path w="37" h="16">
                    <a:moveTo>
                      <a:pt x="0" y="5"/>
                    </a:moveTo>
                    <a:cubicBezTo>
                      <a:pt x="8" y="16"/>
                      <a:pt x="27" y="0"/>
                      <a:pt x="37" y="1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26" name="Freeform 49"/>
              <p:cNvSpPr/>
              <p:nvPr>
                <p:custDataLst>
                  <p:tags r:id="rId45"/>
                </p:custDataLst>
              </p:nvPr>
            </p:nvSpPr>
            <p:spPr>
              <a:xfrm>
                <a:off x="1258" y="2625"/>
                <a:ext cx="215" cy="39"/>
              </a:xfrm>
              <a:custGeom>
                <a:avLst/>
                <a:gdLst/>
                <a:ahLst/>
                <a:cxnLst>
                  <a:cxn ang="0">
                    <a:pos x="0" y="29"/>
                  </a:cxn>
                  <a:cxn ang="0">
                    <a:pos x="324" y="100"/>
                  </a:cxn>
                  <a:cxn ang="0">
                    <a:pos x="568" y="59"/>
                  </a:cxn>
                  <a:cxn ang="0">
                    <a:pos x="917" y="119"/>
                  </a:cxn>
                  <a:cxn ang="0">
                    <a:pos x="1102" y="232"/>
                  </a:cxn>
                </a:cxnLst>
                <a:pathLst>
                  <a:path w="95" h="16">
                    <a:moveTo>
                      <a:pt x="0" y="2"/>
                    </a:moveTo>
                    <a:cubicBezTo>
                      <a:pt x="9" y="0"/>
                      <a:pt x="18" y="6"/>
                      <a:pt x="28" y="7"/>
                    </a:cubicBezTo>
                    <a:cubicBezTo>
                      <a:pt x="35" y="8"/>
                      <a:pt x="42" y="5"/>
                      <a:pt x="49" y="4"/>
                    </a:cubicBezTo>
                    <a:cubicBezTo>
                      <a:pt x="59" y="4"/>
                      <a:pt x="69" y="4"/>
                      <a:pt x="79" y="8"/>
                    </a:cubicBezTo>
                    <a:cubicBezTo>
                      <a:pt x="85" y="10"/>
                      <a:pt x="89" y="15"/>
                      <a:pt x="95" y="16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27" name="Freeform 50"/>
              <p:cNvSpPr/>
              <p:nvPr>
                <p:custDataLst>
                  <p:tags r:id="rId46"/>
                </p:custDataLst>
              </p:nvPr>
            </p:nvSpPr>
            <p:spPr>
              <a:xfrm>
                <a:off x="1500" y="2618"/>
                <a:ext cx="518" cy="1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37" y="230"/>
                  </a:cxn>
                  <a:cxn ang="0">
                    <a:pos x="588" y="269"/>
                  </a:cxn>
                  <a:cxn ang="0">
                    <a:pos x="778" y="240"/>
                  </a:cxn>
                  <a:cxn ang="0">
                    <a:pos x="1054" y="458"/>
                  </a:cxn>
                  <a:cxn ang="0">
                    <a:pos x="1459" y="429"/>
                  </a:cxn>
                  <a:cxn ang="0">
                    <a:pos x="2165" y="669"/>
                  </a:cxn>
                  <a:cxn ang="0">
                    <a:pos x="2651" y="582"/>
                  </a:cxn>
                </a:cxnLst>
                <a:pathLst>
                  <a:path w="229" h="52">
                    <a:moveTo>
                      <a:pt x="0" y="0"/>
                    </a:moveTo>
                    <a:cubicBezTo>
                      <a:pt x="10" y="2"/>
                      <a:pt x="20" y="12"/>
                      <a:pt x="29" y="16"/>
                    </a:cubicBezTo>
                    <a:cubicBezTo>
                      <a:pt x="36" y="18"/>
                      <a:pt x="44" y="20"/>
                      <a:pt x="51" y="19"/>
                    </a:cubicBezTo>
                    <a:cubicBezTo>
                      <a:pt x="56" y="19"/>
                      <a:pt x="61" y="16"/>
                      <a:pt x="67" y="17"/>
                    </a:cubicBezTo>
                    <a:cubicBezTo>
                      <a:pt x="76" y="19"/>
                      <a:pt x="82" y="28"/>
                      <a:pt x="91" y="32"/>
                    </a:cubicBezTo>
                    <a:cubicBezTo>
                      <a:pt x="104" y="37"/>
                      <a:pt x="113" y="33"/>
                      <a:pt x="126" y="30"/>
                    </a:cubicBezTo>
                    <a:cubicBezTo>
                      <a:pt x="147" y="26"/>
                      <a:pt x="166" y="47"/>
                      <a:pt x="187" y="47"/>
                    </a:cubicBezTo>
                    <a:cubicBezTo>
                      <a:pt x="204" y="47"/>
                      <a:pt x="217" y="52"/>
                      <a:pt x="229" y="41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28" name="Freeform 51"/>
              <p:cNvSpPr/>
              <p:nvPr>
                <p:custDataLst>
                  <p:tags r:id="rId47"/>
                </p:custDataLst>
              </p:nvPr>
            </p:nvSpPr>
            <p:spPr>
              <a:xfrm>
                <a:off x="1570" y="2705"/>
                <a:ext cx="217" cy="65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348" y="58"/>
                  </a:cxn>
                  <a:cxn ang="0">
                    <a:pos x="649" y="209"/>
                  </a:cxn>
                  <a:cxn ang="0">
                    <a:pos x="925" y="226"/>
                  </a:cxn>
                  <a:cxn ang="0">
                    <a:pos x="1110" y="376"/>
                  </a:cxn>
                </a:cxnLst>
                <a:pathLst>
                  <a:path w="96" h="27">
                    <a:moveTo>
                      <a:pt x="0" y="1"/>
                    </a:moveTo>
                    <a:cubicBezTo>
                      <a:pt x="3" y="6"/>
                      <a:pt x="23" y="0"/>
                      <a:pt x="30" y="4"/>
                    </a:cubicBezTo>
                    <a:cubicBezTo>
                      <a:pt x="39" y="8"/>
                      <a:pt x="45" y="14"/>
                      <a:pt x="56" y="15"/>
                    </a:cubicBezTo>
                    <a:cubicBezTo>
                      <a:pt x="64" y="16"/>
                      <a:pt x="71" y="13"/>
                      <a:pt x="80" y="16"/>
                    </a:cubicBezTo>
                    <a:cubicBezTo>
                      <a:pt x="87" y="18"/>
                      <a:pt x="90" y="24"/>
                      <a:pt x="96" y="27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29" name="Freeform 52"/>
              <p:cNvSpPr/>
              <p:nvPr>
                <p:custDataLst>
                  <p:tags r:id="rId48"/>
                </p:custDataLst>
              </p:nvPr>
            </p:nvSpPr>
            <p:spPr>
              <a:xfrm>
                <a:off x="1740" y="2703"/>
                <a:ext cx="129" cy="2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85" y="111"/>
                  </a:cxn>
                  <a:cxn ang="0">
                    <a:pos x="661" y="87"/>
                  </a:cxn>
                </a:cxnLst>
                <a:pathLst>
                  <a:path w="57" h="12">
                    <a:moveTo>
                      <a:pt x="0" y="0"/>
                    </a:moveTo>
                    <a:cubicBezTo>
                      <a:pt x="13" y="5"/>
                      <a:pt x="19" y="12"/>
                      <a:pt x="33" y="8"/>
                    </a:cubicBezTo>
                    <a:cubicBezTo>
                      <a:pt x="42" y="5"/>
                      <a:pt x="48" y="4"/>
                      <a:pt x="57" y="6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30" name="Freeform 53"/>
              <p:cNvSpPr/>
              <p:nvPr>
                <p:custDataLst>
                  <p:tags r:id="rId49"/>
                </p:custDataLst>
              </p:nvPr>
            </p:nvSpPr>
            <p:spPr>
              <a:xfrm>
                <a:off x="1140" y="2594"/>
                <a:ext cx="122" cy="29"/>
              </a:xfrm>
              <a:custGeom>
                <a:avLst/>
                <a:gdLst/>
                <a:ahLst/>
                <a:cxnLst>
                  <a:cxn ang="0">
                    <a:pos x="0" y="87"/>
                  </a:cxn>
                  <a:cxn ang="0">
                    <a:pos x="413" y="41"/>
                  </a:cxn>
                  <a:cxn ang="0">
                    <a:pos x="624" y="169"/>
                  </a:cxn>
                </a:cxnLst>
                <a:pathLst>
                  <a:path w="54" h="12">
                    <a:moveTo>
                      <a:pt x="0" y="6"/>
                    </a:moveTo>
                    <a:cubicBezTo>
                      <a:pt x="11" y="1"/>
                      <a:pt x="24" y="0"/>
                      <a:pt x="36" y="3"/>
                    </a:cubicBezTo>
                    <a:cubicBezTo>
                      <a:pt x="43" y="5"/>
                      <a:pt x="48" y="10"/>
                      <a:pt x="54" y="12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31" name="Freeform 54"/>
              <p:cNvSpPr/>
              <p:nvPr>
                <p:custDataLst>
                  <p:tags r:id="rId50"/>
                </p:custDataLst>
              </p:nvPr>
            </p:nvSpPr>
            <p:spPr>
              <a:xfrm>
                <a:off x="1188" y="2550"/>
                <a:ext cx="138" cy="4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14" y="269"/>
                  </a:cxn>
                  <a:cxn ang="0">
                    <a:pos x="706" y="182"/>
                  </a:cxn>
                </a:cxnLst>
                <a:pathLst>
                  <a:path w="61" h="19">
                    <a:moveTo>
                      <a:pt x="0" y="0"/>
                    </a:moveTo>
                    <a:cubicBezTo>
                      <a:pt x="12" y="9"/>
                      <a:pt x="20" y="18"/>
                      <a:pt x="36" y="19"/>
                    </a:cubicBezTo>
                    <a:cubicBezTo>
                      <a:pt x="46" y="19"/>
                      <a:pt x="52" y="14"/>
                      <a:pt x="61" y="13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32" name="Freeform 55"/>
              <p:cNvSpPr/>
              <p:nvPr>
                <p:custDataLst>
                  <p:tags r:id="rId51"/>
                </p:custDataLst>
              </p:nvPr>
            </p:nvSpPr>
            <p:spPr>
              <a:xfrm>
                <a:off x="1351" y="2587"/>
                <a:ext cx="111" cy="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67" y="234"/>
                  </a:cxn>
                  <a:cxn ang="0">
                    <a:pos x="569" y="165"/>
                  </a:cxn>
                </a:cxnLst>
                <a:pathLst>
                  <a:path w="49" h="18">
                    <a:moveTo>
                      <a:pt x="0" y="0"/>
                    </a:moveTo>
                    <a:cubicBezTo>
                      <a:pt x="5" y="9"/>
                      <a:pt x="13" y="16"/>
                      <a:pt x="23" y="17"/>
                    </a:cubicBezTo>
                    <a:cubicBezTo>
                      <a:pt x="33" y="18"/>
                      <a:pt x="40" y="11"/>
                      <a:pt x="49" y="12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33" name="Freeform 56"/>
              <p:cNvSpPr/>
              <p:nvPr>
                <p:custDataLst>
                  <p:tags r:id="rId52"/>
                </p:custDataLst>
              </p:nvPr>
            </p:nvSpPr>
            <p:spPr>
              <a:xfrm>
                <a:off x="1339" y="2652"/>
                <a:ext cx="156" cy="63"/>
              </a:xfrm>
              <a:custGeom>
                <a:avLst/>
                <a:gdLst/>
                <a:ahLst/>
                <a:cxnLst>
                  <a:cxn ang="0">
                    <a:pos x="0" y="170"/>
                  </a:cxn>
                  <a:cxn ang="0">
                    <a:pos x="798" y="371"/>
                  </a:cxn>
                </a:cxnLst>
                <a:pathLst>
                  <a:path w="69" h="26">
                    <a:moveTo>
                      <a:pt x="0" y="12"/>
                    </a:moveTo>
                    <a:cubicBezTo>
                      <a:pt x="22" y="0"/>
                      <a:pt x="51" y="14"/>
                      <a:pt x="69" y="26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34" name="Freeform 57"/>
              <p:cNvSpPr/>
              <p:nvPr>
                <p:custDataLst>
                  <p:tags r:id="rId53"/>
                </p:custDataLst>
              </p:nvPr>
            </p:nvSpPr>
            <p:spPr>
              <a:xfrm>
                <a:off x="1606" y="2671"/>
                <a:ext cx="114" cy="3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33" y="189"/>
                  </a:cxn>
                  <a:cxn ang="0">
                    <a:pos x="593" y="160"/>
                  </a:cxn>
                </a:cxnLst>
                <a:pathLst>
                  <a:path w="50" h="14">
                    <a:moveTo>
                      <a:pt x="0" y="0"/>
                    </a:moveTo>
                    <a:cubicBezTo>
                      <a:pt x="10" y="3"/>
                      <a:pt x="17" y="12"/>
                      <a:pt x="28" y="13"/>
                    </a:cubicBezTo>
                    <a:cubicBezTo>
                      <a:pt x="36" y="14"/>
                      <a:pt x="44" y="10"/>
                      <a:pt x="50" y="11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35" name="Freeform 58"/>
              <p:cNvSpPr/>
              <p:nvPr>
                <p:custDataLst>
                  <p:tags r:id="rId54"/>
                </p:custDataLst>
              </p:nvPr>
            </p:nvSpPr>
            <p:spPr>
              <a:xfrm>
                <a:off x="1907" y="2700"/>
                <a:ext cx="236" cy="75"/>
              </a:xfrm>
              <a:custGeom>
                <a:avLst/>
                <a:gdLst/>
                <a:ahLst/>
                <a:cxnLst>
                  <a:cxn ang="0">
                    <a:pos x="0" y="181"/>
                  </a:cxn>
                  <a:cxn ang="0">
                    <a:pos x="561" y="140"/>
                  </a:cxn>
                  <a:cxn ang="0">
                    <a:pos x="1216" y="269"/>
                  </a:cxn>
                </a:cxnLst>
                <a:pathLst>
                  <a:path w="104" h="31">
                    <a:moveTo>
                      <a:pt x="0" y="13"/>
                    </a:moveTo>
                    <a:cubicBezTo>
                      <a:pt x="8" y="0"/>
                      <a:pt x="36" y="7"/>
                      <a:pt x="48" y="10"/>
                    </a:cubicBezTo>
                    <a:cubicBezTo>
                      <a:pt x="66" y="16"/>
                      <a:pt x="85" y="31"/>
                      <a:pt x="104" y="19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36" name="Freeform 59"/>
              <p:cNvSpPr/>
              <p:nvPr>
                <p:custDataLst>
                  <p:tags r:id="rId55"/>
                </p:custDataLst>
              </p:nvPr>
            </p:nvSpPr>
            <p:spPr>
              <a:xfrm>
                <a:off x="1787" y="2753"/>
                <a:ext cx="148" cy="51"/>
              </a:xfrm>
              <a:custGeom>
                <a:avLst/>
                <a:gdLst/>
                <a:ahLst/>
                <a:cxnLst>
                  <a:cxn ang="0">
                    <a:pos x="0" y="100"/>
                  </a:cxn>
                  <a:cxn ang="0">
                    <a:pos x="565" y="141"/>
                  </a:cxn>
                  <a:cxn ang="0">
                    <a:pos x="767" y="301"/>
                  </a:cxn>
                </a:cxnLst>
                <a:pathLst>
                  <a:path w="65" h="21">
                    <a:moveTo>
                      <a:pt x="0" y="7"/>
                    </a:moveTo>
                    <a:cubicBezTo>
                      <a:pt x="15" y="0"/>
                      <a:pt x="34" y="0"/>
                      <a:pt x="48" y="10"/>
                    </a:cubicBezTo>
                    <a:cubicBezTo>
                      <a:pt x="54" y="14"/>
                      <a:pt x="61" y="17"/>
                      <a:pt x="65" y="21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37" name="Freeform 60"/>
              <p:cNvSpPr/>
              <p:nvPr>
                <p:custDataLst>
                  <p:tags r:id="rId56"/>
                </p:custDataLst>
              </p:nvPr>
            </p:nvSpPr>
            <p:spPr>
              <a:xfrm>
                <a:off x="1833" y="2720"/>
                <a:ext cx="122" cy="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68" y="217"/>
                  </a:cxn>
                  <a:cxn ang="0">
                    <a:pos x="624" y="98"/>
                  </a:cxn>
                </a:cxnLst>
                <a:pathLst>
                  <a:path w="54" h="18">
                    <a:moveTo>
                      <a:pt x="0" y="0"/>
                    </a:moveTo>
                    <a:cubicBezTo>
                      <a:pt x="10" y="7"/>
                      <a:pt x="18" y="18"/>
                      <a:pt x="32" y="16"/>
                    </a:cubicBezTo>
                    <a:cubicBezTo>
                      <a:pt x="39" y="14"/>
                      <a:pt x="46" y="9"/>
                      <a:pt x="54" y="7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38" name="Freeform 61"/>
              <p:cNvSpPr/>
              <p:nvPr>
                <p:custDataLst>
                  <p:tags r:id="rId57"/>
                </p:custDataLst>
              </p:nvPr>
            </p:nvSpPr>
            <p:spPr>
              <a:xfrm>
                <a:off x="1930" y="2773"/>
                <a:ext cx="783" cy="183"/>
              </a:xfrm>
              <a:custGeom>
                <a:avLst/>
                <a:gdLst/>
                <a:ahLst/>
                <a:cxnLst>
                  <a:cxn ang="0">
                    <a:pos x="0" y="169"/>
                  </a:cxn>
                  <a:cxn ang="0">
                    <a:pos x="625" y="82"/>
                  </a:cxn>
                  <a:cxn ang="0">
                    <a:pos x="892" y="209"/>
                  </a:cxn>
                  <a:cxn ang="0">
                    <a:pos x="1136" y="181"/>
                  </a:cxn>
                  <a:cxn ang="0">
                    <a:pos x="1532" y="366"/>
                  </a:cxn>
                  <a:cxn ang="0">
                    <a:pos x="2064" y="366"/>
                  </a:cxn>
                  <a:cxn ang="0">
                    <a:pos x="2433" y="602"/>
                  </a:cxn>
                  <a:cxn ang="0">
                    <a:pos x="2734" y="556"/>
                  </a:cxn>
                  <a:cxn ang="0">
                    <a:pos x="3046" y="684"/>
                  </a:cxn>
                  <a:cxn ang="0">
                    <a:pos x="3220" y="795"/>
                  </a:cxn>
                  <a:cxn ang="0">
                    <a:pos x="3533" y="783"/>
                  </a:cxn>
                  <a:cxn ang="0">
                    <a:pos x="3861" y="934"/>
                  </a:cxn>
                  <a:cxn ang="0">
                    <a:pos x="4010" y="1062"/>
                  </a:cxn>
                </a:cxnLst>
                <a:pathLst>
                  <a:path w="346" h="76">
                    <a:moveTo>
                      <a:pt x="0" y="12"/>
                    </a:moveTo>
                    <a:cubicBezTo>
                      <a:pt x="17" y="9"/>
                      <a:pt x="36" y="0"/>
                      <a:pt x="54" y="6"/>
                    </a:cubicBezTo>
                    <a:cubicBezTo>
                      <a:pt x="62" y="8"/>
                      <a:pt x="69" y="14"/>
                      <a:pt x="77" y="15"/>
                    </a:cubicBezTo>
                    <a:cubicBezTo>
                      <a:pt x="86" y="17"/>
                      <a:pt x="90" y="14"/>
                      <a:pt x="98" y="13"/>
                    </a:cubicBezTo>
                    <a:cubicBezTo>
                      <a:pt x="112" y="10"/>
                      <a:pt x="120" y="21"/>
                      <a:pt x="132" y="26"/>
                    </a:cubicBezTo>
                    <a:cubicBezTo>
                      <a:pt x="148" y="32"/>
                      <a:pt x="162" y="21"/>
                      <a:pt x="178" y="26"/>
                    </a:cubicBezTo>
                    <a:cubicBezTo>
                      <a:pt x="190" y="30"/>
                      <a:pt x="195" y="43"/>
                      <a:pt x="210" y="43"/>
                    </a:cubicBezTo>
                    <a:cubicBezTo>
                      <a:pt x="219" y="43"/>
                      <a:pt x="227" y="39"/>
                      <a:pt x="236" y="40"/>
                    </a:cubicBezTo>
                    <a:cubicBezTo>
                      <a:pt x="246" y="40"/>
                      <a:pt x="255" y="44"/>
                      <a:pt x="263" y="49"/>
                    </a:cubicBezTo>
                    <a:cubicBezTo>
                      <a:pt x="268" y="52"/>
                      <a:pt x="272" y="56"/>
                      <a:pt x="278" y="57"/>
                    </a:cubicBezTo>
                    <a:cubicBezTo>
                      <a:pt x="287" y="60"/>
                      <a:pt x="296" y="55"/>
                      <a:pt x="305" y="56"/>
                    </a:cubicBezTo>
                    <a:cubicBezTo>
                      <a:pt x="315" y="56"/>
                      <a:pt x="326" y="61"/>
                      <a:pt x="333" y="67"/>
                    </a:cubicBezTo>
                    <a:cubicBezTo>
                      <a:pt x="337" y="70"/>
                      <a:pt x="341" y="75"/>
                      <a:pt x="346" y="76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39" name="Freeform 62"/>
              <p:cNvSpPr/>
              <p:nvPr>
                <p:custDataLst>
                  <p:tags r:id="rId58"/>
                </p:custDataLst>
              </p:nvPr>
            </p:nvSpPr>
            <p:spPr>
              <a:xfrm>
                <a:off x="2059" y="2768"/>
                <a:ext cx="417" cy="67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360" y="69"/>
                  </a:cxn>
                  <a:cxn ang="0">
                    <a:pos x="560" y="194"/>
                  </a:cxn>
                  <a:cxn ang="0">
                    <a:pos x="725" y="148"/>
                  </a:cxn>
                  <a:cxn ang="0">
                    <a:pos x="965" y="165"/>
                  </a:cxn>
                  <a:cxn ang="0">
                    <a:pos x="1197" y="316"/>
                  </a:cxn>
                  <a:cxn ang="0">
                    <a:pos x="1407" y="316"/>
                  </a:cxn>
                  <a:cxn ang="0">
                    <a:pos x="1675" y="325"/>
                  </a:cxn>
                  <a:cxn ang="0">
                    <a:pos x="2142" y="235"/>
                  </a:cxn>
                </a:cxnLst>
                <a:pathLst>
                  <a:path w="184" h="28">
                    <a:moveTo>
                      <a:pt x="0" y="7"/>
                    </a:moveTo>
                    <a:cubicBezTo>
                      <a:pt x="11" y="6"/>
                      <a:pt x="20" y="0"/>
                      <a:pt x="31" y="5"/>
                    </a:cubicBezTo>
                    <a:cubicBezTo>
                      <a:pt x="37" y="7"/>
                      <a:pt x="41" y="13"/>
                      <a:pt x="48" y="14"/>
                    </a:cubicBezTo>
                    <a:cubicBezTo>
                      <a:pt x="52" y="14"/>
                      <a:pt x="57" y="11"/>
                      <a:pt x="62" y="11"/>
                    </a:cubicBezTo>
                    <a:cubicBezTo>
                      <a:pt x="68" y="11"/>
                      <a:pt x="77" y="11"/>
                      <a:pt x="83" y="12"/>
                    </a:cubicBezTo>
                    <a:cubicBezTo>
                      <a:pt x="91" y="14"/>
                      <a:pt x="96" y="20"/>
                      <a:pt x="103" y="23"/>
                    </a:cubicBezTo>
                    <a:cubicBezTo>
                      <a:pt x="110" y="26"/>
                      <a:pt x="115" y="25"/>
                      <a:pt x="121" y="23"/>
                    </a:cubicBezTo>
                    <a:cubicBezTo>
                      <a:pt x="130" y="20"/>
                      <a:pt x="135" y="22"/>
                      <a:pt x="144" y="24"/>
                    </a:cubicBezTo>
                    <a:cubicBezTo>
                      <a:pt x="157" y="28"/>
                      <a:pt x="174" y="25"/>
                      <a:pt x="184" y="17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40" name="Freeform 63"/>
              <p:cNvSpPr/>
              <p:nvPr>
                <p:custDataLst>
                  <p:tags r:id="rId59"/>
                </p:custDataLst>
              </p:nvPr>
            </p:nvSpPr>
            <p:spPr>
              <a:xfrm>
                <a:off x="2494" y="2864"/>
                <a:ext cx="516" cy="73"/>
              </a:xfrm>
              <a:custGeom>
                <a:avLst/>
                <a:gdLst/>
                <a:ahLst/>
                <a:cxnLst>
                  <a:cxn ang="0">
                    <a:pos x="0" y="41"/>
                  </a:cxn>
                  <a:cxn ang="0">
                    <a:pos x="394" y="71"/>
                  </a:cxn>
                  <a:cxn ang="0">
                    <a:pos x="650" y="231"/>
                  </a:cxn>
                  <a:cxn ang="0">
                    <a:pos x="917" y="202"/>
                  </a:cxn>
                  <a:cxn ang="0">
                    <a:pos x="1111" y="141"/>
                  </a:cxn>
                  <a:cxn ang="0">
                    <a:pos x="1240" y="231"/>
                  </a:cxn>
                  <a:cxn ang="0">
                    <a:pos x="1643" y="260"/>
                  </a:cxn>
                  <a:cxn ang="0">
                    <a:pos x="2019" y="302"/>
                  </a:cxn>
                  <a:cxn ang="0">
                    <a:pos x="2433" y="401"/>
                  </a:cxn>
                  <a:cxn ang="0">
                    <a:pos x="2643" y="290"/>
                  </a:cxn>
                </a:cxnLst>
                <a:pathLst>
                  <a:path w="228" h="30">
                    <a:moveTo>
                      <a:pt x="0" y="3"/>
                    </a:moveTo>
                    <a:cubicBezTo>
                      <a:pt x="12" y="3"/>
                      <a:pt x="22" y="0"/>
                      <a:pt x="34" y="5"/>
                    </a:cubicBezTo>
                    <a:cubicBezTo>
                      <a:pt x="42" y="8"/>
                      <a:pt x="48" y="13"/>
                      <a:pt x="56" y="16"/>
                    </a:cubicBezTo>
                    <a:cubicBezTo>
                      <a:pt x="63" y="19"/>
                      <a:pt x="71" y="16"/>
                      <a:pt x="79" y="14"/>
                    </a:cubicBezTo>
                    <a:cubicBezTo>
                      <a:pt x="84" y="13"/>
                      <a:pt x="91" y="10"/>
                      <a:pt x="96" y="10"/>
                    </a:cubicBezTo>
                    <a:cubicBezTo>
                      <a:pt x="102" y="11"/>
                      <a:pt x="103" y="13"/>
                      <a:pt x="107" y="16"/>
                    </a:cubicBezTo>
                    <a:cubicBezTo>
                      <a:pt x="120" y="25"/>
                      <a:pt x="129" y="21"/>
                      <a:pt x="142" y="18"/>
                    </a:cubicBezTo>
                    <a:cubicBezTo>
                      <a:pt x="155" y="15"/>
                      <a:pt x="163" y="15"/>
                      <a:pt x="174" y="21"/>
                    </a:cubicBezTo>
                    <a:cubicBezTo>
                      <a:pt x="184" y="27"/>
                      <a:pt x="198" y="30"/>
                      <a:pt x="210" y="28"/>
                    </a:cubicBezTo>
                    <a:cubicBezTo>
                      <a:pt x="214" y="27"/>
                      <a:pt x="225" y="24"/>
                      <a:pt x="228" y="2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41" name="Freeform 64"/>
              <p:cNvSpPr/>
              <p:nvPr>
                <p:custDataLst>
                  <p:tags r:id="rId60"/>
                </p:custDataLst>
              </p:nvPr>
            </p:nvSpPr>
            <p:spPr>
              <a:xfrm>
                <a:off x="2684" y="2918"/>
                <a:ext cx="72" cy="33"/>
              </a:xfrm>
              <a:custGeom>
                <a:avLst/>
                <a:gdLst/>
                <a:ahLst/>
                <a:cxnLst>
                  <a:cxn ang="0">
                    <a:pos x="0" y="78"/>
                  </a:cxn>
                  <a:cxn ang="0">
                    <a:pos x="365" y="0"/>
                  </a:cxn>
                </a:cxnLst>
                <a:pathLst>
                  <a:path w="32" h="14">
                    <a:moveTo>
                      <a:pt x="0" y="6"/>
                    </a:moveTo>
                    <a:cubicBezTo>
                      <a:pt x="12" y="14"/>
                      <a:pt x="21" y="2"/>
                      <a:pt x="32" y="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42" name="Freeform 65"/>
              <p:cNvSpPr/>
              <p:nvPr>
                <p:custDataLst>
                  <p:tags r:id="rId61"/>
                </p:custDataLst>
              </p:nvPr>
            </p:nvSpPr>
            <p:spPr>
              <a:xfrm>
                <a:off x="2779" y="2920"/>
                <a:ext cx="122" cy="2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82" y="157"/>
                  </a:cxn>
                  <a:cxn ang="0">
                    <a:pos x="624" y="41"/>
                  </a:cxn>
                </a:cxnLst>
                <a:pathLst>
                  <a:path w="54" h="12">
                    <a:moveTo>
                      <a:pt x="0" y="0"/>
                    </a:moveTo>
                    <a:cubicBezTo>
                      <a:pt x="10" y="6"/>
                      <a:pt x="22" y="12"/>
                      <a:pt x="33" y="11"/>
                    </a:cubicBezTo>
                    <a:cubicBezTo>
                      <a:pt x="41" y="11"/>
                      <a:pt x="47" y="5"/>
                      <a:pt x="54" y="3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43" name="Freeform 66"/>
              <p:cNvSpPr/>
              <p:nvPr>
                <p:custDataLst>
                  <p:tags r:id="rId62"/>
                </p:custDataLst>
              </p:nvPr>
            </p:nvSpPr>
            <p:spPr>
              <a:xfrm>
                <a:off x="2872" y="2944"/>
                <a:ext cx="170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80" y="180"/>
                  </a:cxn>
                  <a:cxn ang="0">
                    <a:pos x="873" y="445"/>
                  </a:cxn>
                </a:cxnLst>
                <a:pathLst>
                  <a:path w="75" h="32">
                    <a:moveTo>
                      <a:pt x="0" y="0"/>
                    </a:moveTo>
                    <a:cubicBezTo>
                      <a:pt x="11" y="13"/>
                      <a:pt x="35" y="6"/>
                      <a:pt x="50" y="13"/>
                    </a:cubicBezTo>
                    <a:cubicBezTo>
                      <a:pt x="57" y="16"/>
                      <a:pt x="71" y="25"/>
                      <a:pt x="75" y="32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44" name="Freeform 67"/>
              <p:cNvSpPr/>
              <p:nvPr>
                <p:custDataLst>
                  <p:tags r:id="rId63"/>
                </p:custDataLst>
              </p:nvPr>
            </p:nvSpPr>
            <p:spPr>
              <a:xfrm>
                <a:off x="2419" y="2876"/>
                <a:ext cx="104" cy="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31" y="113"/>
                  </a:cxn>
                </a:cxnLst>
                <a:pathLst>
                  <a:path w="46" h="10">
                    <a:moveTo>
                      <a:pt x="0" y="0"/>
                    </a:moveTo>
                    <a:cubicBezTo>
                      <a:pt x="15" y="10"/>
                      <a:pt x="30" y="8"/>
                      <a:pt x="46" y="7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45" name="Freeform 68"/>
              <p:cNvSpPr/>
              <p:nvPr>
                <p:custDataLst>
                  <p:tags r:id="rId64"/>
                </p:custDataLst>
              </p:nvPr>
            </p:nvSpPr>
            <p:spPr>
              <a:xfrm>
                <a:off x="2433" y="2828"/>
                <a:ext cx="79" cy="4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02" y="239"/>
                  </a:cxn>
                </a:cxnLst>
                <a:pathLst>
                  <a:path w="35" h="17">
                    <a:moveTo>
                      <a:pt x="0" y="0"/>
                    </a:moveTo>
                    <a:cubicBezTo>
                      <a:pt x="14" y="4"/>
                      <a:pt x="25" y="5"/>
                      <a:pt x="35" y="17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46" name="Freeform 69"/>
              <p:cNvSpPr/>
              <p:nvPr>
                <p:custDataLst>
                  <p:tags r:id="rId65"/>
                </p:custDataLst>
              </p:nvPr>
            </p:nvSpPr>
            <p:spPr>
              <a:xfrm>
                <a:off x="2532" y="2819"/>
                <a:ext cx="134" cy="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41" y="311"/>
                  </a:cxn>
                  <a:cxn ang="0">
                    <a:pos x="690" y="185"/>
                  </a:cxn>
                </a:cxnLst>
                <a:pathLst>
                  <a:path w="59" h="24">
                    <a:moveTo>
                      <a:pt x="0" y="0"/>
                    </a:moveTo>
                    <a:cubicBezTo>
                      <a:pt x="1" y="11"/>
                      <a:pt x="19" y="24"/>
                      <a:pt x="29" y="23"/>
                    </a:cubicBezTo>
                    <a:cubicBezTo>
                      <a:pt x="39" y="23"/>
                      <a:pt x="49" y="16"/>
                      <a:pt x="59" y="14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47" name="Freeform 70"/>
              <p:cNvSpPr/>
              <p:nvPr>
                <p:custDataLst>
                  <p:tags r:id="rId66"/>
                </p:custDataLst>
              </p:nvPr>
            </p:nvSpPr>
            <p:spPr>
              <a:xfrm>
                <a:off x="2661" y="2845"/>
                <a:ext cx="113" cy="4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21" y="239"/>
                  </a:cxn>
                  <a:cxn ang="0">
                    <a:pos x="576" y="128"/>
                  </a:cxn>
                </a:cxnLst>
                <a:pathLst>
                  <a:path w="50" h="17">
                    <a:moveTo>
                      <a:pt x="0" y="0"/>
                    </a:moveTo>
                    <a:cubicBezTo>
                      <a:pt x="2" y="9"/>
                      <a:pt x="20" y="17"/>
                      <a:pt x="28" y="17"/>
                    </a:cubicBezTo>
                    <a:cubicBezTo>
                      <a:pt x="35" y="17"/>
                      <a:pt x="44" y="13"/>
                      <a:pt x="50" y="9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48" name="Freeform 71"/>
              <p:cNvSpPr/>
              <p:nvPr>
                <p:custDataLst>
                  <p:tags r:id="rId67"/>
                </p:custDataLst>
              </p:nvPr>
            </p:nvSpPr>
            <p:spPr>
              <a:xfrm>
                <a:off x="2245" y="2775"/>
                <a:ext cx="106" cy="39"/>
              </a:xfrm>
              <a:custGeom>
                <a:avLst/>
                <a:gdLst/>
                <a:ahLst/>
                <a:cxnLst>
                  <a:cxn ang="0">
                    <a:pos x="0" y="132"/>
                  </a:cxn>
                  <a:cxn ang="0">
                    <a:pos x="539" y="232"/>
                  </a:cxn>
                </a:cxnLst>
                <a:pathLst>
                  <a:path w="47" h="16">
                    <a:moveTo>
                      <a:pt x="0" y="9"/>
                    </a:moveTo>
                    <a:cubicBezTo>
                      <a:pt x="18" y="0"/>
                      <a:pt x="33" y="5"/>
                      <a:pt x="47" y="16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49" name="Freeform 72"/>
              <p:cNvSpPr/>
              <p:nvPr>
                <p:custDataLst>
                  <p:tags r:id="rId68"/>
                </p:custDataLst>
              </p:nvPr>
            </p:nvSpPr>
            <p:spPr>
              <a:xfrm>
                <a:off x="2263" y="2840"/>
                <a:ext cx="97" cy="3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94" y="112"/>
                  </a:cxn>
                </a:cxnLst>
                <a:pathLst>
                  <a:path w="43" h="14">
                    <a:moveTo>
                      <a:pt x="0" y="0"/>
                    </a:moveTo>
                    <a:cubicBezTo>
                      <a:pt x="14" y="6"/>
                      <a:pt x="27" y="14"/>
                      <a:pt x="43" y="8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50" name="Freeform 73"/>
              <p:cNvSpPr/>
              <p:nvPr>
                <p:custDataLst>
                  <p:tags r:id="rId69"/>
                </p:custDataLst>
              </p:nvPr>
            </p:nvSpPr>
            <p:spPr>
              <a:xfrm>
                <a:off x="1980" y="2792"/>
                <a:ext cx="106" cy="2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75" y="150"/>
                  </a:cxn>
                  <a:cxn ang="0">
                    <a:pos x="539" y="91"/>
                  </a:cxn>
                </a:cxnLst>
                <a:pathLst>
                  <a:path w="47" h="11">
                    <a:moveTo>
                      <a:pt x="0" y="0"/>
                    </a:moveTo>
                    <a:cubicBezTo>
                      <a:pt x="8" y="4"/>
                      <a:pt x="14" y="9"/>
                      <a:pt x="24" y="10"/>
                    </a:cubicBezTo>
                    <a:cubicBezTo>
                      <a:pt x="32" y="11"/>
                      <a:pt x="40" y="8"/>
                      <a:pt x="47" y="6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51" name="Freeform 74"/>
              <p:cNvSpPr/>
              <p:nvPr>
                <p:custDataLst>
                  <p:tags r:id="rId70"/>
                </p:custDataLst>
              </p:nvPr>
            </p:nvSpPr>
            <p:spPr>
              <a:xfrm>
                <a:off x="2947" y="2971"/>
                <a:ext cx="602" cy="14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87" y="239"/>
                  </a:cxn>
                  <a:cxn ang="0">
                    <a:pos x="953" y="256"/>
                  </a:cxn>
                  <a:cxn ang="0">
                    <a:pos x="1403" y="408"/>
                  </a:cxn>
                  <a:cxn ang="0">
                    <a:pos x="2019" y="425"/>
                  </a:cxn>
                  <a:cxn ang="0">
                    <a:pos x="2351" y="578"/>
                  </a:cxn>
                  <a:cxn ang="0">
                    <a:pos x="2863" y="677"/>
                  </a:cxn>
                  <a:cxn ang="0">
                    <a:pos x="3082" y="846"/>
                  </a:cxn>
                </a:cxnLst>
                <a:pathLst>
                  <a:path w="266" h="60">
                    <a:moveTo>
                      <a:pt x="0" y="0"/>
                    </a:moveTo>
                    <a:cubicBezTo>
                      <a:pt x="11" y="13"/>
                      <a:pt x="26" y="15"/>
                      <a:pt x="42" y="17"/>
                    </a:cubicBezTo>
                    <a:cubicBezTo>
                      <a:pt x="55" y="19"/>
                      <a:pt x="69" y="15"/>
                      <a:pt x="82" y="18"/>
                    </a:cubicBezTo>
                    <a:cubicBezTo>
                      <a:pt x="95" y="20"/>
                      <a:pt x="106" y="29"/>
                      <a:pt x="121" y="29"/>
                    </a:cubicBezTo>
                    <a:cubicBezTo>
                      <a:pt x="140" y="28"/>
                      <a:pt x="155" y="22"/>
                      <a:pt x="174" y="30"/>
                    </a:cubicBezTo>
                    <a:cubicBezTo>
                      <a:pt x="185" y="35"/>
                      <a:pt x="190" y="43"/>
                      <a:pt x="203" y="41"/>
                    </a:cubicBezTo>
                    <a:cubicBezTo>
                      <a:pt x="219" y="40"/>
                      <a:pt x="233" y="39"/>
                      <a:pt x="247" y="48"/>
                    </a:cubicBezTo>
                    <a:cubicBezTo>
                      <a:pt x="253" y="52"/>
                      <a:pt x="260" y="56"/>
                      <a:pt x="266" y="6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52" name="Freeform 75"/>
              <p:cNvSpPr/>
              <p:nvPr>
                <p:custDataLst>
                  <p:tags r:id="rId71"/>
                </p:custDataLst>
              </p:nvPr>
            </p:nvSpPr>
            <p:spPr>
              <a:xfrm>
                <a:off x="2983" y="2932"/>
                <a:ext cx="127" cy="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42" y="256"/>
                  </a:cxn>
                  <a:cxn ang="0">
                    <a:pos x="653" y="438"/>
                  </a:cxn>
                </a:cxnLst>
                <a:pathLst>
                  <a:path w="56" h="31">
                    <a:moveTo>
                      <a:pt x="0" y="0"/>
                    </a:moveTo>
                    <a:cubicBezTo>
                      <a:pt x="10" y="13"/>
                      <a:pt x="26" y="10"/>
                      <a:pt x="38" y="18"/>
                    </a:cubicBezTo>
                    <a:cubicBezTo>
                      <a:pt x="44" y="22"/>
                      <a:pt x="48" y="30"/>
                      <a:pt x="56" y="31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53" name="Freeform 76"/>
              <p:cNvSpPr/>
              <p:nvPr>
                <p:custDataLst>
                  <p:tags r:id="rId72"/>
                </p:custDataLst>
              </p:nvPr>
            </p:nvSpPr>
            <p:spPr>
              <a:xfrm>
                <a:off x="3137" y="3000"/>
                <a:ext cx="149" cy="31"/>
              </a:xfrm>
              <a:custGeom>
                <a:avLst/>
                <a:gdLst/>
                <a:ahLst/>
                <a:cxnLst>
                  <a:cxn ang="0">
                    <a:pos x="0" y="79"/>
                  </a:cxn>
                  <a:cxn ang="0">
                    <a:pos x="483" y="29"/>
                  </a:cxn>
                  <a:cxn ang="0">
                    <a:pos x="759" y="176"/>
                  </a:cxn>
                </a:cxnLst>
                <a:pathLst>
                  <a:path w="66" h="13">
                    <a:moveTo>
                      <a:pt x="0" y="6"/>
                    </a:moveTo>
                    <a:cubicBezTo>
                      <a:pt x="14" y="4"/>
                      <a:pt x="27" y="0"/>
                      <a:pt x="42" y="2"/>
                    </a:cubicBezTo>
                    <a:cubicBezTo>
                      <a:pt x="51" y="4"/>
                      <a:pt x="58" y="8"/>
                      <a:pt x="66" y="13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54" name="Freeform 77"/>
              <p:cNvSpPr/>
              <p:nvPr>
                <p:custDataLst>
                  <p:tags r:id="rId73"/>
                </p:custDataLst>
              </p:nvPr>
            </p:nvSpPr>
            <p:spPr>
              <a:xfrm>
                <a:off x="3241" y="2992"/>
                <a:ext cx="183" cy="25"/>
              </a:xfrm>
              <a:custGeom>
                <a:avLst/>
                <a:gdLst/>
                <a:ahLst/>
                <a:cxnLst>
                  <a:cxn ang="0">
                    <a:pos x="0" y="95"/>
                  </a:cxn>
                  <a:cxn ang="0">
                    <a:pos x="264" y="33"/>
                  </a:cxn>
                  <a:cxn ang="0">
                    <a:pos x="648" y="145"/>
                  </a:cxn>
                  <a:cxn ang="0">
                    <a:pos x="933" y="0"/>
                  </a:cxn>
                </a:cxnLst>
                <a:pathLst>
                  <a:path w="81" h="10">
                    <a:moveTo>
                      <a:pt x="0" y="6"/>
                    </a:moveTo>
                    <a:cubicBezTo>
                      <a:pt x="6" y="7"/>
                      <a:pt x="17" y="2"/>
                      <a:pt x="23" y="2"/>
                    </a:cubicBezTo>
                    <a:cubicBezTo>
                      <a:pt x="35" y="3"/>
                      <a:pt x="45" y="8"/>
                      <a:pt x="56" y="9"/>
                    </a:cubicBezTo>
                    <a:cubicBezTo>
                      <a:pt x="61" y="10"/>
                      <a:pt x="79" y="6"/>
                      <a:pt x="81" y="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55" name="Freeform 78"/>
              <p:cNvSpPr/>
              <p:nvPr>
                <p:custDataLst>
                  <p:tags r:id="rId74"/>
                </p:custDataLst>
              </p:nvPr>
            </p:nvSpPr>
            <p:spPr>
              <a:xfrm>
                <a:off x="3064" y="2959"/>
                <a:ext cx="143" cy="43"/>
              </a:xfrm>
              <a:custGeom>
                <a:avLst/>
                <a:gdLst/>
                <a:ahLst/>
                <a:cxnLst>
                  <a:cxn ang="0">
                    <a:pos x="0" y="41"/>
                  </a:cxn>
                  <a:cxn ang="0">
                    <a:pos x="202" y="12"/>
                  </a:cxn>
                  <a:cxn ang="0">
                    <a:pos x="470" y="69"/>
                  </a:cxn>
                  <a:cxn ang="0">
                    <a:pos x="738" y="246"/>
                  </a:cxn>
                </a:cxnLst>
                <a:pathLst>
                  <a:path w="63" h="18">
                    <a:moveTo>
                      <a:pt x="0" y="3"/>
                    </a:moveTo>
                    <a:cubicBezTo>
                      <a:pt x="5" y="4"/>
                      <a:pt x="12" y="1"/>
                      <a:pt x="17" y="1"/>
                    </a:cubicBezTo>
                    <a:cubicBezTo>
                      <a:pt x="25" y="0"/>
                      <a:pt x="33" y="2"/>
                      <a:pt x="40" y="5"/>
                    </a:cubicBezTo>
                    <a:cubicBezTo>
                      <a:pt x="47" y="7"/>
                      <a:pt x="57" y="16"/>
                      <a:pt x="63" y="18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56" name="Freeform 79"/>
              <p:cNvSpPr/>
              <p:nvPr>
                <p:custDataLst>
                  <p:tags r:id="rId75"/>
                </p:custDataLst>
              </p:nvPr>
            </p:nvSpPr>
            <p:spPr>
              <a:xfrm>
                <a:off x="3110" y="2934"/>
                <a:ext cx="122" cy="3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3" y="112"/>
                  </a:cxn>
                  <a:cxn ang="0">
                    <a:pos x="321" y="202"/>
                  </a:cxn>
                  <a:cxn ang="0">
                    <a:pos x="624" y="112"/>
                  </a:cxn>
                </a:cxnLst>
                <a:pathLst>
                  <a:path w="54" h="14">
                    <a:moveTo>
                      <a:pt x="0" y="0"/>
                    </a:moveTo>
                    <a:cubicBezTo>
                      <a:pt x="3" y="2"/>
                      <a:pt x="5" y="6"/>
                      <a:pt x="8" y="8"/>
                    </a:cubicBezTo>
                    <a:cubicBezTo>
                      <a:pt x="13" y="13"/>
                      <a:pt x="21" y="13"/>
                      <a:pt x="28" y="14"/>
                    </a:cubicBezTo>
                    <a:cubicBezTo>
                      <a:pt x="37" y="14"/>
                      <a:pt x="47" y="13"/>
                      <a:pt x="54" y="8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57" name="Freeform 80"/>
              <p:cNvSpPr/>
              <p:nvPr>
                <p:custDataLst>
                  <p:tags r:id="rId76"/>
                </p:custDataLst>
              </p:nvPr>
            </p:nvSpPr>
            <p:spPr>
              <a:xfrm>
                <a:off x="3343" y="3026"/>
                <a:ext cx="140" cy="46"/>
              </a:xfrm>
              <a:custGeom>
                <a:avLst/>
                <a:gdLst/>
                <a:ahLst/>
                <a:cxnLst>
                  <a:cxn ang="0">
                    <a:pos x="0" y="87"/>
                  </a:cxn>
                  <a:cxn ang="0">
                    <a:pos x="519" y="87"/>
                  </a:cxn>
                  <a:cxn ang="0">
                    <a:pos x="714" y="269"/>
                  </a:cxn>
                </a:cxnLst>
                <a:pathLst>
                  <a:path w="62" h="19">
                    <a:moveTo>
                      <a:pt x="0" y="6"/>
                    </a:moveTo>
                    <a:cubicBezTo>
                      <a:pt x="14" y="2"/>
                      <a:pt x="32" y="0"/>
                      <a:pt x="45" y="6"/>
                    </a:cubicBezTo>
                    <a:cubicBezTo>
                      <a:pt x="51" y="9"/>
                      <a:pt x="57" y="16"/>
                      <a:pt x="62" y="19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58" name="Freeform 81"/>
              <p:cNvSpPr/>
              <p:nvPr>
                <p:custDataLst>
                  <p:tags r:id="rId77"/>
                </p:custDataLst>
              </p:nvPr>
            </p:nvSpPr>
            <p:spPr>
              <a:xfrm>
                <a:off x="3522" y="3087"/>
                <a:ext cx="688" cy="84"/>
              </a:xfrm>
              <a:custGeom>
                <a:avLst/>
                <a:gdLst/>
                <a:ahLst/>
                <a:cxnLst>
                  <a:cxn ang="0">
                    <a:pos x="0" y="41"/>
                  </a:cxn>
                  <a:cxn ang="0">
                    <a:pos x="247" y="0"/>
                  </a:cxn>
                  <a:cxn ang="0">
                    <a:pos x="625" y="41"/>
                  </a:cxn>
                  <a:cxn ang="0">
                    <a:pos x="1111" y="168"/>
                  </a:cxn>
                  <a:cxn ang="0">
                    <a:pos x="1623" y="288"/>
                  </a:cxn>
                  <a:cxn ang="0">
                    <a:pos x="2064" y="264"/>
                  </a:cxn>
                  <a:cxn ang="0">
                    <a:pos x="2551" y="456"/>
                  </a:cxn>
                  <a:cxn ang="0">
                    <a:pos x="2981" y="403"/>
                  </a:cxn>
                  <a:cxn ang="0">
                    <a:pos x="3313" y="473"/>
                  </a:cxn>
                  <a:cxn ang="0">
                    <a:pos x="3524" y="334"/>
                  </a:cxn>
                </a:cxnLst>
                <a:pathLst>
                  <a:path w="304" h="35">
                    <a:moveTo>
                      <a:pt x="0" y="3"/>
                    </a:moveTo>
                    <a:cubicBezTo>
                      <a:pt x="7" y="3"/>
                      <a:pt x="14" y="1"/>
                      <a:pt x="21" y="0"/>
                    </a:cubicBezTo>
                    <a:cubicBezTo>
                      <a:pt x="32" y="0"/>
                      <a:pt x="43" y="0"/>
                      <a:pt x="54" y="3"/>
                    </a:cubicBezTo>
                    <a:cubicBezTo>
                      <a:pt x="70" y="9"/>
                      <a:pt x="79" y="17"/>
                      <a:pt x="96" y="12"/>
                    </a:cubicBezTo>
                    <a:cubicBezTo>
                      <a:pt x="113" y="8"/>
                      <a:pt x="125" y="13"/>
                      <a:pt x="140" y="21"/>
                    </a:cubicBezTo>
                    <a:cubicBezTo>
                      <a:pt x="154" y="28"/>
                      <a:pt x="164" y="20"/>
                      <a:pt x="178" y="19"/>
                    </a:cubicBezTo>
                    <a:cubicBezTo>
                      <a:pt x="194" y="18"/>
                      <a:pt x="205" y="30"/>
                      <a:pt x="220" y="33"/>
                    </a:cubicBezTo>
                    <a:cubicBezTo>
                      <a:pt x="233" y="35"/>
                      <a:pt x="245" y="29"/>
                      <a:pt x="257" y="29"/>
                    </a:cubicBezTo>
                    <a:cubicBezTo>
                      <a:pt x="267" y="30"/>
                      <a:pt x="275" y="35"/>
                      <a:pt x="286" y="34"/>
                    </a:cubicBezTo>
                    <a:cubicBezTo>
                      <a:pt x="293" y="33"/>
                      <a:pt x="299" y="30"/>
                      <a:pt x="304" y="24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59" name="Freeform 82"/>
              <p:cNvSpPr/>
              <p:nvPr>
                <p:custDataLst>
                  <p:tags r:id="rId78"/>
                </p:custDataLst>
              </p:nvPr>
            </p:nvSpPr>
            <p:spPr>
              <a:xfrm>
                <a:off x="3646" y="3084"/>
                <a:ext cx="256" cy="53"/>
              </a:xfrm>
              <a:custGeom>
                <a:avLst/>
                <a:gdLst/>
                <a:ahLst/>
                <a:cxnLst>
                  <a:cxn ang="0">
                    <a:pos x="0" y="58"/>
                  </a:cxn>
                  <a:cxn ang="0">
                    <a:pos x="442" y="41"/>
                  </a:cxn>
                  <a:cxn ang="0">
                    <a:pos x="709" y="140"/>
                  </a:cxn>
                  <a:cxn ang="0">
                    <a:pos x="1115" y="169"/>
                  </a:cxn>
                  <a:cxn ang="0">
                    <a:pos x="1314" y="308"/>
                  </a:cxn>
                </a:cxnLst>
                <a:pathLst>
                  <a:path w="113" h="22">
                    <a:moveTo>
                      <a:pt x="0" y="4"/>
                    </a:moveTo>
                    <a:cubicBezTo>
                      <a:pt x="12" y="7"/>
                      <a:pt x="25" y="0"/>
                      <a:pt x="38" y="3"/>
                    </a:cubicBezTo>
                    <a:cubicBezTo>
                      <a:pt x="48" y="6"/>
                      <a:pt x="51" y="11"/>
                      <a:pt x="61" y="10"/>
                    </a:cubicBezTo>
                    <a:cubicBezTo>
                      <a:pt x="72" y="9"/>
                      <a:pt x="86" y="7"/>
                      <a:pt x="96" y="12"/>
                    </a:cubicBezTo>
                    <a:cubicBezTo>
                      <a:pt x="102" y="14"/>
                      <a:pt x="107" y="20"/>
                      <a:pt x="113" y="22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60" name="Freeform 83"/>
              <p:cNvSpPr/>
              <p:nvPr>
                <p:custDataLst>
                  <p:tags r:id="rId79"/>
                </p:custDataLst>
              </p:nvPr>
            </p:nvSpPr>
            <p:spPr>
              <a:xfrm>
                <a:off x="3721" y="3123"/>
                <a:ext cx="126" cy="3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65" y="176"/>
                  </a:cxn>
                  <a:cxn ang="0">
                    <a:pos x="639" y="107"/>
                  </a:cxn>
                </a:cxnLst>
                <a:pathLst>
                  <a:path w="56" h="13">
                    <a:moveTo>
                      <a:pt x="0" y="0"/>
                    </a:moveTo>
                    <a:cubicBezTo>
                      <a:pt x="11" y="6"/>
                      <a:pt x="19" y="13"/>
                      <a:pt x="32" y="13"/>
                    </a:cubicBezTo>
                    <a:cubicBezTo>
                      <a:pt x="41" y="13"/>
                      <a:pt x="48" y="8"/>
                      <a:pt x="56" y="8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61" name="Freeform 84"/>
              <p:cNvSpPr/>
              <p:nvPr>
                <p:custDataLst>
                  <p:tags r:id="rId80"/>
                </p:custDataLst>
              </p:nvPr>
            </p:nvSpPr>
            <p:spPr>
              <a:xfrm>
                <a:off x="3943" y="3169"/>
                <a:ext cx="692" cy="159"/>
              </a:xfrm>
              <a:custGeom>
                <a:avLst/>
                <a:gdLst/>
                <a:ahLst/>
                <a:cxnLst>
                  <a:cxn ang="0">
                    <a:pos x="0" y="82"/>
                  </a:cxn>
                  <a:cxn ang="0">
                    <a:pos x="369" y="12"/>
                  </a:cxn>
                  <a:cxn ang="0">
                    <a:pos x="762" y="251"/>
                  </a:cxn>
                  <a:cxn ang="0">
                    <a:pos x="1180" y="308"/>
                  </a:cxn>
                  <a:cxn ang="0">
                    <a:pos x="1735" y="448"/>
                  </a:cxn>
                  <a:cxn ang="0">
                    <a:pos x="2359" y="436"/>
                  </a:cxn>
                  <a:cxn ang="0">
                    <a:pos x="2614" y="605"/>
                  </a:cxn>
                  <a:cxn ang="0">
                    <a:pos x="2870" y="605"/>
                  </a:cxn>
                  <a:cxn ang="0">
                    <a:pos x="3329" y="824"/>
                  </a:cxn>
                  <a:cxn ang="0">
                    <a:pos x="3539" y="911"/>
                  </a:cxn>
                </a:cxnLst>
                <a:pathLst>
                  <a:path w="306" h="66">
                    <a:moveTo>
                      <a:pt x="0" y="6"/>
                    </a:moveTo>
                    <a:cubicBezTo>
                      <a:pt x="10" y="2"/>
                      <a:pt x="21" y="0"/>
                      <a:pt x="32" y="1"/>
                    </a:cubicBezTo>
                    <a:cubicBezTo>
                      <a:pt x="44" y="2"/>
                      <a:pt x="55" y="12"/>
                      <a:pt x="66" y="18"/>
                    </a:cubicBezTo>
                    <a:cubicBezTo>
                      <a:pt x="79" y="25"/>
                      <a:pt x="88" y="21"/>
                      <a:pt x="102" y="22"/>
                    </a:cubicBezTo>
                    <a:cubicBezTo>
                      <a:pt x="118" y="23"/>
                      <a:pt x="133" y="32"/>
                      <a:pt x="150" y="32"/>
                    </a:cubicBezTo>
                    <a:cubicBezTo>
                      <a:pt x="169" y="33"/>
                      <a:pt x="185" y="25"/>
                      <a:pt x="204" y="31"/>
                    </a:cubicBezTo>
                    <a:cubicBezTo>
                      <a:pt x="212" y="34"/>
                      <a:pt x="218" y="40"/>
                      <a:pt x="226" y="43"/>
                    </a:cubicBezTo>
                    <a:cubicBezTo>
                      <a:pt x="234" y="47"/>
                      <a:pt x="240" y="44"/>
                      <a:pt x="248" y="43"/>
                    </a:cubicBezTo>
                    <a:cubicBezTo>
                      <a:pt x="264" y="41"/>
                      <a:pt x="275" y="53"/>
                      <a:pt x="288" y="59"/>
                    </a:cubicBezTo>
                    <a:cubicBezTo>
                      <a:pt x="292" y="61"/>
                      <a:pt x="302" y="66"/>
                      <a:pt x="306" y="65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62" name="Freeform 85"/>
              <p:cNvSpPr/>
              <p:nvPr>
                <p:custDataLst>
                  <p:tags r:id="rId81"/>
                </p:custDataLst>
              </p:nvPr>
            </p:nvSpPr>
            <p:spPr>
              <a:xfrm>
                <a:off x="4307" y="3248"/>
                <a:ext cx="127" cy="2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49" y="162"/>
                  </a:cxn>
                  <a:cxn ang="0">
                    <a:pos x="653" y="91"/>
                  </a:cxn>
                </a:cxnLst>
                <a:pathLst>
                  <a:path w="56" h="11">
                    <a:moveTo>
                      <a:pt x="0" y="0"/>
                    </a:moveTo>
                    <a:cubicBezTo>
                      <a:pt x="11" y="2"/>
                      <a:pt x="19" y="10"/>
                      <a:pt x="30" y="11"/>
                    </a:cubicBezTo>
                    <a:cubicBezTo>
                      <a:pt x="38" y="11"/>
                      <a:pt x="48" y="8"/>
                      <a:pt x="56" y="6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63" name="Freeform 86"/>
              <p:cNvSpPr/>
              <p:nvPr>
                <p:custDataLst>
                  <p:tags r:id="rId82"/>
                </p:custDataLst>
              </p:nvPr>
            </p:nvSpPr>
            <p:spPr>
              <a:xfrm>
                <a:off x="4407" y="3234"/>
                <a:ext cx="111" cy="39"/>
              </a:xfrm>
              <a:custGeom>
                <a:avLst/>
                <a:gdLst/>
                <a:ahLst/>
                <a:cxnLst>
                  <a:cxn ang="0">
                    <a:pos x="0" y="41"/>
                  </a:cxn>
                  <a:cxn ang="0">
                    <a:pos x="394" y="90"/>
                  </a:cxn>
                  <a:cxn ang="0">
                    <a:pos x="569" y="232"/>
                  </a:cxn>
                </a:cxnLst>
                <a:pathLst>
                  <a:path w="49" h="16">
                    <a:moveTo>
                      <a:pt x="0" y="3"/>
                    </a:moveTo>
                    <a:cubicBezTo>
                      <a:pt x="12" y="3"/>
                      <a:pt x="23" y="0"/>
                      <a:pt x="34" y="6"/>
                    </a:cubicBezTo>
                    <a:cubicBezTo>
                      <a:pt x="40" y="8"/>
                      <a:pt x="43" y="14"/>
                      <a:pt x="49" y="16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64" name="Freeform 87"/>
              <p:cNvSpPr/>
              <p:nvPr>
                <p:custDataLst>
                  <p:tags r:id="rId83"/>
                </p:custDataLst>
              </p:nvPr>
            </p:nvSpPr>
            <p:spPr>
              <a:xfrm>
                <a:off x="4115" y="3132"/>
                <a:ext cx="500" cy="114"/>
              </a:xfrm>
              <a:custGeom>
                <a:avLst/>
                <a:gdLst/>
                <a:ahLst/>
                <a:cxnLst>
                  <a:cxn ang="0">
                    <a:pos x="0" y="141"/>
                  </a:cxn>
                  <a:cxn ang="0">
                    <a:pos x="543" y="129"/>
                  </a:cxn>
                  <a:cxn ang="0">
                    <a:pos x="937" y="211"/>
                  </a:cxn>
                  <a:cxn ang="0">
                    <a:pos x="1330" y="458"/>
                  </a:cxn>
                  <a:cxn ang="0">
                    <a:pos x="1704" y="512"/>
                  </a:cxn>
                  <a:cxn ang="0">
                    <a:pos x="2048" y="660"/>
                  </a:cxn>
                  <a:cxn ang="0">
                    <a:pos x="2339" y="582"/>
                  </a:cxn>
                  <a:cxn ang="0">
                    <a:pos x="2466" y="611"/>
                  </a:cxn>
                  <a:cxn ang="0">
                    <a:pos x="2559" y="599"/>
                  </a:cxn>
                </a:cxnLst>
                <a:pathLst>
                  <a:path w="221" h="47">
                    <a:moveTo>
                      <a:pt x="0" y="10"/>
                    </a:moveTo>
                    <a:cubicBezTo>
                      <a:pt x="14" y="3"/>
                      <a:pt x="33" y="0"/>
                      <a:pt x="47" y="9"/>
                    </a:cubicBezTo>
                    <a:cubicBezTo>
                      <a:pt x="58" y="16"/>
                      <a:pt x="69" y="15"/>
                      <a:pt x="81" y="15"/>
                    </a:cubicBezTo>
                    <a:cubicBezTo>
                      <a:pt x="94" y="15"/>
                      <a:pt x="102" y="29"/>
                      <a:pt x="115" y="32"/>
                    </a:cubicBezTo>
                    <a:cubicBezTo>
                      <a:pt x="126" y="35"/>
                      <a:pt x="136" y="30"/>
                      <a:pt x="147" y="36"/>
                    </a:cubicBezTo>
                    <a:cubicBezTo>
                      <a:pt x="158" y="41"/>
                      <a:pt x="164" y="47"/>
                      <a:pt x="177" y="46"/>
                    </a:cubicBezTo>
                    <a:cubicBezTo>
                      <a:pt x="186" y="45"/>
                      <a:pt x="194" y="40"/>
                      <a:pt x="202" y="41"/>
                    </a:cubicBezTo>
                    <a:cubicBezTo>
                      <a:pt x="206" y="41"/>
                      <a:pt x="209" y="43"/>
                      <a:pt x="213" y="43"/>
                    </a:cubicBezTo>
                    <a:cubicBezTo>
                      <a:pt x="216" y="43"/>
                      <a:pt x="219" y="41"/>
                      <a:pt x="221" y="42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65" name="Freeform 88"/>
              <p:cNvSpPr/>
              <p:nvPr>
                <p:custDataLst>
                  <p:tags r:id="rId84"/>
                </p:custDataLst>
              </p:nvPr>
            </p:nvSpPr>
            <p:spPr>
              <a:xfrm>
                <a:off x="4540" y="3239"/>
                <a:ext cx="95" cy="3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47" y="112"/>
                  </a:cxn>
                  <a:cxn ang="0">
                    <a:pos x="486" y="202"/>
                  </a:cxn>
                </a:cxnLst>
                <a:pathLst>
                  <a:path w="42" h="14">
                    <a:moveTo>
                      <a:pt x="0" y="0"/>
                    </a:moveTo>
                    <a:cubicBezTo>
                      <a:pt x="8" y="2"/>
                      <a:pt x="14" y="3"/>
                      <a:pt x="21" y="8"/>
                    </a:cubicBezTo>
                    <a:cubicBezTo>
                      <a:pt x="27" y="12"/>
                      <a:pt x="34" y="14"/>
                      <a:pt x="42" y="14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66" name="Freeform 89"/>
              <p:cNvSpPr/>
              <p:nvPr>
                <p:custDataLst>
                  <p:tags r:id="rId85"/>
                </p:custDataLst>
              </p:nvPr>
            </p:nvSpPr>
            <p:spPr>
              <a:xfrm>
                <a:off x="4255" y="3171"/>
                <a:ext cx="100" cy="3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32" y="178"/>
                  </a:cxn>
                  <a:cxn ang="0">
                    <a:pos x="516" y="168"/>
                  </a:cxn>
                </a:cxnLst>
                <a:pathLst>
                  <a:path w="44" h="15">
                    <a:moveTo>
                      <a:pt x="0" y="0"/>
                    </a:moveTo>
                    <a:cubicBezTo>
                      <a:pt x="0" y="6"/>
                      <a:pt x="14" y="11"/>
                      <a:pt x="20" y="13"/>
                    </a:cubicBezTo>
                    <a:cubicBezTo>
                      <a:pt x="28" y="15"/>
                      <a:pt x="36" y="13"/>
                      <a:pt x="44" y="12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67" name="Freeform 90"/>
              <p:cNvSpPr/>
              <p:nvPr>
                <p:custDataLst>
                  <p:tags r:id="rId86"/>
                </p:custDataLst>
              </p:nvPr>
            </p:nvSpPr>
            <p:spPr>
              <a:xfrm>
                <a:off x="4196" y="3210"/>
                <a:ext cx="136" cy="34"/>
              </a:xfrm>
              <a:custGeom>
                <a:avLst/>
                <a:gdLst/>
                <a:ahLst/>
                <a:cxnLst>
                  <a:cxn ang="0">
                    <a:pos x="0" y="87"/>
                  </a:cxn>
                  <a:cxn ang="0">
                    <a:pos x="451" y="58"/>
                  </a:cxn>
                  <a:cxn ang="0">
                    <a:pos x="698" y="202"/>
                  </a:cxn>
                </a:cxnLst>
                <a:pathLst>
                  <a:path w="60" h="14">
                    <a:moveTo>
                      <a:pt x="0" y="6"/>
                    </a:moveTo>
                    <a:cubicBezTo>
                      <a:pt x="14" y="4"/>
                      <a:pt x="24" y="0"/>
                      <a:pt x="39" y="4"/>
                    </a:cubicBezTo>
                    <a:cubicBezTo>
                      <a:pt x="46" y="7"/>
                      <a:pt x="54" y="9"/>
                      <a:pt x="60" y="14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68" name="Freeform 91"/>
              <p:cNvSpPr/>
              <p:nvPr>
                <p:custDataLst>
                  <p:tags r:id="rId87"/>
                </p:custDataLst>
              </p:nvPr>
            </p:nvSpPr>
            <p:spPr>
              <a:xfrm>
                <a:off x="4060" y="3181"/>
                <a:ext cx="132" cy="41"/>
              </a:xfrm>
              <a:custGeom>
                <a:avLst/>
                <a:gdLst/>
                <a:ahLst/>
                <a:cxnLst>
                  <a:cxn ang="0">
                    <a:pos x="0" y="29"/>
                  </a:cxn>
                  <a:cxn ang="0">
                    <a:pos x="259" y="12"/>
                  </a:cxn>
                  <a:cxn ang="0">
                    <a:pos x="471" y="99"/>
                  </a:cxn>
                  <a:cxn ang="0">
                    <a:pos x="683" y="239"/>
                  </a:cxn>
                </a:cxnLst>
                <a:pathLst>
                  <a:path w="58" h="17">
                    <a:moveTo>
                      <a:pt x="0" y="2"/>
                    </a:moveTo>
                    <a:cubicBezTo>
                      <a:pt x="7" y="4"/>
                      <a:pt x="15" y="0"/>
                      <a:pt x="22" y="1"/>
                    </a:cubicBezTo>
                    <a:cubicBezTo>
                      <a:pt x="28" y="1"/>
                      <a:pt x="34" y="4"/>
                      <a:pt x="40" y="7"/>
                    </a:cubicBezTo>
                    <a:cubicBezTo>
                      <a:pt x="45" y="10"/>
                      <a:pt x="51" y="16"/>
                      <a:pt x="58" y="17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69" name="Freeform 92"/>
              <p:cNvSpPr/>
              <p:nvPr>
                <p:custDataLst>
                  <p:tags r:id="rId88"/>
                </p:custDataLst>
              </p:nvPr>
            </p:nvSpPr>
            <p:spPr>
              <a:xfrm>
                <a:off x="3963" y="3128"/>
                <a:ext cx="124" cy="29"/>
              </a:xfrm>
              <a:custGeom>
                <a:avLst/>
                <a:gdLst/>
                <a:ahLst/>
                <a:cxnLst>
                  <a:cxn ang="0">
                    <a:pos x="0" y="58"/>
                  </a:cxn>
                  <a:cxn ang="0">
                    <a:pos x="356" y="41"/>
                  </a:cxn>
                  <a:cxn ang="0">
                    <a:pos x="631" y="169"/>
                  </a:cxn>
                </a:cxnLst>
                <a:pathLst>
                  <a:path w="55" h="12">
                    <a:moveTo>
                      <a:pt x="0" y="4"/>
                    </a:moveTo>
                    <a:cubicBezTo>
                      <a:pt x="10" y="7"/>
                      <a:pt x="21" y="0"/>
                      <a:pt x="31" y="3"/>
                    </a:cubicBezTo>
                    <a:cubicBezTo>
                      <a:pt x="40" y="5"/>
                      <a:pt x="47" y="11"/>
                      <a:pt x="55" y="12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70" name="Freeform 93"/>
              <p:cNvSpPr/>
              <p:nvPr>
                <p:custDataLst>
                  <p:tags r:id="rId89"/>
                </p:custDataLst>
              </p:nvPr>
            </p:nvSpPr>
            <p:spPr>
              <a:xfrm>
                <a:off x="3458" y="3043"/>
                <a:ext cx="131" cy="41"/>
              </a:xfrm>
              <a:custGeom>
                <a:avLst/>
                <a:gdLst/>
                <a:ahLst/>
                <a:cxnLst>
                  <a:cxn ang="0">
                    <a:pos x="0" y="41"/>
                  </a:cxn>
                  <a:cxn ang="0">
                    <a:pos x="413" y="58"/>
                  </a:cxn>
                  <a:cxn ang="0">
                    <a:pos x="669" y="239"/>
                  </a:cxn>
                </a:cxnLst>
                <a:pathLst>
                  <a:path w="58" h="17">
                    <a:moveTo>
                      <a:pt x="0" y="3"/>
                    </a:moveTo>
                    <a:cubicBezTo>
                      <a:pt x="11" y="6"/>
                      <a:pt x="24" y="0"/>
                      <a:pt x="36" y="4"/>
                    </a:cubicBezTo>
                    <a:cubicBezTo>
                      <a:pt x="42" y="7"/>
                      <a:pt x="54" y="12"/>
                      <a:pt x="58" y="17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71" name="Freeform 94"/>
              <p:cNvSpPr/>
              <p:nvPr>
                <p:custDataLst>
                  <p:tags r:id="rId90"/>
                </p:custDataLst>
              </p:nvPr>
            </p:nvSpPr>
            <p:spPr>
              <a:xfrm>
                <a:off x="3506" y="3009"/>
                <a:ext cx="140" cy="4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29" y="228"/>
                  </a:cxn>
                  <a:cxn ang="0">
                    <a:pos x="714" y="157"/>
                  </a:cxn>
                </a:cxnLst>
                <a:pathLst>
                  <a:path w="62" h="19">
                    <a:moveTo>
                      <a:pt x="0" y="0"/>
                    </a:moveTo>
                    <a:cubicBezTo>
                      <a:pt x="12" y="12"/>
                      <a:pt x="19" y="19"/>
                      <a:pt x="37" y="16"/>
                    </a:cubicBezTo>
                    <a:cubicBezTo>
                      <a:pt x="45" y="15"/>
                      <a:pt x="54" y="14"/>
                      <a:pt x="62" y="11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72" name="Freeform 95"/>
              <p:cNvSpPr/>
              <p:nvPr>
                <p:custDataLst>
                  <p:tags r:id="rId91"/>
                </p:custDataLst>
              </p:nvPr>
            </p:nvSpPr>
            <p:spPr>
              <a:xfrm>
                <a:off x="3571" y="3089"/>
                <a:ext cx="127" cy="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76" y="234"/>
                  </a:cxn>
                  <a:cxn ang="0">
                    <a:pos x="653" y="165"/>
                  </a:cxn>
                </a:cxnLst>
                <a:pathLst>
                  <a:path w="56" h="18">
                    <a:moveTo>
                      <a:pt x="0" y="0"/>
                    </a:moveTo>
                    <a:cubicBezTo>
                      <a:pt x="6" y="9"/>
                      <a:pt x="22" y="18"/>
                      <a:pt x="32" y="17"/>
                    </a:cubicBezTo>
                    <a:cubicBezTo>
                      <a:pt x="40" y="17"/>
                      <a:pt x="49" y="14"/>
                      <a:pt x="56" y="12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73" name="Freeform 96"/>
              <p:cNvSpPr/>
              <p:nvPr>
                <p:custDataLst>
                  <p:tags r:id="rId92"/>
                </p:custDataLst>
              </p:nvPr>
            </p:nvSpPr>
            <p:spPr>
              <a:xfrm>
                <a:off x="3703" y="3050"/>
                <a:ext cx="131" cy="5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69" y="112"/>
                  </a:cxn>
                </a:cxnLst>
                <a:pathLst>
                  <a:path w="58" h="23">
                    <a:moveTo>
                      <a:pt x="0" y="0"/>
                    </a:moveTo>
                    <a:cubicBezTo>
                      <a:pt x="11" y="23"/>
                      <a:pt x="40" y="13"/>
                      <a:pt x="58" y="8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74" name="Freeform 97"/>
              <p:cNvSpPr/>
              <p:nvPr>
                <p:custDataLst>
                  <p:tags r:id="rId93"/>
                </p:custDataLst>
              </p:nvPr>
            </p:nvSpPr>
            <p:spPr>
              <a:xfrm>
                <a:off x="3838" y="3145"/>
                <a:ext cx="105" cy="38"/>
              </a:xfrm>
              <a:custGeom>
                <a:avLst/>
                <a:gdLst/>
                <a:ahLst/>
                <a:cxnLst>
                  <a:cxn ang="0">
                    <a:pos x="0" y="119"/>
                  </a:cxn>
                  <a:cxn ang="0">
                    <a:pos x="354" y="95"/>
                  </a:cxn>
                  <a:cxn ang="0">
                    <a:pos x="548" y="214"/>
                  </a:cxn>
                </a:cxnLst>
                <a:pathLst>
                  <a:path w="46" h="16">
                    <a:moveTo>
                      <a:pt x="0" y="9"/>
                    </a:moveTo>
                    <a:cubicBezTo>
                      <a:pt x="12" y="7"/>
                      <a:pt x="18" y="0"/>
                      <a:pt x="30" y="7"/>
                    </a:cubicBezTo>
                    <a:cubicBezTo>
                      <a:pt x="36" y="11"/>
                      <a:pt x="40" y="12"/>
                      <a:pt x="46" y="16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75" name="Freeform 98"/>
              <p:cNvSpPr/>
              <p:nvPr>
                <p:custDataLst>
                  <p:tags r:id="rId94"/>
                </p:custDataLst>
              </p:nvPr>
            </p:nvSpPr>
            <p:spPr>
              <a:xfrm>
                <a:off x="4563" y="3285"/>
                <a:ext cx="65" cy="12"/>
              </a:xfrm>
              <a:custGeom>
                <a:avLst/>
                <a:gdLst/>
                <a:ahLst/>
                <a:cxnLst>
                  <a:cxn ang="0">
                    <a:pos x="0" y="41"/>
                  </a:cxn>
                  <a:cxn ang="0">
                    <a:pos x="327" y="0"/>
                  </a:cxn>
                </a:cxnLst>
                <a:pathLst>
                  <a:path w="29" h="5">
                    <a:moveTo>
                      <a:pt x="0" y="3"/>
                    </a:moveTo>
                    <a:cubicBezTo>
                      <a:pt x="8" y="5"/>
                      <a:pt x="20" y="0"/>
                      <a:pt x="29" y="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76" name="Freeform 99"/>
              <p:cNvSpPr/>
              <p:nvPr>
                <p:custDataLst>
                  <p:tags r:id="rId95"/>
                </p:custDataLst>
              </p:nvPr>
            </p:nvSpPr>
            <p:spPr>
              <a:xfrm>
                <a:off x="418" y="3111"/>
                <a:ext cx="1207" cy="3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60" y="157"/>
                  </a:cxn>
                  <a:cxn ang="0">
                    <a:pos x="938" y="437"/>
                  </a:cxn>
                  <a:cxn ang="0">
                    <a:pos x="1476" y="507"/>
                  </a:cxn>
                  <a:cxn ang="0">
                    <a:pos x="1825" y="758"/>
                  </a:cxn>
                  <a:cxn ang="0">
                    <a:pos x="2563" y="758"/>
                  </a:cxn>
                  <a:cxn ang="0">
                    <a:pos x="2948" y="915"/>
                  </a:cxn>
                  <a:cxn ang="0">
                    <a:pos x="3342" y="927"/>
                  </a:cxn>
                  <a:cxn ang="0">
                    <a:pos x="3601" y="1096"/>
                  </a:cxn>
                  <a:cxn ang="0">
                    <a:pos x="3986" y="1113"/>
                  </a:cxn>
                  <a:cxn ang="0">
                    <a:pos x="4518" y="997"/>
                  </a:cxn>
                  <a:cxn ang="0">
                    <a:pos x="4703" y="1212"/>
                  </a:cxn>
                  <a:cxn ang="0">
                    <a:pos x="5134" y="1323"/>
                  </a:cxn>
                  <a:cxn ang="0">
                    <a:pos x="5503" y="1434"/>
                  </a:cxn>
                  <a:cxn ang="0">
                    <a:pos x="6189" y="1800"/>
                  </a:cxn>
                </a:cxnLst>
                <a:pathLst>
                  <a:path w="533" h="133">
                    <a:moveTo>
                      <a:pt x="0" y="0"/>
                    </a:moveTo>
                    <a:cubicBezTo>
                      <a:pt x="12" y="6"/>
                      <a:pt x="19" y="5"/>
                      <a:pt x="31" y="11"/>
                    </a:cubicBezTo>
                    <a:cubicBezTo>
                      <a:pt x="49" y="21"/>
                      <a:pt x="59" y="32"/>
                      <a:pt x="81" y="31"/>
                    </a:cubicBezTo>
                    <a:cubicBezTo>
                      <a:pt x="98" y="31"/>
                      <a:pt x="111" y="27"/>
                      <a:pt x="127" y="36"/>
                    </a:cubicBezTo>
                    <a:cubicBezTo>
                      <a:pt x="137" y="42"/>
                      <a:pt x="145" y="52"/>
                      <a:pt x="157" y="54"/>
                    </a:cubicBezTo>
                    <a:cubicBezTo>
                      <a:pt x="178" y="58"/>
                      <a:pt x="199" y="46"/>
                      <a:pt x="221" y="54"/>
                    </a:cubicBezTo>
                    <a:cubicBezTo>
                      <a:pt x="233" y="59"/>
                      <a:pt x="241" y="66"/>
                      <a:pt x="254" y="65"/>
                    </a:cubicBezTo>
                    <a:cubicBezTo>
                      <a:pt x="267" y="65"/>
                      <a:pt x="275" y="64"/>
                      <a:pt x="288" y="66"/>
                    </a:cubicBezTo>
                    <a:cubicBezTo>
                      <a:pt x="301" y="69"/>
                      <a:pt x="301" y="72"/>
                      <a:pt x="310" y="78"/>
                    </a:cubicBezTo>
                    <a:cubicBezTo>
                      <a:pt x="322" y="86"/>
                      <a:pt x="331" y="83"/>
                      <a:pt x="343" y="79"/>
                    </a:cubicBezTo>
                    <a:cubicBezTo>
                      <a:pt x="356" y="76"/>
                      <a:pt x="376" y="66"/>
                      <a:pt x="389" y="71"/>
                    </a:cubicBezTo>
                    <a:cubicBezTo>
                      <a:pt x="395" y="73"/>
                      <a:pt x="399" y="83"/>
                      <a:pt x="405" y="86"/>
                    </a:cubicBezTo>
                    <a:cubicBezTo>
                      <a:pt x="416" y="94"/>
                      <a:pt x="429" y="94"/>
                      <a:pt x="442" y="94"/>
                    </a:cubicBezTo>
                    <a:cubicBezTo>
                      <a:pt x="457" y="93"/>
                      <a:pt x="463" y="92"/>
                      <a:pt x="474" y="102"/>
                    </a:cubicBezTo>
                    <a:cubicBezTo>
                      <a:pt x="482" y="109"/>
                      <a:pt x="520" y="133"/>
                      <a:pt x="533" y="128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77" name="Freeform 100"/>
              <p:cNvSpPr/>
              <p:nvPr>
                <p:custDataLst>
                  <p:tags r:id="rId96"/>
                </p:custDataLst>
              </p:nvPr>
            </p:nvSpPr>
            <p:spPr>
              <a:xfrm>
                <a:off x="481" y="3125"/>
                <a:ext cx="347" cy="111"/>
              </a:xfrm>
              <a:custGeom>
                <a:avLst/>
                <a:gdLst/>
                <a:ahLst/>
                <a:cxnLst>
                  <a:cxn ang="0">
                    <a:pos x="0" y="70"/>
                  </a:cxn>
                  <a:cxn ang="0">
                    <a:pos x="755" y="198"/>
                  </a:cxn>
                  <a:cxn ang="0">
                    <a:pos x="875" y="297"/>
                  </a:cxn>
                  <a:cxn ang="0">
                    <a:pos x="1039" y="280"/>
                  </a:cxn>
                  <a:cxn ang="0">
                    <a:pos x="1785" y="647"/>
                  </a:cxn>
                </a:cxnLst>
                <a:pathLst>
                  <a:path w="153" h="46">
                    <a:moveTo>
                      <a:pt x="0" y="5"/>
                    </a:moveTo>
                    <a:cubicBezTo>
                      <a:pt x="22" y="3"/>
                      <a:pt x="47" y="0"/>
                      <a:pt x="65" y="14"/>
                    </a:cubicBezTo>
                    <a:cubicBezTo>
                      <a:pt x="69" y="17"/>
                      <a:pt x="70" y="20"/>
                      <a:pt x="75" y="21"/>
                    </a:cubicBezTo>
                    <a:cubicBezTo>
                      <a:pt x="79" y="23"/>
                      <a:pt x="84" y="21"/>
                      <a:pt x="89" y="20"/>
                    </a:cubicBezTo>
                    <a:cubicBezTo>
                      <a:pt x="113" y="18"/>
                      <a:pt x="132" y="37"/>
                      <a:pt x="153" y="46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78" name="Freeform 101"/>
              <p:cNvSpPr/>
              <p:nvPr>
                <p:custDataLst>
                  <p:tags r:id="rId97"/>
                </p:custDataLst>
              </p:nvPr>
            </p:nvSpPr>
            <p:spPr>
              <a:xfrm>
                <a:off x="767" y="3195"/>
                <a:ext cx="362" cy="44"/>
              </a:xfrm>
              <a:custGeom>
                <a:avLst/>
                <a:gdLst/>
                <a:ahLst/>
                <a:cxnLst>
                  <a:cxn ang="0">
                    <a:pos x="0" y="29"/>
                  </a:cxn>
                  <a:cxn ang="0">
                    <a:pos x="385" y="12"/>
                  </a:cxn>
                  <a:cxn ang="0">
                    <a:pos x="697" y="103"/>
                  </a:cxn>
                  <a:cxn ang="0">
                    <a:pos x="962" y="71"/>
                  </a:cxn>
                  <a:cxn ang="0">
                    <a:pos x="1496" y="174"/>
                  </a:cxn>
                  <a:cxn ang="0">
                    <a:pos x="1853" y="220"/>
                  </a:cxn>
                </a:cxnLst>
                <a:pathLst>
                  <a:path w="160" h="18">
                    <a:moveTo>
                      <a:pt x="0" y="2"/>
                    </a:moveTo>
                    <a:cubicBezTo>
                      <a:pt x="10" y="6"/>
                      <a:pt x="22" y="0"/>
                      <a:pt x="33" y="1"/>
                    </a:cubicBezTo>
                    <a:cubicBezTo>
                      <a:pt x="42" y="2"/>
                      <a:pt x="50" y="6"/>
                      <a:pt x="60" y="7"/>
                    </a:cubicBezTo>
                    <a:cubicBezTo>
                      <a:pt x="68" y="8"/>
                      <a:pt x="75" y="5"/>
                      <a:pt x="83" y="5"/>
                    </a:cubicBezTo>
                    <a:cubicBezTo>
                      <a:pt x="99" y="4"/>
                      <a:pt x="113" y="11"/>
                      <a:pt x="129" y="12"/>
                    </a:cubicBezTo>
                    <a:cubicBezTo>
                      <a:pt x="140" y="12"/>
                      <a:pt x="152" y="18"/>
                      <a:pt x="160" y="15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79" name="Freeform 102"/>
              <p:cNvSpPr/>
              <p:nvPr>
                <p:custDataLst>
                  <p:tags r:id="rId98"/>
                </p:custDataLst>
              </p:nvPr>
            </p:nvSpPr>
            <p:spPr>
              <a:xfrm>
                <a:off x="909" y="3215"/>
                <a:ext cx="125" cy="3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45" y="57"/>
                  </a:cxn>
                </a:cxnLst>
                <a:pathLst>
                  <a:path w="55" h="13">
                    <a:moveTo>
                      <a:pt x="0" y="0"/>
                    </a:moveTo>
                    <a:cubicBezTo>
                      <a:pt x="18" y="13"/>
                      <a:pt x="35" y="9"/>
                      <a:pt x="55" y="4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80" name="Freeform 103"/>
              <p:cNvSpPr/>
              <p:nvPr>
                <p:custDataLst>
                  <p:tags r:id="rId99"/>
                </p:custDataLst>
              </p:nvPr>
            </p:nvSpPr>
            <p:spPr>
              <a:xfrm>
                <a:off x="1013" y="3270"/>
                <a:ext cx="95" cy="2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76" y="150"/>
                  </a:cxn>
                  <a:cxn ang="0">
                    <a:pos x="486" y="133"/>
                  </a:cxn>
                </a:cxnLst>
                <a:pathLst>
                  <a:path w="42" h="11">
                    <a:moveTo>
                      <a:pt x="0" y="0"/>
                    </a:moveTo>
                    <a:cubicBezTo>
                      <a:pt x="9" y="2"/>
                      <a:pt x="15" y="9"/>
                      <a:pt x="24" y="10"/>
                    </a:cubicBezTo>
                    <a:cubicBezTo>
                      <a:pt x="30" y="11"/>
                      <a:pt x="36" y="9"/>
                      <a:pt x="42" y="9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81" name="Freeform 104"/>
              <p:cNvSpPr/>
              <p:nvPr>
                <p:custDataLst>
                  <p:tags r:id="rId100"/>
                </p:custDataLst>
              </p:nvPr>
            </p:nvSpPr>
            <p:spPr>
              <a:xfrm>
                <a:off x="617" y="3135"/>
                <a:ext cx="97" cy="39"/>
              </a:xfrm>
              <a:custGeom>
                <a:avLst/>
                <a:gdLst/>
                <a:ahLst/>
                <a:cxnLst>
                  <a:cxn ang="0">
                    <a:pos x="0" y="71"/>
                  </a:cxn>
                  <a:cxn ang="0">
                    <a:pos x="494" y="232"/>
                  </a:cxn>
                </a:cxnLst>
                <a:pathLst>
                  <a:path w="43" h="16">
                    <a:moveTo>
                      <a:pt x="0" y="5"/>
                    </a:moveTo>
                    <a:cubicBezTo>
                      <a:pt x="15" y="0"/>
                      <a:pt x="32" y="6"/>
                      <a:pt x="43" y="16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82" name="Freeform 105"/>
              <p:cNvSpPr/>
              <p:nvPr>
                <p:custDataLst>
                  <p:tags r:id="rId101"/>
                </p:custDataLst>
              </p:nvPr>
            </p:nvSpPr>
            <p:spPr>
              <a:xfrm>
                <a:off x="402" y="3135"/>
                <a:ext cx="84" cy="36"/>
              </a:xfrm>
              <a:custGeom>
                <a:avLst/>
                <a:gdLst/>
                <a:ahLst/>
                <a:cxnLst>
                  <a:cxn ang="0">
                    <a:pos x="0" y="70"/>
                  </a:cxn>
                  <a:cxn ang="0">
                    <a:pos x="434" y="12"/>
                  </a:cxn>
                </a:cxnLst>
                <a:pathLst>
                  <a:path w="37" h="15">
                    <a:moveTo>
                      <a:pt x="0" y="5"/>
                    </a:moveTo>
                    <a:cubicBezTo>
                      <a:pt x="8" y="15"/>
                      <a:pt x="27" y="0"/>
                      <a:pt x="37" y="1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83" name="Freeform 106"/>
              <p:cNvSpPr/>
              <p:nvPr>
                <p:custDataLst>
                  <p:tags r:id="rId102"/>
                </p:custDataLst>
              </p:nvPr>
            </p:nvSpPr>
            <p:spPr>
              <a:xfrm>
                <a:off x="1213" y="3294"/>
                <a:ext cx="215" cy="41"/>
              </a:xfrm>
              <a:custGeom>
                <a:avLst/>
                <a:gdLst/>
                <a:ahLst/>
                <a:cxnLst>
                  <a:cxn ang="0">
                    <a:pos x="0" y="41"/>
                  </a:cxn>
                  <a:cxn ang="0">
                    <a:pos x="324" y="99"/>
                  </a:cxn>
                  <a:cxn ang="0">
                    <a:pos x="568" y="70"/>
                  </a:cxn>
                  <a:cxn ang="0">
                    <a:pos x="917" y="111"/>
                  </a:cxn>
                  <a:cxn ang="0">
                    <a:pos x="1102" y="239"/>
                  </a:cxn>
                </a:cxnLst>
                <a:pathLst>
                  <a:path w="95" h="17">
                    <a:moveTo>
                      <a:pt x="0" y="3"/>
                    </a:moveTo>
                    <a:cubicBezTo>
                      <a:pt x="9" y="0"/>
                      <a:pt x="18" y="6"/>
                      <a:pt x="28" y="7"/>
                    </a:cubicBezTo>
                    <a:cubicBezTo>
                      <a:pt x="35" y="8"/>
                      <a:pt x="42" y="5"/>
                      <a:pt x="49" y="5"/>
                    </a:cubicBezTo>
                    <a:cubicBezTo>
                      <a:pt x="59" y="4"/>
                      <a:pt x="69" y="5"/>
                      <a:pt x="79" y="8"/>
                    </a:cubicBezTo>
                    <a:cubicBezTo>
                      <a:pt x="85" y="10"/>
                      <a:pt x="89" y="15"/>
                      <a:pt x="95" y="17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84" name="Freeform 107"/>
              <p:cNvSpPr/>
              <p:nvPr>
                <p:custDataLst>
                  <p:tags r:id="rId103"/>
                </p:custDataLst>
              </p:nvPr>
            </p:nvSpPr>
            <p:spPr>
              <a:xfrm>
                <a:off x="1525" y="3376"/>
                <a:ext cx="217" cy="63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348" y="41"/>
                  </a:cxn>
                  <a:cxn ang="0">
                    <a:pos x="649" y="211"/>
                  </a:cxn>
                  <a:cxn ang="0">
                    <a:pos x="925" y="211"/>
                  </a:cxn>
                  <a:cxn ang="0">
                    <a:pos x="1110" y="371"/>
                  </a:cxn>
                </a:cxnLst>
                <a:pathLst>
                  <a:path w="96" h="26">
                    <a:moveTo>
                      <a:pt x="0" y="1"/>
                    </a:moveTo>
                    <a:cubicBezTo>
                      <a:pt x="3" y="5"/>
                      <a:pt x="23" y="0"/>
                      <a:pt x="30" y="3"/>
                    </a:cubicBezTo>
                    <a:cubicBezTo>
                      <a:pt x="39" y="7"/>
                      <a:pt x="45" y="14"/>
                      <a:pt x="56" y="15"/>
                    </a:cubicBezTo>
                    <a:cubicBezTo>
                      <a:pt x="64" y="15"/>
                      <a:pt x="71" y="13"/>
                      <a:pt x="80" y="15"/>
                    </a:cubicBezTo>
                    <a:cubicBezTo>
                      <a:pt x="87" y="18"/>
                      <a:pt x="90" y="23"/>
                      <a:pt x="96" y="26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85" name="Freeform 108"/>
              <p:cNvSpPr/>
              <p:nvPr>
                <p:custDataLst>
                  <p:tags r:id="rId104"/>
                </p:custDataLst>
              </p:nvPr>
            </p:nvSpPr>
            <p:spPr>
              <a:xfrm>
                <a:off x="1695" y="3372"/>
                <a:ext cx="129" cy="2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85" y="111"/>
                  </a:cxn>
                  <a:cxn ang="0">
                    <a:pos x="661" y="87"/>
                  </a:cxn>
                </a:cxnLst>
                <a:pathLst>
                  <a:path w="57" h="12">
                    <a:moveTo>
                      <a:pt x="0" y="0"/>
                    </a:moveTo>
                    <a:cubicBezTo>
                      <a:pt x="13" y="6"/>
                      <a:pt x="19" y="12"/>
                      <a:pt x="33" y="8"/>
                    </a:cubicBezTo>
                    <a:cubicBezTo>
                      <a:pt x="42" y="6"/>
                      <a:pt x="48" y="4"/>
                      <a:pt x="57" y="6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86" name="Freeform 109"/>
              <p:cNvSpPr/>
              <p:nvPr>
                <p:custDataLst>
                  <p:tags r:id="rId105"/>
                </p:custDataLst>
              </p:nvPr>
            </p:nvSpPr>
            <p:spPr>
              <a:xfrm>
                <a:off x="1095" y="3265"/>
                <a:ext cx="122" cy="27"/>
              </a:xfrm>
              <a:custGeom>
                <a:avLst/>
                <a:gdLst/>
                <a:ahLst/>
                <a:cxnLst>
                  <a:cxn ang="0">
                    <a:pos x="0" y="71"/>
                  </a:cxn>
                  <a:cxn ang="0">
                    <a:pos x="413" y="42"/>
                  </a:cxn>
                  <a:cxn ang="0">
                    <a:pos x="624" y="162"/>
                  </a:cxn>
                </a:cxnLst>
                <a:pathLst>
                  <a:path w="54" h="11">
                    <a:moveTo>
                      <a:pt x="0" y="5"/>
                    </a:moveTo>
                    <a:cubicBezTo>
                      <a:pt x="11" y="0"/>
                      <a:pt x="24" y="0"/>
                      <a:pt x="36" y="3"/>
                    </a:cubicBezTo>
                    <a:cubicBezTo>
                      <a:pt x="43" y="4"/>
                      <a:pt x="48" y="10"/>
                      <a:pt x="54" y="11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87" name="Freeform 110"/>
              <p:cNvSpPr/>
              <p:nvPr>
                <p:custDataLst>
                  <p:tags r:id="rId106"/>
                </p:custDataLst>
              </p:nvPr>
            </p:nvSpPr>
            <p:spPr>
              <a:xfrm>
                <a:off x="1294" y="3321"/>
                <a:ext cx="156" cy="63"/>
              </a:xfrm>
              <a:custGeom>
                <a:avLst/>
                <a:gdLst/>
                <a:ahLst/>
                <a:cxnLst>
                  <a:cxn ang="0">
                    <a:pos x="0" y="170"/>
                  </a:cxn>
                  <a:cxn ang="0">
                    <a:pos x="798" y="371"/>
                  </a:cxn>
                </a:cxnLst>
                <a:pathLst>
                  <a:path w="69" h="26">
                    <a:moveTo>
                      <a:pt x="0" y="12"/>
                    </a:moveTo>
                    <a:cubicBezTo>
                      <a:pt x="22" y="0"/>
                      <a:pt x="51" y="14"/>
                      <a:pt x="69" y="26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88" name="Freeform 111"/>
              <p:cNvSpPr/>
              <p:nvPr>
                <p:custDataLst>
                  <p:tags r:id="rId107"/>
                </p:custDataLst>
              </p:nvPr>
            </p:nvSpPr>
            <p:spPr>
              <a:xfrm>
                <a:off x="1561" y="3340"/>
                <a:ext cx="113" cy="3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21" y="197"/>
                  </a:cxn>
                  <a:cxn ang="0">
                    <a:pos x="576" y="149"/>
                  </a:cxn>
                </a:cxnLst>
                <a:pathLst>
                  <a:path w="50" h="15">
                    <a:moveTo>
                      <a:pt x="0" y="0"/>
                    </a:moveTo>
                    <a:cubicBezTo>
                      <a:pt x="10" y="4"/>
                      <a:pt x="17" y="12"/>
                      <a:pt x="28" y="14"/>
                    </a:cubicBezTo>
                    <a:cubicBezTo>
                      <a:pt x="36" y="15"/>
                      <a:pt x="44" y="10"/>
                      <a:pt x="50" y="11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89" name="Freeform 112"/>
              <p:cNvSpPr/>
              <p:nvPr>
                <p:custDataLst>
                  <p:tags r:id="rId108"/>
                </p:custDataLst>
              </p:nvPr>
            </p:nvSpPr>
            <p:spPr>
              <a:xfrm>
                <a:off x="1742" y="3422"/>
                <a:ext cx="147" cy="53"/>
              </a:xfrm>
              <a:custGeom>
                <a:avLst/>
                <a:gdLst/>
                <a:ahLst/>
                <a:cxnLst>
                  <a:cxn ang="0">
                    <a:pos x="0" y="111"/>
                  </a:cxn>
                  <a:cxn ang="0">
                    <a:pos x="559" y="157"/>
                  </a:cxn>
                  <a:cxn ang="0">
                    <a:pos x="751" y="308"/>
                  </a:cxn>
                </a:cxnLst>
                <a:pathLst>
                  <a:path w="65" h="22">
                    <a:moveTo>
                      <a:pt x="0" y="8"/>
                    </a:moveTo>
                    <a:cubicBezTo>
                      <a:pt x="15" y="0"/>
                      <a:pt x="34" y="0"/>
                      <a:pt x="48" y="11"/>
                    </a:cubicBezTo>
                    <a:cubicBezTo>
                      <a:pt x="54" y="14"/>
                      <a:pt x="61" y="17"/>
                      <a:pt x="65" y="22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90" name="Freeform 113"/>
              <p:cNvSpPr/>
              <p:nvPr>
                <p:custDataLst>
                  <p:tags r:id="rId109"/>
                </p:custDataLst>
              </p:nvPr>
            </p:nvSpPr>
            <p:spPr>
              <a:xfrm>
                <a:off x="1787" y="3388"/>
                <a:ext cx="123" cy="4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78" y="228"/>
                  </a:cxn>
                  <a:cxn ang="0">
                    <a:pos x="638" y="99"/>
                  </a:cxn>
                </a:cxnLst>
                <a:pathLst>
                  <a:path w="54" h="19">
                    <a:moveTo>
                      <a:pt x="0" y="0"/>
                    </a:moveTo>
                    <a:cubicBezTo>
                      <a:pt x="10" y="7"/>
                      <a:pt x="18" y="19"/>
                      <a:pt x="32" y="16"/>
                    </a:cubicBezTo>
                    <a:cubicBezTo>
                      <a:pt x="39" y="15"/>
                      <a:pt x="46" y="9"/>
                      <a:pt x="54" y="7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91" name="Freeform 114"/>
              <p:cNvSpPr/>
              <p:nvPr>
                <p:custDataLst>
                  <p:tags r:id="rId110"/>
                </p:custDataLst>
              </p:nvPr>
            </p:nvSpPr>
            <p:spPr>
              <a:xfrm>
                <a:off x="1885" y="3444"/>
                <a:ext cx="788" cy="193"/>
              </a:xfrm>
              <a:custGeom>
                <a:avLst/>
                <a:gdLst/>
                <a:ahLst/>
                <a:cxnLst>
                  <a:cxn ang="0">
                    <a:pos x="0" y="157"/>
                  </a:cxn>
                  <a:cxn ang="0">
                    <a:pos x="625" y="70"/>
                  </a:cxn>
                  <a:cxn ang="0">
                    <a:pos x="892" y="210"/>
                  </a:cxn>
                  <a:cxn ang="0">
                    <a:pos x="1139" y="169"/>
                  </a:cxn>
                  <a:cxn ang="0">
                    <a:pos x="1533" y="350"/>
                  </a:cxn>
                  <a:cxn ang="0">
                    <a:pos x="2067" y="350"/>
                  </a:cxn>
                  <a:cxn ang="0">
                    <a:pos x="2441" y="589"/>
                  </a:cxn>
                  <a:cxn ang="0">
                    <a:pos x="2738" y="548"/>
                  </a:cxn>
                  <a:cxn ang="0">
                    <a:pos x="3057" y="676"/>
                  </a:cxn>
                  <a:cxn ang="0">
                    <a:pos x="3224" y="803"/>
                  </a:cxn>
                  <a:cxn ang="0">
                    <a:pos x="3544" y="774"/>
                  </a:cxn>
                  <a:cxn ang="0">
                    <a:pos x="3865" y="926"/>
                  </a:cxn>
                  <a:cxn ang="0">
                    <a:pos x="4040" y="1124"/>
                  </a:cxn>
                </a:cxnLst>
                <a:pathLst>
                  <a:path w="348" h="80">
                    <a:moveTo>
                      <a:pt x="0" y="11"/>
                    </a:moveTo>
                    <a:cubicBezTo>
                      <a:pt x="17" y="9"/>
                      <a:pt x="36" y="0"/>
                      <a:pt x="54" y="5"/>
                    </a:cubicBezTo>
                    <a:cubicBezTo>
                      <a:pt x="62" y="7"/>
                      <a:pt x="69" y="13"/>
                      <a:pt x="77" y="15"/>
                    </a:cubicBezTo>
                    <a:cubicBezTo>
                      <a:pt x="86" y="16"/>
                      <a:pt x="90" y="13"/>
                      <a:pt x="98" y="12"/>
                    </a:cubicBezTo>
                    <a:cubicBezTo>
                      <a:pt x="112" y="9"/>
                      <a:pt x="120" y="20"/>
                      <a:pt x="132" y="25"/>
                    </a:cubicBezTo>
                    <a:cubicBezTo>
                      <a:pt x="148" y="31"/>
                      <a:pt x="162" y="20"/>
                      <a:pt x="178" y="25"/>
                    </a:cubicBezTo>
                    <a:cubicBezTo>
                      <a:pt x="190" y="29"/>
                      <a:pt x="195" y="42"/>
                      <a:pt x="210" y="42"/>
                    </a:cubicBezTo>
                    <a:cubicBezTo>
                      <a:pt x="219" y="42"/>
                      <a:pt x="227" y="38"/>
                      <a:pt x="236" y="39"/>
                    </a:cubicBezTo>
                    <a:cubicBezTo>
                      <a:pt x="246" y="39"/>
                      <a:pt x="255" y="43"/>
                      <a:pt x="263" y="48"/>
                    </a:cubicBezTo>
                    <a:cubicBezTo>
                      <a:pt x="268" y="51"/>
                      <a:pt x="272" y="55"/>
                      <a:pt x="278" y="57"/>
                    </a:cubicBezTo>
                    <a:cubicBezTo>
                      <a:pt x="287" y="59"/>
                      <a:pt x="296" y="55"/>
                      <a:pt x="305" y="55"/>
                    </a:cubicBezTo>
                    <a:cubicBezTo>
                      <a:pt x="315" y="55"/>
                      <a:pt x="326" y="60"/>
                      <a:pt x="333" y="66"/>
                    </a:cubicBezTo>
                    <a:cubicBezTo>
                      <a:pt x="337" y="69"/>
                      <a:pt x="343" y="79"/>
                      <a:pt x="348" y="8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92" name="Freeform 115"/>
              <p:cNvSpPr/>
              <p:nvPr>
                <p:custDataLst>
                  <p:tags r:id="rId111"/>
                </p:custDataLst>
              </p:nvPr>
            </p:nvSpPr>
            <p:spPr>
              <a:xfrm>
                <a:off x="2014" y="3439"/>
                <a:ext cx="326" cy="63"/>
              </a:xfrm>
              <a:custGeom>
                <a:avLst/>
                <a:gdLst/>
                <a:ahLst/>
                <a:cxnLst>
                  <a:cxn ang="0">
                    <a:pos x="0" y="99"/>
                  </a:cxn>
                  <a:cxn ang="0">
                    <a:pos x="358" y="58"/>
                  </a:cxn>
                  <a:cxn ang="0">
                    <a:pos x="559" y="182"/>
                  </a:cxn>
                  <a:cxn ang="0">
                    <a:pos x="718" y="141"/>
                  </a:cxn>
                  <a:cxn ang="0">
                    <a:pos x="964" y="170"/>
                  </a:cxn>
                  <a:cxn ang="0">
                    <a:pos x="1193" y="330"/>
                  </a:cxn>
                  <a:cxn ang="0">
                    <a:pos x="1404" y="310"/>
                  </a:cxn>
                  <a:cxn ang="0">
                    <a:pos x="1671" y="342"/>
                  </a:cxn>
                </a:cxnLst>
                <a:pathLst>
                  <a:path w="144" h="26">
                    <a:moveTo>
                      <a:pt x="0" y="7"/>
                    </a:moveTo>
                    <a:cubicBezTo>
                      <a:pt x="11" y="5"/>
                      <a:pt x="20" y="0"/>
                      <a:pt x="31" y="4"/>
                    </a:cubicBezTo>
                    <a:cubicBezTo>
                      <a:pt x="37" y="6"/>
                      <a:pt x="41" y="12"/>
                      <a:pt x="48" y="13"/>
                    </a:cubicBezTo>
                    <a:cubicBezTo>
                      <a:pt x="52" y="13"/>
                      <a:pt x="57" y="11"/>
                      <a:pt x="62" y="10"/>
                    </a:cubicBezTo>
                    <a:cubicBezTo>
                      <a:pt x="68" y="10"/>
                      <a:pt x="77" y="10"/>
                      <a:pt x="83" y="12"/>
                    </a:cubicBezTo>
                    <a:cubicBezTo>
                      <a:pt x="91" y="14"/>
                      <a:pt x="96" y="19"/>
                      <a:pt x="103" y="23"/>
                    </a:cubicBezTo>
                    <a:cubicBezTo>
                      <a:pt x="110" y="26"/>
                      <a:pt x="115" y="24"/>
                      <a:pt x="121" y="22"/>
                    </a:cubicBezTo>
                    <a:cubicBezTo>
                      <a:pt x="130" y="20"/>
                      <a:pt x="135" y="21"/>
                      <a:pt x="144" y="24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93" name="Freeform 116"/>
              <p:cNvSpPr/>
              <p:nvPr>
                <p:custDataLst>
                  <p:tags r:id="rId112"/>
                </p:custDataLst>
              </p:nvPr>
            </p:nvSpPr>
            <p:spPr>
              <a:xfrm>
                <a:off x="2639" y="3589"/>
                <a:ext cx="99" cy="31"/>
              </a:xfrm>
              <a:custGeom>
                <a:avLst/>
                <a:gdLst/>
                <a:ahLst/>
                <a:cxnLst>
                  <a:cxn ang="0">
                    <a:pos x="0" y="69"/>
                  </a:cxn>
                  <a:cxn ang="0">
                    <a:pos x="502" y="0"/>
                  </a:cxn>
                </a:cxnLst>
                <a:pathLst>
                  <a:path w="44" h="13">
                    <a:moveTo>
                      <a:pt x="0" y="5"/>
                    </a:moveTo>
                    <a:cubicBezTo>
                      <a:pt x="12" y="13"/>
                      <a:pt x="33" y="2"/>
                      <a:pt x="44" y="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94" name="Freeform 117"/>
              <p:cNvSpPr/>
              <p:nvPr>
                <p:custDataLst>
                  <p:tags r:id="rId113"/>
                </p:custDataLst>
              </p:nvPr>
            </p:nvSpPr>
            <p:spPr>
              <a:xfrm>
                <a:off x="2734" y="3591"/>
                <a:ext cx="122" cy="2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82" y="157"/>
                  </a:cxn>
                  <a:cxn ang="0">
                    <a:pos x="624" y="29"/>
                  </a:cxn>
                </a:cxnLst>
                <a:pathLst>
                  <a:path w="54" h="12">
                    <a:moveTo>
                      <a:pt x="0" y="0"/>
                    </a:moveTo>
                    <a:cubicBezTo>
                      <a:pt x="10" y="6"/>
                      <a:pt x="22" y="12"/>
                      <a:pt x="33" y="11"/>
                    </a:cubicBezTo>
                    <a:cubicBezTo>
                      <a:pt x="41" y="10"/>
                      <a:pt x="47" y="5"/>
                      <a:pt x="54" y="2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95" name="Freeform 118"/>
              <p:cNvSpPr/>
              <p:nvPr>
                <p:custDataLst>
                  <p:tags r:id="rId114"/>
                </p:custDataLst>
              </p:nvPr>
            </p:nvSpPr>
            <p:spPr>
              <a:xfrm>
                <a:off x="2827" y="3615"/>
                <a:ext cx="169" cy="6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75" y="170"/>
                  </a:cxn>
                  <a:cxn ang="0">
                    <a:pos x="859" y="401"/>
                  </a:cxn>
                </a:cxnLst>
                <a:pathLst>
                  <a:path w="75" h="28">
                    <a:moveTo>
                      <a:pt x="0" y="0"/>
                    </a:moveTo>
                    <a:cubicBezTo>
                      <a:pt x="11" y="12"/>
                      <a:pt x="35" y="5"/>
                      <a:pt x="50" y="12"/>
                    </a:cubicBezTo>
                    <a:cubicBezTo>
                      <a:pt x="57" y="15"/>
                      <a:pt x="71" y="21"/>
                      <a:pt x="75" y="28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96" name="Freeform 119"/>
              <p:cNvSpPr/>
              <p:nvPr>
                <p:custDataLst>
                  <p:tags r:id="rId115"/>
                </p:custDataLst>
              </p:nvPr>
            </p:nvSpPr>
            <p:spPr>
              <a:xfrm>
                <a:off x="2374" y="3545"/>
                <a:ext cx="104" cy="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31" y="113"/>
                  </a:cxn>
                </a:cxnLst>
                <a:pathLst>
                  <a:path w="46" h="10">
                    <a:moveTo>
                      <a:pt x="0" y="0"/>
                    </a:moveTo>
                    <a:cubicBezTo>
                      <a:pt x="15" y="10"/>
                      <a:pt x="30" y="8"/>
                      <a:pt x="46" y="7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97" name="Freeform 120"/>
              <p:cNvSpPr/>
              <p:nvPr>
                <p:custDataLst>
                  <p:tags r:id="rId116"/>
                </p:custDataLst>
              </p:nvPr>
            </p:nvSpPr>
            <p:spPr>
              <a:xfrm>
                <a:off x="2218" y="3509"/>
                <a:ext cx="97" cy="3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94" y="110"/>
                  </a:cxn>
                </a:cxnLst>
                <a:pathLst>
                  <a:path w="43" h="15">
                    <a:moveTo>
                      <a:pt x="0" y="0"/>
                    </a:moveTo>
                    <a:cubicBezTo>
                      <a:pt x="14" y="7"/>
                      <a:pt x="27" y="15"/>
                      <a:pt x="43" y="8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98" name="Freeform 121"/>
              <p:cNvSpPr/>
              <p:nvPr>
                <p:custDataLst>
                  <p:tags r:id="rId117"/>
                </p:custDataLst>
              </p:nvPr>
            </p:nvSpPr>
            <p:spPr>
              <a:xfrm>
                <a:off x="1935" y="3461"/>
                <a:ext cx="106" cy="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75" y="135"/>
                  </a:cxn>
                  <a:cxn ang="0">
                    <a:pos x="539" y="78"/>
                  </a:cxn>
                </a:cxnLst>
                <a:pathLst>
                  <a:path w="47" h="11">
                    <a:moveTo>
                      <a:pt x="0" y="0"/>
                    </a:moveTo>
                    <a:cubicBezTo>
                      <a:pt x="8" y="4"/>
                      <a:pt x="14" y="10"/>
                      <a:pt x="24" y="10"/>
                    </a:cubicBezTo>
                    <a:cubicBezTo>
                      <a:pt x="32" y="11"/>
                      <a:pt x="40" y="8"/>
                      <a:pt x="47" y="6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599" name="Freeform 122"/>
              <p:cNvSpPr/>
              <p:nvPr>
                <p:custDataLst>
                  <p:tags r:id="rId118"/>
                </p:custDataLst>
              </p:nvPr>
            </p:nvSpPr>
            <p:spPr>
              <a:xfrm>
                <a:off x="2901" y="3640"/>
                <a:ext cx="602" cy="14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87" y="247"/>
                  </a:cxn>
                  <a:cxn ang="0">
                    <a:pos x="953" y="247"/>
                  </a:cxn>
                  <a:cxn ang="0">
                    <a:pos x="1403" y="403"/>
                  </a:cxn>
                  <a:cxn ang="0">
                    <a:pos x="2019" y="415"/>
                  </a:cxn>
                  <a:cxn ang="0">
                    <a:pos x="2351" y="581"/>
                  </a:cxn>
                  <a:cxn ang="0">
                    <a:pos x="2863" y="662"/>
                  </a:cxn>
                  <a:cxn ang="0">
                    <a:pos x="3082" y="830"/>
                  </a:cxn>
                </a:cxnLst>
                <a:pathLst>
                  <a:path w="266" h="60">
                    <a:moveTo>
                      <a:pt x="0" y="0"/>
                    </a:moveTo>
                    <a:cubicBezTo>
                      <a:pt x="11" y="13"/>
                      <a:pt x="26" y="16"/>
                      <a:pt x="42" y="18"/>
                    </a:cubicBezTo>
                    <a:cubicBezTo>
                      <a:pt x="55" y="19"/>
                      <a:pt x="69" y="15"/>
                      <a:pt x="82" y="18"/>
                    </a:cubicBezTo>
                    <a:cubicBezTo>
                      <a:pt x="95" y="20"/>
                      <a:pt x="106" y="29"/>
                      <a:pt x="121" y="29"/>
                    </a:cubicBezTo>
                    <a:cubicBezTo>
                      <a:pt x="140" y="28"/>
                      <a:pt x="155" y="22"/>
                      <a:pt x="174" y="30"/>
                    </a:cubicBezTo>
                    <a:cubicBezTo>
                      <a:pt x="185" y="36"/>
                      <a:pt x="190" y="43"/>
                      <a:pt x="203" y="42"/>
                    </a:cubicBezTo>
                    <a:cubicBezTo>
                      <a:pt x="219" y="40"/>
                      <a:pt x="233" y="40"/>
                      <a:pt x="247" y="48"/>
                    </a:cubicBezTo>
                    <a:cubicBezTo>
                      <a:pt x="253" y="52"/>
                      <a:pt x="260" y="57"/>
                      <a:pt x="266" y="6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00" name="Freeform 123"/>
              <p:cNvSpPr/>
              <p:nvPr>
                <p:custDataLst>
                  <p:tags r:id="rId119"/>
                </p:custDataLst>
              </p:nvPr>
            </p:nvSpPr>
            <p:spPr>
              <a:xfrm>
                <a:off x="2937" y="3601"/>
                <a:ext cx="127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42" y="248"/>
                  </a:cxn>
                  <a:cxn ang="0">
                    <a:pos x="653" y="445"/>
                  </a:cxn>
                </a:cxnLst>
                <a:pathLst>
                  <a:path w="56" h="32">
                    <a:moveTo>
                      <a:pt x="0" y="0"/>
                    </a:moveTo>
                    <a:cubicBezTo>
                      <a:pt x="10" y="13"/>
                      <a:pt x="26" y="10"/>
                      <a:pt x="38" y="18"/>
                    </a:cubicBezTo>
                    <a:cubicBezTo>
                      <a:pt x="44" y="22"/>
                      <a:pt x="48" y="31"/>
                      <a:pt x="56" y="32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01" name="Freeform 124"/>
              <p:cNvSpPr/>
              <p:nvPr>
                <p:custDataLst>
                  <p:tags r:id="rId120"/>
                </p:custDataLst>
              </p:nvPr>
            </p:nvSpPr>
            <p:spPr>
              <a:xfrm>
                <a:off x="3091" y="3669"/>
                <a:ext cx="150" cy="33"/>
              </a:xfrm>
              <a:custGeom>
                <a:avLst/>
                <a:gdLst/>
                <a:ahLst/>
                <a:cxnLst>
                  <a:cxn ang="0">
                    <a:pos x="0" y="78"/>
                  </a:cxn>
                  <a:cxn ang="0">
                    <a:pos x="491" y="28"/>
                  </a:cxn>
                  <a:cxn ang="0">
                    <a:pos x="775" y="184"/>
                  </a:cxn>
                </a:cxnLst>
                <a:pathLst>
                  <a:path w="66" h="14">
                    <a:moveTo>
                      <a:pt x="0" y="6"/>
                    </a:moveTo>
                    <a:cubicBezTo>
                      <a:pt x="14" y="4"/>
                      <a:pt x="27" y="0"/>
                      <a:pt x="42" y="2"/>
                    </a:cubicBezTo>
                    <a:cubicBezTo>
                      <a:pt x="51" y="4"/>
                      <a:pt x="58" y="9"/>
                      <a:pt x="66" y="14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02" name="Freeform 125"/>
              <p:cNvSpPr/>
              <p:nvPr>
                <p:custDataLst>
                  <p:tags r:id="rId121"/>
                </p:custDataLst>
              </p:nvPr>
            </p:nvSpPr>
            <p:spPr>
              <a:xfrm>
                <a:off x="3021" y="3632"/>
                <a:ext cx="143" cy="46"/>
              </a:xfrm>
              <a:custGeom>
                <a:avLst/>
                <a:gdLst/>
                <a:ahLst/>
                <a:cxnLst>
                  <a:cxn ang="0">
                    <a:pos x="0" y="41"/>
                  </a:cxn>
                  <a:cxn ang="0">
                    <a:pos x="202" y="12"/>
                  </a:cxn>
                  <a:cxn ang="0">
                    <a:pos x="470" y="70"/>
                  </a:cxn>
                  <a:cxn ang="0">
                    <a:pos x="738" y="269"/>
                  </a:cxn>
                </a:cxnLst>
                <a:pathLst>
                  <a:path w="63" h="19">
                    <a:moveTo>
                      <a:pt x="0" y="3"/>
                    </a:moveTo>
                    <a:cubicBezTo>
                      <a:pt x="5" y="4"/>
                      <a:pt x="11" y="1"/>
                      <a:pt x="17" y="1"/>
                    </a:cubicBezTo>
                    <a:cubicBezTo>
                      <a:pt x="24" y="0"/>
                      <a:pt x="33" y="2"/>
                      <a:pt x="40" y="5"/>
                    </a:cubicBezTo>
                    <a:cubicBezTo>
                      <a:pt x="46" y="8"/>
                      <a:pt x="56" y="16"/>
                      <a:pt x="63" y="19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03" name="Freeform 126"/>
              <p:cNvSpPr/>
              <p:nvPr>
                <p:custDataLst>
                  <p:tags r:id="rId122"/>
                </p:custDataLst>
              </p:nvPr>
            </p:nvSpPr>
            <p:spPr>
              <a:xfrm>
                <a:off x="3297" y="3695"/>
                <a:ext cx="141" cy="46"/>
              </a:xfrm>
              <a:custGeom>
                <a:avLst/>
                <a:gdLst/>
                <a:ahLst/>
                <a:cxnLst>
                  <a:cxn ang="0">
                    <a:pos x="0" y="87"/>
                  </a:cxn>
                  <a:cxn ang="0">
                    <a:pos x="528" y="99"/>
                  </a:cxn>
                  <a:cxn ang="0">
                    <a:pos x="730" y="269"/>
                  </a:cxn>
                </a:cxnLst>
                <a:pathLst>
                  <a:path w="62" h="19">
                    <a:moveTo>
                      <a:pt x="0" y="6"/>
                    </a:moveTo>
                    <a:cubicBezTo>
                      <a:pt x="14" y="2"/>
                      <a:pt x="32" y="0"/>
                      <a:pt x="45" y="7"/>
                    </a:cubicBezTo>
                    <a:cubicBezTo>
                      <a:pt x="51" y="9"/>
                      <a:pt x="57" y="16"/>
                      <a:pt x="62" y="19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04" name="Freeform 127"/>
              <p:cNvSpPr/>
              <p:nvPr>
                <p:custDataLst>
                  <p:tags r:id="rId123"/>
                </p:custDataLst>
              </p:nvPr>
            </p:nvSpPr>
            <p:spPr>
              <a:xfrm>
                <a:off x="3476" y="3755"/>
                <a:ext cx="371" cy="63"/>
              </a:xfrm>
              <a:custGeom>
                <a:avLst/>
                <a:gdLst/>
                <a:ahLst/>
                <a:cxnLst>
                  <a:cxn ang="0">
                    <a:pos x="0" y="41"/>
                  </a:cxn>
                  <a:cxn ang="0">
                    <a:pos x="247" y="12"/>
                  </a:cxn>
                  <a:cxn ang="0">
                    <a:pos x="624" y="58"/>
                  </a:cxn>
                  <a:cxn ang="0">
                    <a:pos x="1111" y="170"/>
                  </a:cxn>
                  <a:cxn ang="0">
                    <a:pos x="1622" y="300"/>
                  </a:cxn>
                  <a:cxn ang="0">
                    <a:pos x="1898" y="310"/>
                  </a:cxn>
                </a:cxnLst>
                <a:pathLst>
                  <a:path w="164" h="26">
                    <a:moveTo>
                      <a:pt x="0" y="3"/>
                    </a:moveTo>
                    <a:cubicBezTo>
                      <a:pt x="7" y="4"/>
                      <a:pt x="14" y="1"/>
                      <a:pt x="21" y="1"/>
                    </a:cubicBezTo>
                    <a:cubicBezTo>
                      <a:pt x="32" y="0"/>
                      <a:pt x="43" y="0"/>
                      <a:pt x="54" y="4"/>
                    </a:cubicBezTo>
                    <a:cubicBezTo>
                      <a:pt x="70" y="9"/>
                      <a:pt x="79" y="17"/>
                      <a:pt x="96" y="12"/>
                    </a:cubicBezTo>
                    <a:cubicBezTo>
                      <a:pt x="113" y="8"/>
                      <a:pt x="125" y="13"/>
                      <a:pt x="140" y="21"/>
                    </a:cubicBezTo>
                    <a:cubicBezTo>
                      <a:pt x="149" y="26"/>
                      <a:pt x="156" y="24"/>
                      <a:pt x="164" y="22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05" name="Freeform 128"/>
              <p:cNvSpPr/>
              <p:nvPr>
                <p:custDataLst>
                  <p:tags r:id="rId124"/>
                </p:custDataLst>
              </p:nvPr>
            </p:nvSpPr>
            <p:spPr>
              <a:xfrm>
                <a:off x="3675" y="3794"/>
                <a:ext cx="127" cy="3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76" y="194"/>
                  </a:cxn>
                  <a:cxn ang="0">
                    <a:pos x="653" y="121"/>
                  </a:cxn>
                </a:cxnLst>
                <a:pathLst>
                  <a:path w="56" h="13">
                    <a:moveTo>
                      <a:pt x="0" y="0"/>
                    </a:moveTo>
                    <a:cubicBezTo>
                      <a:pt x="11" y="5"/>
                      <a:pt x="19" y="13"/>
                      <a:pt x="32" y="13"/>
                    </a:cubicBezTo>
                    <a:cubicBezTo>
                      <a:pt x="41" y="12"/>
                      <a:pt x="48" y="7"/>
                      <a:pt x="56" y="8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06" name="Freeform 129"/>
              <p:cNvSpPr/>
              <p:nvPr>
                <p:custDataLst>
                  <p:tags r:id="rId125"/>
                </p:custDataLst>
              </p:nvPr>
            </p:nvSpPr>
            <p:spPr>
              <a:xfrm>
                <a:off x="3893" y="3838"/>
                <a:ext cx="697" cy="159"/>
              </a:xfrm>
              <a:custGeom>
                <a:avLst/>
                <a:gdLst/>
                <a:ahLst/>
                <a:cxnLst>
                  <a:cxn ang="0">
                    <a:pos x="0" y="111"/>
                  </a:cxn>
                  <a:cxn ang="0">
                    <a:pos x="394" y="12"/>
                  </a:cxn>
                  <a:cxn ang="0">
                    <a:pos x="790" y="251"/>
                  </a:cxn>
                  <a:cxn ang="0">
                    <a:pos x="1204" y="308"/>
                  </a:cxn>
                  <a:cxn ang="0">
                    <a:pos x="1761" y="465"/>
                  </a:cxn>
                  <a:cxn ang="0">
                    <a:pos x="2387" y="448"/>
                  </a:cxn>
                  <a:cxn ang="0">
                    <a:pos x="2643" y="614"/>
                  </a:cxn>
                  <a:cxn ang="0">
                    <a:pos x="2899" y="605"/>
                  </a:cxn>
                  <a:cxn ang="0">
                    <a:pos x="3361" y="824"/>
                  </a:cxn>
                  <a:cxn ang="0">
                    <a:pos x="3569" y="911"/>
                  </a:cxn>
                </a:cxnLst>
                <a:pathLst>
                  <a:path w="308" h="66">
                    <a:moveTo>
                      <a:pt x="0" y="8"/>
                    </a:moveTo>
                    <a:cubicBezTo>
                      <a:pt x="10" y="5"/>
                      <a:pt x="23" y="0"/>
                      <a:pt x="34" y="1"/>
                    </a:cubicBezTo>
                    <a:cubicBezTo>
                      <a:pt x="46" y="2"/>
                      <a:pt x="57" y="12"/>
                      <a:pt x="68" y="18"/>
                    </a:cubicBezTo>
                    <a:cubicBezTo>
                      <a:pt x="81" y="25"/>
                      <a:pt x="90" y="22"/>
                      <a:pt x="104" y="22"/>
                    </a:cubicBezTo>
                    <a:cubicBezTo>
                      <a:pt x="120" y="23"/>
                      <a:pt x="135" y="32"/>
                      <a:pt x="152" y="33"/>
                    </a:cubicBezTo>
                    <a:cubicBezTo>
                      <a:pt x="171" y="33"/>
                      <a:pt x="187" y="25"/>
                      <a:pt x="206" y="32"/>
                    </a:cubicBezTo>
                    <a:cubicBezTo>
                      <a:pt x="214" y="35"/>
                      <a:pt x="220" y="41"/>
                      <a:pt x="228" y="44"/>
                    </a:cubicBezTo>
                    <a:cubicBezTo>
                      <a:pt x="236" y="47"/>
                      <a:pt x="242" y="44"/>
                      <a:pt x="250" y="43"/>
                    </a:cubicBezTo>
                    <a:cubicBezTo>
                      <a:pt x="266" y="42"/>
                      <a:pt x="277" y="53"/>
                      <a:pt x="290" y="59"/>
                    </a:cubicBezTo>
                    <a:cubicBezTo>
                      <a:pt x="294" y="61"/>
                      <a:pt x="304" y="66"/>
                      <a:pt x="308" y="65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07" name="Freeform 130"/>
              <p:cNvSpPr/>
              <p:nvPr>
                <p:custDataLst>
                  <p:tags r:id="rId126"/>
                </p:custDataLst>
              </p:nvPr>
            </p:nvSpPr>
            <p:spPr>
              <a:xfrm>
                <a:off x="4262" y="3920"/>
                <a:ext cx="127" cy="2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49" y="139"/>
                  </a:cxn>
                  <a:cxn ang="0">
                    <a:pos x="653" y="82"/>
                  </a:cxn>
                </a:cxnLst>
                <a:pathLst>
                  <a:path w="56" h="10">
                    <a:moveTo>
                      <a:pt x="0" y="0"/>
                    </a:moveTo>
                    <a:cubicBezTo>
                      <a:pt x="11" y="1"/>
                      <a:pt x="19" y="9"/>
                      <a:pt x="30" y="10"/>
                    </a:cubicBezTo>
                    <a:cubicBezTo>
                      <a:pt x="38" y="10"/>
                      <a:pt x="48" y="7"/>
                      <a:pt x="56" y="6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08" name="Freeform 131"/>
              <p:cNvSpPr/>
              <p:nvPr>
                <p:custDataLst>
                  <p:tags r:id="rId127"/>
                </p:custDataLst>
              </p:nvPr>
            </p:nvSpPr>
            <p:spPr>
              <a:xfrm>
                <a:off x="4361" y="3903"/>
                <a:ext cx="111" cy="41"/>
              </a:xfrm>
              <a:custGeom>
                <a:avLst/>
                <a:gdLst/>
                <a:ahLst/>
                <a:cxnLst>
                  <a:cxn ang="0">
                    <a:pos x="0" y="41"/>
                  </a:cxn>
                  <a:cxn ang="0">
                    <a:pos x="394" y="82"/>
                  </a:cxn>
                  <a:cxn ang="0">
                    <a:pos x="569" y="239"/>
                  </a:cxn>
                </a:cxnLst>
                <a:pathLst>
                  <a:path w="49" h="17">
                    <a:moveTo>
                      <a:pt x="0" y="3"/>
                    </a:moveTo>
                    <a:cubicBezTo>
                      <a:pt x="12" y="3"/>
                      <a:pt x="23" y="0"/>
                      <a:pt x="34" y="6"/>
                    </a:cubicBezTo>
                    <a:cubicBezTo>
                      <a:pt x="40" y="9"/>
                      <a:pt x="43" y="15"/>
                      <a:pt x="49" y="17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09" name="Freeform 132"/>
              <p:cNvSpPr/>
              <p:nvPr>
                <p:custDataLst>
                  <p:tags r:id="rId128"/>
                </p:custDataLst>
              </p:nvPr>
            </p:nvSpPr>
            <p:spPr>
              <a:xfrm>
                <a:off x="4515" y="3922"/>
                <a:ext cx="95" cy="3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56" y="100"/>
                  </a:cxn>
                  <a:cxn ang="0">
                    <a:pos x="486" y="189"/>
                  </a:cxn>
                </a:cxnLst>
                <a:pathLst>
                  <a:path w="42" h="14">
                    <a:moveTo>
                      <a:pt x="0" y="0"/>
                    </a:moveTo>
                    <a:cubicBezTo>
                      <a:pt x="9" y="1"/>
                      <a:pt x="15" y="3"/>
                      <a:pt x="22" y="7"/>
                    </a:cubicBezTo>
                    <a:cubicBezTo>
                      <a:pt x="28" y="11"/>
                      <a:pt x="35" y="14"/>
                      <a:pt x="42" y="13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10" name="Freeform 133"/>
              <p:cNvSpPr/>
              <p:nvPr>
                <p:custDataLst>
                  <p:tags r:id="rId129"/>
                </p:custDataLst>
              </p:nvPr>
            </p:nvSpPr>
            <p:spPr>
              <a:xfrm>
                <a:off x="4151" y="3881"/>
                <a:ext cx="136" cy="31"/>
              </a:xfrm>
              <a:custGeom>
                <a:avLst/>
                <a:gdLst/>
                <a:ahLst/>
                <a:cxnLst>
                  <a:cxn ang="0">
                    <a:pos x="0" y="69"/>
                  </a:cxn>
                  <a:cxn ang="0">
                    <a:pos x="451" y="57"/>
                  </a:cxn>
                  <a:cxn ang="0">
                    <a:pos x="698" y="176"/>
                  </a:cxn>
                </a:cxnLst>
                <a:pathLst>
                  <a:path w="60" h="13">
                    <a:moveTo>
                      <a:pt x="0" y="5"/>
                    </a:moveTo>
                    <a:cubicBezTo>
                      <a:pt x="14" y="4"/>
                      <a:pt x="24" y="0"/>
                      <a:pt x="39" y="4"/>
                    </a:cubicBezTo>
                    <a:cubicBezTo>
                      <a:pt x="46" y="6"/>
                      <a:pt x="54" y="9"/>
                      <a:pt x="60" y="13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11" name="Freeform 134"/>
              <p:cNvSpPr/>
              <p:nvPr>
                <p:custDataLst>
                  <p:tags r:id="rId130"/>
                </p:custDataLst>
              </p:nvPr>
            </p:nvSpPr>
            <p:spPr>
              <a:xfrm>
                <a:off x="4015" y="3850"/>
                <a:ext cx="131" cy="41"/>
              </a:xfrm>
              <a:custGeom>
                <a:avLst/>
                <a:gdLst/>
                <a:ahLst/>
                <a:cxnLst>
                  <a:cxn ang="0">
                    <a:pos x="0" y="41"/>
                  </a:cxn>
                  <a:cxn ang="0">
                    <a:pos x="255" y="12"/>
                  </a:cxn>
                  <a:cxn ang="0">
                    <a:pos x="459" y="99"/>
                  </a:cxn>
                  <a:cxn ang="0">
                    <a:pos x="669" y="239"/>
                  </a:cxn>
                </a:cxnLst>
                <a:pathLst>
                  <a:path w="58" h="17">
                    <a:moveTo>
                      <a:pt x="0" y="3"/>
                    </a:moveTo>
                    <a:cubicBezTo>
                      <a:pt x="7" y="4"/>
                      <a:pt x="15" y="0"/>
                      <a:pt x="22" y="1"/>
                    </a:cubicBezTo>
                    <a:cubicBezTo>
                      <a:pt x="28" y="2"/>
                      <a:pt x="34" y="4"/>
                      <a:pt x="40" y="7"/>
                    </a:cubicBezTo>
                    <a:cubicBezTo>
                      <a:pt x="45" y="11"/>
                      <a:pt x="51" y="16"/>
                      <a:pt x="58" y="17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12" name="Freeform 135"/>
              <p:cNvSpPr/>
              <p:nvPr>
                <p:custDataLst>
                  <p:tags r:id="rId131"/>
                </p:custDataLst>
              </p:nvPr>
            </p:nvSpPr>
            <p:spPr>
              <a:xfrm>
                <a:off x="3893" y="3857"/>
                <a:ext cx="122" cy="1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8" y="29"/>
                  </a:cxn>
                  <a:cxn ang="0">
                    <a:pos x="321" y="69"/>
                  </a:cxn>
                  <a:cxn ang="0">
                    <a:pos x="624" y="40"/>
                  </a:cxn>
                </a:cxnLst>
                <a:pathLst>
                  <a:path w="54" h="8">
                    <a:moveTo>
                      <a:pt x="0" y="0"/>
                    </a:moveTo>
                    <a:cubicBezTo>
                      <a:pt x="3" y="4"/>
                      <a:pt x="8" y="2"/>
                      <a:pt x="12" y="2"/>
                    </a:cubicBezTo>
                    <a:cubicBezTo>
                      <a:pt x="18" y="2"/>
                      <a:pt x="22" y="4"/>
                      <a:pt x="28" y="5"/>
                    </a:cubicBezTo>
                    <a:cubicBezTo>
                      <a:pt x="39" y="8"/>
                      <a:pt x="44" y="6"/>
                      <a:pt x="54" y="3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13" name="Freeform 136"/>
              <p:cNvSpPr/>
              <p:nvPr>
                <p:custDataLst>
                  <p:tags r:id="rId132"/>
                </p:custDataLst>
              </p:nvPr>
            </p:nvSpPr>
            <p:spPr>
              <a:xfrm>
                <a:off x="3413" y="3714"/>
                <a:ext cx="131" cy="39"/>
              </a:xfrm>
              <a:custGeom>
                <a:avLst/>
                <a:gdLst/>
                <a:ahLst/>
                <a:cxnLst>
                  <a:cxn ang="0">
                    <a:pos x="0" y="29"/>
                  </a:cxn>
                  <a:cxn ang="0">
                    <a:pos x="413" y="59"/>
                  </a:cxn>
                  <a:cxn ang="0">
                    <a:pos x="669" y="232"/>
                  </a:cxn>
                </a:cxnLst>
                <a:pathLst>
                  <a:path w="58" h="16">
                    <a:moveTo>
                      <a:pt x="0" y="2"/>
                    </a:moveTo>
                    <a:cubicBezTo>
                      <a:pt x="11" y="5"/>
                      <a:pt x="24" y="0"/>
                      <a:pt x="36" y="4"/>
                    </a:cubicBezTo>
                    <a:cubicBezTo>
                      <a:pt x="42" y="6"/>
                      <a:pt x="54" y="11"/>
                      <a:pt x="58" y="16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14" name="Freeform 137"/>
              <p:cNvSpPr/>
              <p:nvPr>
                <p:custDataLst>
                  <p:tags r:id="rId133"/>
                </p:custDataLst>
              </p:nvPr>
            </p:nvSpPr>
            <p:spPr>
              <a:xfrm>
                <a:off x="3526" y="3760"/>
                <a:ext cx="127" cy="4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76" y="227"/>
                  </a:cxn>
                  <a:cxn ang="0">
                    <a:pos x="653" y="157"/>
                  </a:cxn>
                </a:cxnLst>
                <a:pathLst>
                  <a:path w="56" h="17">
                    <a:moveTo>
                      <a:pt x="0" y="0"/>
                    </a:moveTo>
                    <a:cubicBezTo>
                      <a:pt x="6" y="8"/>
                      <a:pt x="22" y="17"/>
                      <a:pt x="32" y="16"/>
                    </a:cubicBezTo>
                    <a:cubicBezTo>
                      <a:pt x="40" y="16"/>
                      <a:pt x="49" y="13"/>
                      <a:pt x="56" y="11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15" name="Freeform 138"/>
              <p:cNvSpPr/>
              <p:nvPr>
                <p:custDataLst>
                  <p:tags r:id="rId134"/>
                </p:custDataLst>
              </p:nvPr>
            </p:nvSpPr>
            <p:spPr>
              <a:xfrm>
                <a:off x="3782" y="3813"/>
                <a:ext cx="120" cy="49"/>
              </a:xfrm>
              <a:custGeom>
                <a:avLst/>
                <a:gdLst/>
                <a:ahLst/>
                <a:cxnLst>
                  <a:cxn ang="0">
                    <a:pos x="0" y="162"/>
                  </a:cxn>
                  <a:cxn ang="0">
                    <a:pos x="405" y="103"/>
                  </a:cxn>
                  <a:cxn ang="0">
                    <a:pos x="616" y="294"/>
                  </a:cxn>
                </a:cxnLst>
                <a:pathLst>
                  <a:path w="53" h="20">
                    <a:moveTo>
                      <a:pt x="0" y="11"/>
                    </a:moveTo>
                    <a:cubicBezTo>
                      <a:pt x="12" y="9"/>
                      <a:pt x="23" y="0"/>
                      <a:pt x="35" y="7"/>
                    </a:cubicBezTo>
                    <a:cubicBezTo>
                      <a:pt x="41" y="11"/>
                      <a:pt x="47" y="17"/>
                      <a:pt x="53" y="2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16" name="Freeform 139"/>
              <p:cNvSpPr/>
              <p:nvPr>
                <p:custDataLst>
                  <p:tags r:id="rId135"/>
                </p:custDataLst>
              </p:nvPr>
            </p:nvSpPr>
            <p:spPr>
              <a:xfrm>
                <a:off x="4518" y="3961"/>
                <a:ext cx="90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57" y="37"/>
                  </a:cxn>
                </a:cxnLst>
                <a:pathLst>
                  <a:path w="40" h="3">
                    <a:moveTo>
                      <a:pt x="0" y="0"/>
                    </a:moveTo>
                    <a:cubicBezTo>
                      <a:pt x="8" y="3"/>
                      <a:pt x="32" y="2"/>
                      <a:pt x="40" y="3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17" name="Freeform 140"/>
              <p:cNvSpPr/>
              <p:nvPr>
                <p:custDataLst>
                  <p:tags r:id="rId136"/>
                </p:custDataLst>
              </p:nvPr>
            </p:nvSpPr>
            <p:spPr>
              <a:xfrm>
                <a:off x="714" y="3149"/>
                <a:ext cx="102" cy="53"/>
              </a:xfrm>
              <a:custGeom>
                <a:avLst/>
                <a:gdLst/>
                <a:ahLst/>
                <a:cxnLst>
                  <a:cxn ang="0">
                    <a:pos x="0" y="157"/>
                  </a:cxn>
                  <a:cxn ang="0">
                    <a:pos x="524" y="308"/>
                  </a:cxn>
                </a:cxnLst>
                <a:pathLst>
                  <a:path w="45" h="22">
                    <a:moveTo>
                      <a:pt x="0" y="11"/>
                    </a:moveTo>
                    <a:cubicBezTo>
                      <a:pt x="14" y="0"/>
                      <a:pt x="37" y="6"/>
                      <a:pt x="45" y="22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18" name="Freeform 141"/>
              <p:cNvSpPr/>
              <p:nvPr>
                <p:custDataLst>
                  <p:tags r:id="rId137"/>
                </p:custDataLst>
              </p:nvPr>
            </p:nvSpPr>
            <p:spPr>
              <a:xfrm>
                <a:off x="1011" y="3234"/>
                <a:ext cx="111" cy="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69" y="66"/>
                  </a:cxn>
                  <a:cxn ang="0">
                    <a:pos x="569" y="0"/>
                  </a:cxn>
                </a:cxnLst>
                <a:pathLst>
                  <a:path w="49" h="11">
                    <a:moveTo>
                      <a:pt x="0" y="0"/>
                    </a:moveTo>
                    <a:cubicBezTo>
                      <a:pt x="10" y="10"/>
                      <a:pt x="20" y="11"/>
                      <a:pt x="32" y="5"/>
                    </a:cubicBezTo>
                    <a:cubicBezTo>
                      <a:pt x="38" y="2"/>
                      <a:pt x="43" y="1"/>
                      <a:pt x="49" y="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19" name="Freeform 142"/>
              <p:cNvSpPr/>
              <p:nvPr>
                <p:custDataLst>
                  <p:tags r:id="rId138"/>
                </p:custDataLst>
              </p:nvPr>
            </p:nvSpPr>
            <p:spPr>
              <a:xfrm>
                <a:off x="1138" y="3236"/>
                <a:ext cx="108" cy="4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08" y="227"/>
                  </a:cxn>
                  <a:cxn ang="0">
                    <a:pos x="547" y="111"/>
                  </a:cxn>
                </a:cxnLst>
                <a:pathLst>
                  <a:path w="48" h="17">
                    <a:moveTo>
                      <a:pt x="0" y="0"/>
                    </a:moveTo>
                    <a:cubicBezTo>
                      <a:pt x="6" y="8"/>
                      <a:pt x="16" y="17"/>
                      <a:pt x="27" y="16"/>
                    </a:cubicBezTo>
                    <a:cubicBezTo>
                      <a:pt x="34" y="15"/>
                      <a:pt x="41" y="11"/>
                      <a:pt x="48" y="8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20" name="Freeform 143"/>
              <p:cNvSpPr/>
              <p:nvPr>
                <p:custDataLst>
                  <p:tags r:id="rId139"/>
                </p:custDataLst>
              </p:nvPr>
            </p:nvSpPr>
            <p:spPr>
              <a:xfrm>
                <a:off x="1405" y="3299"/>
                <a:ext cx="113" cy="44"/>
              </a:xfrm>
              <a:custGeom>
                <a:avLst/>
                <a:gdLst/>
                <a:ahLst/>
                <a:cxnLst>
                  <a:cxn ang="0">
                    <a:pos x="0" y="120"/>
                  </a:cxn>
                  <a:cxn ang="0">
                    <a:pos x="368" y="59"/>
                  </a:cxn>
                  <a:cxn ang="0">
                    <a:pos x="576" y="220"/>
                  </a:cxn>
                  <a:cxn ang="0">
                    <a:pos x="321" y="232"/>
                  </a:cxn>
                </a:cxnLst>
                <a:pathLst>
                  <a:path w="50" h="18">
                    <a:moveTo>
                      <a:pt x="0" y="8"/>
                    </a:moveTo>
                    <a:cubicBezTo>
                      <a:pt x="11" y="3"/>
                      <a:pt x="21" y="0"/>
                      <a:pt x="32" y="4"/>
                    </a:cubicBezTo>
                    <a:cubicBezTo>
                      <a:pt x="37" y="6"/>
                      <a:pt x="48" y="10"/>
                      <a:pt x="50" y="15"/>
                    </a:cubicBezTo>
                    <a:cubicBezTo>
                      <a:pt x="43" y="15"/>
                      <a:pt x="35" y="18"/>
                      <a:pt x="28" y="16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21" name="Freeform 144"/>
              <p:cNvSpPr/>
              <p:nvPr>
                <p:custDataLst>
                  <p:tags r:id="rId140"/>
                </p:custDataLst>
              </p:nvPr>
            </p:nvSpPr>
            <p:spPr>
              <a:xfrm>
                <a:off x="1516" y="3330"/>
                <a:ext cx="72" cy="13"/>
              </a:xfrm>
              <a:custGeom>
                <a:avLst/>
                <a:gdLst/>
                <a:ahLst/>
                <a:cxnLst>
                  <a:cxn ang="0">
                    <a:pos x="0" y="34"/>
                  </a:cxn>
                  <a:cxn ang="0">
                    <a:pos x="194" y="68"/>
                  </a:cxn>
                  <a:cxn ang="0">
                    <a:pos x="365" y="0"/>
                  </a:cxn>
                </a:cxnLst>
                <a:pathLst>
                  <a:path w="32" h="5">
                    <a:moveTo>
                      <a:pt x="0" y="2"/>
                    </a:moveTo>
                    <a:cubicBezTo>
                      <a:pt x="6" y="2"/>
                      <a:pt x="11" y="5"/>
                      <a:pt x="17" y="4"/>
                    </a:cubicBezTo>
                    <a:cubicBezTo>
                      <a:pt x="22" y="3"/>
                      <a:pt x="27" y="2"/>
                      <a:pt x="32" y="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22" name="Freeform 145"/>
              <p:cNvSpPr/>
              <p:nvPr>
                <p:custDataLst>
                  <p:tags r:id="rId141"/>
                </p:custDataLst>
              </p:nvPr>
            </p:nvSpPr>
            <p:spPr>
              <a:xfrm>
                <a:off x="1674" y="3355"/>
                <a:ext cx="50" cy="12"/>
              </a:xfrm>
              <a:custGeom>
                <a:avLst/>
                <a:gdLst/>
                <a:ahLst/>
                <a:cxnLst>
                  <a:cxn ang="0">
                    <a:pos x="0" y="58"/>
                  </a:cxn>
                  <a:cxn ang="0">
                    <a:pos x="259" y="29"/>
                  </a:cxn>
                </a:cxnLst>
                <a:pathLst>
                  <a:path w="22" h="5">
                    <a:moveTo>
                      <a:pt x="0" y="4"/>
                    </a:moveTo>
                    <a:cubicBezTo>
                      <a:pt x="7" y="5"/>
                      <a:pt x="17" y="0"/>
                      <a:pt x="22" y="2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23" name="Freeform 146"/>
              <p:cNvSpPr/>
              <p:nvPr>
                <p:custDataLst>
                  <p:tags r:id="rId142"/>
                </p:custDataLst>
              </p:nvPr>
            </p:nvSpPr>
            <p:spPr>
              <a:xfrm>
                <a:off x="1910" y="3396"/>
                <a:ext cx="129" cy="5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61" y="140"/>
                  </a:cxn>
                </a:cxnLst>
                <a:pathLst>
                  <a:path w="57" h="24">
                    <a:moveTo>
                      <a:pt x="0" y="0"/>
                    </a:moveTo>
                    <a:cubicBezTo>
                      <a:pt x="11" y="17"/>
                      <a:pt x="40" y="24"/>
                      <a:pt x="57" y="1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24" name="Freeform 147"/>
              <p:cNvSpPr/>
              <p:nvPr>
                <p:custDataLst>
                  <p:tags r:id="rId143"/>
                </p:custDataLst>
              </p:nvPr>
            </p:nvSpPr>
            <p:spPr>
              <a:xfrm>
                <a:off x="2340" y="3495"/>
                <a:ext cx="59" cy="4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86" y="111"/>
                  </a:cxn>
                  <a:cxn ang="0">
                    <a:pos x="304" y="269"/>
                  </a:cxn>
                </a:cxnLst>
                <a:pathLst>
                  <a:path w="26" h="19">
                    <a:moveTo>
                      <a:pt x="0" y="0"/>
                    </a:moveTo>
                    <a:cubicBezTo>
                      <a:pt x="2" y="4"/>
                      <a:pt x="12" y="5"/>
                      <a:pt x="16" y="8"/>
                    </a:cubicBezTo>
                    <a:cubicBezTo>
                      <a:pt x="21" y="11"/>
                      <a:pt x="24" y="14"/>
                      <a:pt x="26" y="19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25" name="Freeform 148"/>
              <p:cNvSpPr/>
              <p:nvPr>
                <p:custDataLst>
                  <p:tags r:id="rId144"/>
                </p:custDataLst>
              </p:nvPr>
            </p:nvSpPr>
            <p:spPr>
              <a:xfrm>
                <a:off x="2408" y="3497"/>
                <a:ext cx="115" cy="4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00" y="264"/>
                  </a:cxn>
                  <a:cxn ang="0">
                    <a:pos x="584" y="149"/>
                  </a:cxn>
                </a:cxnLst>
                <a:pathLst>
                  <a:path w="51" h="20">
                    <a:moveTo>
                      <a:pt x="0" y="0"/>
                    </a:moveTo>
                    <a:cubicBezTo>
                      <a:pt x="5" y="9"/>
                      <a:pt x="16" y="19"/>
                      <a:pt x="26" y="19"/>
                    </a:cubicBezTo>
                    <a:cubicBezTo>
                      <a:pt x="36" y="20"/>
                      <a:pt x="44" y="15"/>
                      <a:pt x="51" y="11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26" name="Freeform 149"/>
              <p:cNvSpPr/>
              <p:nvPr>
                <p:custDataLst>
                  <p:tags r:id="rId145"/>
                </p:custDataLst>
              </p:nvPr>
            </p:nvSpPr>
            <p:spPr>
              <a:xfrm>
                <a:off x="2471" y="3538"/>
                <a:ext cx="204" cy="44"/>
              </a:xfrm>
              <a:custGeom>
                <a:avLst/>
                <a:gdLst/>
                <a:ahLst/>
                <a:cxnLst>
                  <a:cxn ang="0">
                    <a:pos x="0" y="71"/>
                  </a:cxn>
                  <a:cxn ang="0">
                    <a:pos x="397" y="59"/>
                  </a:cxn>
                  <a:cxn ang="0">
                    <a:pos x="560" y="191"/>
                  </a:cxn>
                  <a:cxn ang="0">
                    <a:pos x="605" y="252"/>
                  </a:cxn>
                  <a:cxn ang="0">
                    <a:pos x="848" y="103"/>
                  </a:cxn>
                  <a:cxn ang="0">
                    <a:pos x="1047" y="71"/>
                  </a:cxn>
                </a:cxnLst>
                <a:pathLst>
                  <a:path w="90" h="18">
                    <a:moveTo>
                      <a:pt x="0" y="5"/>
                    </a:moveTo>
                    <a:cubicBezTo>
                      <a:pt x="10" y="0"/>
                      <a:pt x="24" y="0"/>
                      <a:pt x="34" y="4"/>
                    </a:cubicBezTo>
                    <a:cubicBezTo>
                      <a:pt x="39" y="6"/>
                      <a:pt x="43" y="9"/>
                      <a:pt x="48" y="13"/>
                    </a:cubicBezTo>
                    <a:cubicBezTo>
                      <a:pt x="49" y="15"/>
                      <a:pt x="49" y="17"/>
                      <a:pt x="52" y="17"/>
                    </a:cubicBezTo>
                    <a:cubicBezTo>
                      <a:pt x="57" y="18"/>
                      <a:pt x="68" y="9"/>
                      <a:pt x="73" y="7"/>
                    </a:cubicBezTo>
                    <a:cubicBezTo>
                      <a:pt x="79" y="5"/>
                      <a:pt x="85" y="5"/>
                      <a:pt x="90" y="5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27" name="Freeform 150"/>
              <p:cNvSpPr/>
              <p:nvPr>
                <p:custDataLst>
                  <p:tags r:id="rId146"/>
                </p:custDataLst>
              </p:nvPr>
            </p:nvSpPr>
            <p:spPr>
              <a:xfrm>
                <a:off x="2548" y="3584"/>
                <a:ext cx="93" cy="3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22" y="148"/>
                  </a:cxn>
                  <a:cxn ang="0">
                    <a:pos x="479" y="119"/>
                  </a:cxn>
                </a:cxnLst>
                <a:pathLst>
                  <a:path w="41" h="13">
                    <a:moveTo>
                      <a:pt x="0" y="0"/>
                    </a:moveTo>
                    <a:cubicBezTo>
                      <a:pt x="4" y="5"/>
                      <a:pt x="12" y="10"/>
                      <a:pt x="19" y="11"/>
                    </a:cubicBezTo>
                    <a:cubicBezTo>
                      <a:pt x="27" y="13"/>
                      <a:pt x="35" y="9"/>
                      <a:pt x="41" y="9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28" name="Freeform 151"/>
              <p:cNvSpPr/>
              <p:nvPr>
                <p:custDataLst>
                  <p:tags r:id="rId147"/>
                </p:custDataLst>
              </p:nvPr>
            </p:nvSpPr>
            <p:spPr>
              <a:xfrm>
                <a:off x="2702" y="3557"/>
                <a:ext cx="97" cy="3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39" y="202"/>
                  </a:cxn>
                  <a:cxn ang="0">
                    <a:pos x="494" y="141"/>
                  </a:cxn>
                </a:cxnLst>
                <a:pathLst>
                  <a:path w="43" h="14">
                    <a:moveTo>
                      <a:pt x="0" y="0"/>
                    </a:moveTo>
                    <a:cubicBezTo>
                      <a:pt x="6" y="7"/>
                      <a:pt x="12" y="13"/>
                      <a:pt x="21" y="14"/>
                    </a:cubicBezTo>
                    <a:cubicBezTo>
                      <a:pt x="29" y="14"/>
                      <a:pt x="36" y="12"/>
                      <a:pt x="43" y="1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29" name="Freeform 152"/>
              <p:cNvSpPr/>
              <p:nvPr>
                <p:custDataLst>
                  <p:tags r:id="rId148"/>
                </p:custDataLst>
              </p:nvPr>
            </p:nvSpPr>
            <p:spPr>
              <a:xfrm>
                <a:off x="2713" y="3618"/>
                <a:ext cx="134" cy="55"/>
              </a:xfrm>
              <a:custGeom>
                <a:avLst/>
                <a:gdLst/>
                <a:ahLst/>
                <a:cxnLst>
                  <a:cxn ang="0">
                    <a:pos x="0" y="136"/>
                  </a:cxn>
                  <a:cxn ang="0">
                    <a:pos x="422" y="69"/>
                  </a:cxn>
                  <a:cxn ang="0">
                    <a:pos x="690" y="316"/>
                  </a:cxn>
                </a:cxnLst>
                <a:pathLst>
                  <a:path w="59" h="23">
                    <a:moveTo>
                      <a:pt x="0" y="10"/>
                    </a:moveTo>
                    <a:cubicBezTo>
                      <a:pt x="13" y="9"/>
                      <a:pt x="23" y="0"/>
                      <a:pt x="36" y="5"/>
                    </a:cubicBezTo>
                    <a:cubicBezTo>
                      <a:pt x="46" y="9"/>
                      <a:pt x="52" y="16"/>
                      <a:pt x="59" y="23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30" name="Freeform 153"/>
              <p:cNvSpPr/>
              <p:nvPr>
                <p:custDataLst>
                  <p:tags r:id="rId149"/>
                </p:custDataLst>
              </p:nvPr>
            </p:nvSpPr>
            <p:spPr>
              <a:xfrm>
                <a:off x="3202" y="3710"/>
                <a:ext cx="111" cy="2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60" y="157"/>
                  </a:cxn>
                  <a:cxn ang="0">
                    <a:pos x="569" y="111"/>
                  </a:cxn>
                </a:cxnLst>
                <a:pathLst>
                  <a:path w="49" h="12">
                    <a:moveTo>
                      <a:pt x="0" y="0"/>
                    </a:moveTo>
                    <a:cubicBezTo>
                      <a:pt x="10" y="7"/>
                      <a:pt x="18" y="12"/>
                      <a:pt x="31" y="11"/>
                    </a:cubicBezTo>
                    <a:cubicBezTo>
                      <a:pt x="36" y="10"/>
                      <a:pt x="44" y="6"/>
                      <a:pt x="49" y="8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31" name="Freeform 154"/>
              <p:cNvSpPr/>
              <p:nvPr>
                <p:custDataLst>
                  <p:tags r:id="rId150"/>
                </p:custDataLst>
              </p:nvPr>
            </p:nvSpPr>
            <p:spPr>
              <a:xfrm>
                <a:off x="3302" y="3746"/>
                <a:ext cx="186" cy="53"/>
              </a:xfrm>
              <a:custGeom>
                <a:avLst/>
                <a:gdLst/>
                <a:ahLst/>
                <a:cxnLst>
                  <a:cxn ang="0">
                    <a:pos x="0" y="82"/>
                  </a:cxn>
                  <a:cxn ang="0">
                    <a:pos x="268" y="29"/>
                  </a:cxn>
                  <a:cxn ang="0">
                    <a:pos x="560" y="239"/>
                  </a:cxn>
                  <a:cxn ang="0">
                    <a:pos x="957" y="210"/>
                  </a:cxn>
                </a:cxnLst>
                <a:pathLst>
                  <a:path w="82" h="22">
                    <a:moveTo>
                      <a:pt x="0" y="6"/>
                    </a:moveTo>
                    <a:cubicBezTo>
                      <a:pt x="8" y="5"/>
                      <a:pt x="14" y="0"/>
                      <a:pt x="23" y="2"/>
                    </a:cubicBezTo>
                    <a:cubicBezTo>
                      <a:pt x="32" y="4"/>
                      <a:pt x="39" y="13"/>
                      <a:pt x="48" y="17"/>
                    </a:cubicBezTo>
                    <a:cubicBezTo>
                      <a:pt x="60" y="22"/>
                      <a:pt x="71" y="16"/>
                      <a:pt x="82" y="15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32" name="Freeform 155"/>
              <p:cNvSpPr/>
              <p:nvPr>
                <p:custDataLst>
                  <p:tags r:id="rId151"/>
                </p:custDataLst>
              </p:nvPr>
            </p:nvSpPr>
            <p:spPr>
              <a:xfrm>
                <a:off x="3689" y="3826"/>
                <a:ext cx="138" cy="48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414" y="70"/>
                  </a:cxn>
                  <a:cxn ang="0">
                    <a:pos x="706" y="276"/>
                  </a:cxn>
                </a:cxnLst>
                <a:pathLst>
                  <a:path w="61" h="20">
                    <a:moveTo>
                      <a:pt x="0" y="7"/>
                    </a:moveTo>
                    <a:cubicBezTo>
                      <a:pt x="14" y="7"/>
                      <a:pt x="22" y="0"/>
                      <a:pt x="36" y="5"/>
                    </a:cubicBezTo>
                    <a:cubicBezTo>
                      <a:pt x="47" y="9"/>
                      <a:pt x="53" y="11"/>
                      <a:pt x="61" y="2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33" name="Freeform 156"/>
              <p:cNvSpPr/>
              <p:nvPr>
                <p:custDataLst>
                  <p:tags r:id="rId152"/>
                </p:custDataLst>
              </p:nvPr>
            </p:nvSpPr>
            <p:spPr>
              <a:xfrm>
                <a:off x="4488" y="3915"/>
                <a:ext cx="93" cy="4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79" y="211"/>
                  </a:cxn>
                </a:cxnLst>
                <a:pathLst>
                  <a:path w="41" h="19">
                    <a:moveTo>
                      <a:pt x="0" y="0"/>
                    </a:moveTo>
                    <a:cubicBezTo>
                      <a:pt x="0" y="13"/>
                      <a:pt x="31" y="19"/>
                      <a:pt x="41" y="15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34" name="Freeform 157"/>
              <p:cNvSpPr/>
              <p:nvPr>
                <p:custDataLst>
                  <p:tags r:id="rId153"/>
                </p:custDataLst>
              </p:nvPr>
            </p:nvSpPr>
            <p:spPr>
              <a:xfrm>
                <a:off x="4427" y="3949"/>
                <a:ext cx="106" cy="4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39" y="140"/>
                  </a:cxn>
                </a:cxnLst>
                <a:pathLst>
                  <a:path w="47" h="17">
                    <a:moveTo>
                      <a:pt x="0" y="0"/>
                    </a:moveTo>
                    <a:cubicBezTo>
                      <a:pt x="11" y="17"/>
                      <a:pt x="30" y="10"/>
                      <a:pt x="47" y="1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35" name="Freeform 158"/>
              <p:cNvSpPr/>
              <p:nvPr>
                <p:custDataLst>
                  <p:tags r:id="rId154"/>
                </p:custDataLst>
              </p:nvPr>
            </p:nvSpPr>
            <p:spPr>
              <a:xfrm>
                <a:off x="4083" y="3898"/>
                <a:ext cx="106" cy="3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75" y="189"/>
                  </a:cxn>
                  <a:cxn ang="0">
                    <a:pos x="539" y="41"/>
                  </a:cxn>
                </a:cxnLst>
                <a:pathLst>
                  <a:path w="47" h="14">
                    <a:moveTo>
                      <a:pt x="0" y="0"/>
                    </a:moveTo>
                    <a:cubicBezTo>
                      <a:pt x="9" y="5"/>
                      <a:pt x="14" y="14"/>
                      <a:pt x="24" y="13"/>
                    </a:cubicBezTo>
                    <a:cubicBezTo>
                      <a:pt x="31" y="12"/>
                      <a:pt x="42" y="7"/>
                      <a:pt x="47" y="3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36" name="Freeform 159"/>
              <p:cNvSpPr/>
              <p:nvPr>
                <p:custDataLst>
                  <p:tags r:id="rId155"/>
                </p:custDataLst>
              </p:nvPr>
            </p:nvSpPr>
            <p:spPr>
              <a:xfrm>
                <a:off x="4103" y="3857"/>
                <a:ext cx="89" cy="24"/>
              </a:xfrm>
              <a:custGeom>
                <a:avLst/>
                <a:gdLst/>
                <a:ahLst/>
                <a:cxnLst>
                  <a:cxn ang="0">
                    <a:pos x="0" y="41"/>
                  </a:cxn>
                  <a:cxn ang="0">
                    <a:pos x="288" y="12"/>
                  </a:cxn>
                  <a:cxn ang="0">
                    <a:pos x="463" y="139"/>
                  </a:cxn>
                </a:cxnLst>
                <a:pathLst>
                  <a:path w="39" h="10">
                    <a:moveTo>
                      <a:pt x="0" y="3"/>
                    </a:moveTo>
                    <a:cubicBezTo>
                      <a:pt x="8" y="3"/>
                      <a:pt x="16" y="0"/>
                      <a:pt x="24" y="1"/>
                    </a:cubicBezTo>
                    <a:cubicBezTo>
                      <a:pt x="30" y="2"/>
                      <a:pt x="34" y="9"/>
                      <a:pt x="39" y="1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37" name="Freeform 160"/>
              <p:cNvSpPr/>
              <p:nvPr>
                <p:custDataLst>
                  <p:tags r:id="rId156"/>
                </p:custDataLst>
              </p:nvPr>
            </p:nvSpPr>
            <p:spPr>
              <a:xfrm>
                <a:off x="3922" y="3874"/>
                <a:ext cx="122" cy="41"/>
              </a:xfrm>
              <a:custGeom>
                <a:avLst/>
                <a:gdLst/>
                <a:ahLst/>
                <a:cxnLst>
                  <a:cxn ang="0">
                    <a:pos x="0" y="99"/>
                  </a:cxn>
                  <a:cxn ang="0">
                    <a:pos x="624" y="239"/>
                  </a:cxn>
                </a:cxnLst>
                <a:pathLst>
                  <a:path w="54" h="17">
                    <a:moveTo>
                      <a:pt x="0" y="7"/>
                    </a:moveTo>
                    <a:cubicBezTo>
                      <a:pt x="19" y="3"/>
                      <a:pt x="39" y="0"/>
                      <a:pt x="54" y="17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38" name="Freeform 161"/>
              <p:cNvSpPr/>
              <p:nvPr>
                <p:custDataLst>
                  <p:tags r:id="rId157"/>
                </p:custDataLst>
              </p:nvPr>
            </p:nvSpPr>
            <p:spPr>
              <a:xfrm>
                <a:off x="4613" y="3961"/>
                <a:ext cx="407" cy="14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21" y="251"/>
                  </a:cxn>
                  <a:cxn ang="0">
                    <a:pos x="506" y="379"/>
                  </a:cxn>
                  <a:cxn ang="0">
                    <a:pos x="762" y="565"/>
                  </a:cxn>
                  <a:cxn ang="0">
                    <a:pos x="1180" y="804"/>
                  </a:cxn>
                  <a:cxn ang="0">
                    <a:pos x="1330" y="717"/>
                  </a:cxn>
                  <a:cxn ang="0">
                    <a:pos x="1492" y="734"/>
                  </a:cxn>
                  <a:cxn ang="0">
                    <a:pos x="1605" y="758"/>
                  </a:cxn>
                  <a:cxn ang="0">
                    <a:pos x="1734" y="647"/>
                  </a:cxn>
                  <a:cxn ang="0">
                    <a:pos x="2010" y="565"/>
                  </a:cxn>
                  <a:cxn ang="0">
                    <a:pos x="2080" y="338"/>
                  </a:cxn>
                </a:cxnLst>
                <a:pathLst>
                  <a:path w="180" h="58">
                    <a:moveTo>
                      <a:pt x="0" y="0"/>
                    </a:moveTo>
                    <a:cubicBezTo>
                      <a:pt x="7" y="12"/>
                      <a:pt x="14" y="19"/>
                      <a:pt x="28" y="18"/>
                    </a:cubicBezTo>
                    <a:cubicBezTo>
                      <a:pt x="38" y="17"/>
                      <a:pt x="41" y="18"/>
                      <a:pt x="44" y="27"/>
                    </a:cubicBezTo>
                    <a:cubicBezTo>
                      <a:pt x="48" y="41"/>
                      <a:pt x="52" y="40"/>
                      <a:pt x="66" y="40"/>
                    </a:cubicBezTo>
                    <a:cubicBezTo>
                      <a:pt x="81" y="40"/>
                      <a:pt x="87" y="57"/>
                      <a:pt x="102" y="57"/>
                    </a:cubicBezTo>
                    <a:cubicBezTo>
                      <a:pt x="109" y="58"/>
                      <a:pt x="110" y="54"/>
                      <a:pt x="115" y="51"/>
                    </a:cubicBezTo>
                    <a:cubicBezTo>
                      <a:pt x="120" y="49"/>
                      <a:pt x="124" y="51"/>
                      <a:pt x="129" y="52"/>
                    </a:cubicBezTo>
                    <a:cubicBezTo>
                      <a:pt x="133" y="53"/>
                      <a:pt x="134" y="56"/>
                      <a:pt x="139" y="54"/>
                    </a:cubicBezTo>
                    <a:cubicBezTo>
                      <a:pt x="143" y="53"/>
                      <a:pt x="145" y="48"/>
                      <a:pt x="150" y="46"/>
                    </a:cubicBezTo>
                    <a:cubicBezTo>
                      <a:pt x="159" y="44"/>
                      <a:pt x="167" y="47"/>
                      <a:pt x="174" y="40"/>
                    </a:cubicBezTo>
                    <a:cubicBezTo>
                      <a:pt x="180" y="34"/>
                      <a:pt x="177" y="29"/>
                      <a:pt x="180" y="24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39" name="Freeform 162"/>
              <p:cNvSpPr/>
              <p:nvPr>
                <p:custDataLst>
                  <p:tags r:id="rId158"/>
                </p:custDataLst>
              </p:nvPr>
            </p:nvSpPr>
            <p:spPr>
              <a:xfrm>
                <a:off x="4585" y="4004"/>
                <a:ext cx="184" cy="13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8" y="70"/>
                  </a:cxn>
                  <a:cxn ang="0">
                    <a:pos x="175" y="239"/>
                  </a:cxn>
                  <a:cxn ang="0">
                    <a:pos x="386" y="256"/>
                  </a:cxn>
                  <a:cxn ang="0">
                    <a:pos x="516" y="351"/>
                  </a:cxn>
                  <a:cxn ang="0">
                    <a:pos x="634" y="498"/>
                  </a:cxn>
                  <a:cxn ang="0">
                    <a:pos x="820" y="549"/>
                  </a:cxn>
                  <a:cxn ang="0">
                    <a:pos x="950" y="779"/>
                  </a:cxn>
                </a:cxnLst>
                <a:pathLst>
                  <a:path w="81" h="55">
                    <a:moveTo>
                      <a:pt x="0" y="0"/>
                    </a:moveTo>
                    <a:cubicBezTo>
                      <a:pt x="4" y="1"/>
                      <a:pt x="8" y="2"/>
                      <a:pt x="10" y="5"/>
                    </a:cubicBezTo>
                    <a:cubicBezTo>
                      <a:pt x="13" y="9"/>
                      <a:pt x="12" y="14"/>
                      <a:pt x="15" y="17"/>
                    </a:cubicBezTo>
                    <a:cubicBezTo>
                      <a:pt x="19" y="22"/>
                      <a:pt x="27" y="19"/>
                      <a:pt x="33" y="18"/>
                    </a:cubicBezTo>
                    <a:cubicBezTo>
                      <a:pt x="40" y="18"/>
                      <a:pt x="40" y="19"/>
                      <a:pt x="44" y="25"/>
                    </a:cubicBezTo>
                    <a:cubicBezTo>
                      <a:pt x="47" y="29"/>
                      <a:pt x="48" y="33"/>
                      <a:pt x="54" y="35"/>
                    </a:cubicBezTo>
                    <a:cubicBezTo>
                      <a:pt x="59" y="37"/>
                      <a:pt x="65" y="36"/>
                      <a:pt x="70" y="39"/>
                    </a:cubicBezTo>
                    <a:cubicBezTo>
                      <a:pt x="76" y="42"/>
                      <a:pt x="78" y="51"/>
                      <a:pt x="81" y="55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40" name="Freeform 163"/>
              <p:cNvSpPr/>
              <p:nvPr>
                <p:custDataLst>
                  <p:tags r:id="rId159"/>
                </p:custDataLst>
              </p:nvPr>
            </p:nvSpPr>
            <p:spPr>
              <a:xfrm>
                <a:off x="4647" y="4002"/>
                <a:ext cx="74" cy="5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7" y="246"/>
                  </a:cxn>
                  <a:cxn ang="0">
                    <a:pos x="372" y="234"/>
                  </a:cxn>
                </a:cxnLst>
                <a:pathLst>
                  <a:path w="33" h="23">
                    <a:moveTo>
                      <a:pt x="0" y="0"/>
                    </a:moveTo>
                    <a:cubicBezTo>
                      <a:pt x="5" y="5"/>
                      <a:pt x="8" y="15"/>
                      <a:pt x="14" y="18"/>
                    </a:cubicBezTo>
                    <a:cubicBezTo>
                      <a:pt x="21" y="23"/>
                      <a:pt x="26" y="16"/>
                      <a:pt x="33" y="17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41" name="Freeform 164"/>
              <p:cNvSpPr/>
              <p:nvPr>
                <p:custDataLst>
                  <p:tags r:id="rId160"/>
                </p:custDataLst>
              </p:nvPr>
            </p:nvSpPr>
            <p:spPr>
              <a:xfrm>
                <a:off x="4735" y="4060"/>
                <a:ext cx="86" cy="3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20" y="178"/>
                  </a:cxn>
                  <a:cxn ang="0">
                    <a:pos x="441" y="168"/>
                  </a:cxn>
                </a:cxnLst>
                <a:pathLst>
                  <a:path w="38" h="15">
                    <a:moveTo>
                      <a:pt x="0" y="0"/>
                    </a:moveTo>
                    <a:cubicBezTo>
                      <a:pt x="7" y="5"/>
                      <a:pt x="10" y="11"/>
                      <a:pt x="19" y="13"/>
                    </a:cubicBezTo>
                    <a:cubicBezTo>
                      <a:pt x="26" y="15"/>
                      <a:pt x="31" y="12"/>
                      <a:pt x="38" y="12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42" name="Freeform 165"/>
              <p:cNvSpPr/>
              <p:nvPr>
                <p:custDataLst>
                  <p:tags r:id="rId161"/>
                </p:custDataLst>
              </p:nvPr>
            </p:nvSpPr>
            <p:spPr>
              <a:xfrm>
                <a:off x="4710" y="4091"/>
                <a:ext cx="213" cy="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47" y="269"/>
                  </a:cxn>
                  <a:cxn ang="0">
                    <a:pos x="596" y="211"/>
                  </a:cxn>
                  <a:cxn ang="0">
                    <a:pos x="746" y="330"/>
                  </a:cxn>
                  <a:cxn ang="0">
                    <a:pos x="945" y="300"/>
                  </a:cxn>
                  <a:cxn ang="0">
                    <a:pos x="1094" y="41"/>
                  </a:cxn>
                </a:cxnLst>
                <a:pathLst>
                  <a:path w="94" h="26">
                    <a:moveTo>
                      <a:pt x="0" y="0"/>
                    </a:moveTo>
                    <a:cubicBezTo>
                      <a:pt x="3" y="8"/>
                      <a:pt x="12" y="17"/>
                      <a:pt x="21" y="19"/>
                    </a:cubicBezTo>
                    <a:cubicBezTo>
                      <a:pt x="31" y="21"/>
                      <a:pt x="42" y="16"/>
                      <a:pt x="51" y="15"/>
                    </a:cubicBezTo>
                    <a:cubicBezTo>
                      <a:pt x="59" y="14"/>
                      <a:pt x="59" y="19"/>
                      <a:pt x="64" y="23"/>
                    </a:cubicBezTo>
                    <a:cubicBezTo>
                      <a:pt x="70" y="26"/>
                      <a:pt x="75" y="24"/>
                      <a:pt x="81" y="21"/>
                    </a:cubicBezTo>
                    <a:cubicBezTo>
                      <a:pt x="90" y="16"/>
                      <a:pt x="89" y="10"/>
                      <a:pt x="94" y="3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43" name="Freeform 166"/>
              <p:cNvSpPr/>
              <p:nvPr>
                <p:custDataLst>
                  <p:tags r:id="rId162"/>
                </p:custDataLst>
              </p:nvPr>
            </p:nvSpPr>
            <p:spPr>
              <a:xfrm>
                <a:off x="4839" y="4101"/>
                <a:ext cx="84" cy="31"/>
              </a:xfrm>
              <a:custGeom>
                <a:avLst/>
                <a:gdLst/>
                <a:ahLst/>
                <a:cxnLst>
                  <a:cxn ang="0">
                    <a:pos x="0" y="176"/>
                  </a:cxn>
                  <a:cxn ang="0">
                    <a:pos x="211" y="29"/>
                  </a:cxn>
                  <a:cxn ang="0">
                    <a:pos x="434" y="0"/>
                  </a:cxn>
                </a:cxnLst>
                <a:pathLst>
                  <a:path w="37" h="13">
                    <a:moveTo>
                      <a:pt x="0" y="13"/>
                    </a:moveTo>
                    <a:cubicBezTo>
                      <a:pt x="7" y="9"/>
                      <a:pt x="10" y="4"/>
                      <a:pt x="18" y="2"/>
                    </a:cubicBezTo>
                    <a:cubicBezTo>
                      <a:pt x="24" y="0"/>
                      <a:pt x="32" y="2"/>
                      <a:pt x="37" y="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44" name="Freeform 167"/>
              <p:cNvSpPr/>
              <p:nvPr>
                <p:custDataLst>
                  <p:tags r:id="rId163"/>
                </p:custDataLst>
              </p:nvPr>
            </p:nvSpPr>
            <p:spPr>
              <a:xfrm>
                <a:off x="5020" y="3760"/>
                <a:ext cx="222" cy="293"/>
              </a:xfrm>
              <a:custGeom>
                <a:avLst/>
                <a:gdLst/>
                <a:ahLst/>
                <a:cxnLst>
                  <a:cxn ang="0">
                    <a:pos x="0" y="1678"/>
                  </a:cxn>
                  <a:cxn ang="0">
                    <a:pos x="313" y="1605"/>
                  </a:cxn>
                  <a:cxn ang="0">
                    <a:pos x="467" y="1378"/>
                  </a:cxn>
                  <a:cxn ang="0">
                    <a:pos x="523" y="1208"/>
                  </a:cxn>
                  <a:cxn ang="0">
                    <a:pos x="770" y="1049"/>
                  </a:cxn>
                  <a:cxn ang="0">
                    <a:pos x="847" y="768"/>
                  </a:cxn>
                  <a:cxn ang="0">
                    <a:pos x="1058" y="228"/>
                  </a:cxn>
                  <a:cxn ang="0">
                    <a:pos x="954" y="0"/>
                  </a:cxn>
                </a:cxnLst>
                <a:pathLst>
                  <a:path w="98" h="121">
                    <a:moveTo>
                      <a:pt x="0" y="118"/>
                    </a:moveTo>
                    <a:cubicBezTo>
                      <a:pt x="9" y="121"/>
                      <a:pt x="19" y="117"/>
                      <a:pt x="27" y="113"/>
                    </a:cubicBezTo>
                    <a:cubicBezTo>
                      <a:pt x="33" y="109"/>
                      <a:pt x="37" y="105"/>
                      <a:pt x="40" y="97"/>
                    </a:cubicBezTo>
                    <a:cubicBezTo>
                      <a:pt x="42" y="93"/>
                      <a:pt x="42" y="88"/>
                      <a:pt x="45" y="85"/>
                    </a:cubicBezTo>
                    <a:cubicBezTo>
                      <a:pt x="50" y="80"/>
                      <a:pt x="60" y="80"/>
                      <a:pt x="66" y="74"/>
                    </a:cubicBezTo>
                    <a:cubicBezTo>
                      <a:pt x="72" y="67"/>
                      <a:pt x="70" y="61"/>
                      <a:pt x="73" y="54"/>
                    </a:cubicBezTo>
                    <a:cubicBezTo>
                      <a:pt x="79" y="39"/>
                      <a:pt x="98" y="35"/>
                      <a:pt x="91" y="16"/>
                    </a:cubicBezTo>
                    <a:cubicBezTo>
                      <a:pt x="90" y="13"/>
                      <a:pt x="82" y="0"/>
                      <a:pt x="82" y="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45" name="Freeform 168"/>
              <p:cNvSpPr/>
              <p:nvPr>
                <p:custDataLst>
                  <p:tags r:id="rId164"/>
                </p:custDataLst>
              </p:nvPr>
            </p:nvSpPr>
            <p:spPr>
              <a:xfrm>
                <a:off x="5185" y="3768"/>
                <a:ext cx="39" cy="11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57" y="326"/>
                  </a:cxn>
                  <a:cxn ang="0">
                    <a:pos x="25" y="647"/>
                  </a:cxn>
                </a:cxnLst>
                <a:pathLst>
                  <a:path w="17" h="46">
                    <a:moveTo>
                      <a:pt x="9" y="0"/>
                    </a:moveTo>
                    <a:cubicBezTo>
                      <a:pt x="17" y="2"/>
                      <a:pt x="7" y="18"/>
                      <a:pt x="5" y="23"/>
                    </a:cubicBezTo>
                    <a:cubicBezTo>
                      <a:pt x="0" y="32"/>
                      <a:pt x="2" y="36"/>
                      <a:pt x="2" y="46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46" name="Freeform 169"/>
              <p:cNvSpPr/>
              <p:nvPr>
                <p:custDataLst>
                  <p:tags r:id="rId165"/>
                </p:custDataLst>
              </p:nvPr>
            </p:nvSpPr>
            <p:spPr>
              <a:xfrm>
                <a:off x="5181" y="3842"/>
                <a:ext cx="43" cy="75"/>
              </a:xfrm>
              <a:custGeom>
                <a:avLst/>
                <a:gdLst/>
                <a:ahLst/>
                <a:cxnLst>
                  <a:cxn ang="0">
                    <a:pos x="220" y="0"/>
                  </a:cxn>
                  <a:cxn ang="0">
                    <a:pos x="0" y="438"/>
                  </a:cxn>
                </a:cxnLst>
                <a:pathLst>
                  <a:path w="19" h="31">
                    <a:moveTo>
                      <a:pt x="19" y="0"/>
                    </a:moveTo>
                    <a:cubicBezTo>
                      <a:pt x="19" y="15"/>
                      <a:pt x="12" y="23"/>
                      <a:pt x="0" y="31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47" name="Freeform 170"/>
              <p:cNvSpPr/>
              <p:nvPr>
                <p:custDataLst>
                  <p:tags r:id="rId166"/>
                </p:custDataLst>
              </p:nvPr>
            </p:nvSpPr>
            <p:spPr>
              <a:xfrm>
                <a:off x="5199" y="3857"/>
                <a:ext cx="63" cy="121"/>
              </a:xfrm>
              <a:custGeom>
                <a:avLst/>
                <a:gdLst/>
                <a:ahLst/>
                <a:cxnLst>
                  <a:cxn ang="0">
                    <a:pos x="320" y="41"/>
                  </a:cxn>
                  <a:cxn ang="0">
                    <a:pos x="36" y="329"/>
                  </a:cxn>
                  <a:cxn ang="0">
                    <a:pos x="0" y="709"/>
                  </a:cxn>
                </a:cxnLst>
                <a:pathLst>
                  <a:path w="28" h="50">
                    <a:moveTo>
                      <a:pt x="28" y="3"/>
                    </a:moveTo>
                    <a:cubicBezTo>
                      <a:pt x="19" y="0"/>
                      <a:pt x="6" y="15"/>
                      <a:pt x="3" y="23"/>
                    </a:cubicBezTo>
                    <a:cubicBezTo>
                      <a:pt x="0" y="31"/>
                      <a:pt x="0" y="41"/>
                      <a:pt x="0" y="5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48" name="Freeform 171"/>
              <p:cNvSpPr/>
              <p:nvPr>
                <p:custDataLst>
                  <p:tags r:id="rId167"/>
                </p:custDataLst>
              </p:nvPr>
            </p:nvSpPr>
            <p:spPr>
              <a:xfrm>
                <a:off x="5093" y="3951"/>
                <a:ext cx="70" cy="80"/>
              </a:xfrm>
              <a:custGeom>
                <a:avLst/>
                <a:gdLst/>
                <a:ahLst/>
                <a:cxnLst>
                  <a:cxn ang="0">
                    <a:pos x="0" y="458"/>
                  </a:cxn>
                  <a:cxn ang="0">
                    <a:pos x="357" y="0"/>
                  </a:cxn>
                </a:cxnLst>
                <a:pathLst>
                  <a:path w="31" h="33">
                    <a:moveTo>
                      <a:pt x="0" y="32"/>
                    </a:moveTo>
                    <a:cubicBezTo>
                      <a:pt x="21" y="33"/>
                      <a:pt x="26" y="16"/>
                      <a:pt x="31" y="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49" name="Freeform 172"/>
              <p:cNvSpPr/>
              <p:nvPr>
                <p:custDataLst>
                  <p:tags r:id="rId168"/>
                </p:custDataLst>
              </p:nvPr>
            </p:nvSpPr>
            <p:spPr>
              <a:xfrm>
                <a:off x="5111" y="3997"/>
                <a:ext cx="63" cy="75"/>
              </a:xfrm>
              <a:custGeom>
                <a:avLst/>
                <a:gdLst/>
                <a:ahLst/>
                <a:cxnLst>
                  <a:cxn ang="0">
                    <a:pos x="320" y="29"/>
                  </a:cxn>
                  <a:cxn ang="0">
                    <a:pos x="0" y="438"/>
                  </a:cxn>
                </a:cxnLst>
                <a:pathLst>
                  <a:path w="28" h="31">
                    <a:moveTo>
                      <a:pt x="28" y="2"/>
                    </a:moveTo>
                    <a:cubicBezTo>
                      <a:pt x="14" y="0"/>
                      <a:pt x="3" y="19"/>
                      <a:pt x="0" y="31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50" name="Freeform 173"/>
              <p:cNvSpPr/>
              <p:nvPr>
                <p:custDataLst>
                  <p:tags r:id="rId169"/>
                </p:custDataLst>
              </p:nvPr>
            </p:nvSpPr>
            <p:spPr>
              <a:xfrm>
                <a:off x="4923" y="4065"/>
                <a:ext cx="77" cy="74"/>
              </a:xfrm>
              <a:custGeom>
                <a:avLst/>
                <a:gdLst/>
                <a:ahLst/>
                <a:cxnLst>
                  <a:cxn ang="0">
                    <a:pos x="0" y="217"/>
                  </a:cxn>
                  <a:cxn ang="0">
                    <a:pos x="394" y="0"/>
                  </a:cxn>
                </a:cxnLst>
                <a:pathLst>
                  <a:path w="34" h="31">
                    <a:moveTo>
                      <a:pt x="0" y="16"/>
                    </a:moveTo>
                    <a:cubicBezTo>
                      <a:pt x="15" y="31"/>
                      <a:pt x="29" y="16"/>
                      <a:pt x="34" y="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51" name="Freeform 174"/>
              <p:cNvSpPr/>
              <p:nvPr>
                <p:custDataLst>
                  <p:tags r:id="rId170"/>
                </p:custDataLst>
              </p:nvPr>
            </p:nvSpPr>
            <p:spPr>
              <a:xfrm>
                <a:off x="4952" y="4096"/>
                <a:ext cx="98" cy="53"/>
              </a:xfrm>
              <a:custGeom>
                <a:avLst/>
                <a:gdLst/>
                <a:ahLst/>
                <a:cxnLst>
                  <a:cxn ang="0">
                    <a:pos x="0" y="308"/>
                  </a:cxn>
                  <a:cxn ang="0">
                    <a:pos x="48" y="198"/>
                  </a:cxn>
                  <a:cxn ang="0">
                    <a:pos x="212" y="58"/>
                  </a:cxn>
                  <a:cxn ang="0">
                    <a:pos x="508" y="111"/>
                  </a:cxn>
                </a:cxnLst>
                <a:pathLst>
                  <a:path w="43" h="22">
                    <a:moveTo>
                      <a:pt x="0" y="22"/>
                    </a:moveTo>
                    <a:cubicBezTo>
                      <a:pt x="3" y="19"/>
                      <a:pt x="2" y="17"/>
                      <a:pt x="4" y="14"/>
                    </a:cubicBezTo>
                    <a:cubicBezTo>
                      <a:pt x="8" y="8"/>
                      <a:pt x="12" y="6"/>
                      <a:pt x="18" y="4"/>
                    </a:cubicBezTo>
                    <a:cubicBezTo>
                      <a:pt x="28" y="0"/>
                      <a:pt x="34" y="4"/>
                      <a:pt x="43" y="8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52" name="Freeform 175"/>
              <p:cNvSpPr/>
              <p:nvPr>
                <p:custDataLst>
                  <p:tags r:id="rId171"/>
                </p:custDataLst>
              </p:nvPr>
            </p:nvSpPr>
            <p:spPr>
              <a:xfrm>
                <a:off x="5013" y="3995"/>
                <a:ext cx="95" cy="45"/>
              </a:xfrm>
              <a:custGeom>
                <a:avLst/>
                <a:gdLst/>
                <a:ahLst/>
                <a:cxnLst>
                  <a:cxn ang="0">
                    <a:pos x="0" y="253"/>
                  </a:cxn>
                  <a:cxn ang="0">
                    <a:pos x="247" y="95"/>
                  </a:cxn>
                  <a:cxn ang="0">
                    <a:pos x="486" y="0"/>
                  </a:cxn>
                </a:cxnLst>
                <a:pathLst>
                  <a:path w="42" h="19">
                    <a:moveTo>
                      <a:pt x="0" y="19"/>
                    </a:moveTo>
                    <a:cubicBezTo>
                      <a:pt x="8" y="19"/>
                      <a:pt x="15" y="11"/>
                      <a:pt x="21" y="7"/>
                    </a:cubicBezTo>
                    <a:cubicBezTo>
                      <a:pt x="27" y="3"/>
                      <a:pt x="35" y="0"/>
                      <a:pt x="42" y="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53" name="Freeform 176"/>
              <p:cNvSpPr/>
              <p:nvPr>
                <p:custDataLst>
                  <p:tags r:id="rId172"/>
                </p:custDataLst>
              </p:nvPr>
            </p:nvSpPr>
            <p:spPr>
              <a:xfrm>
                <a:off x="5050" y="4031"/>
                <a:ext cx="47" cy="84"/>
              </a:xfrm>
              <a:custGeom>
                <a:avLst/>
                <a:gdLst/>
                <a:ahLst/>
                <a:cxnLst>
                  <a:cxn ang="0">
                    <a:pos x="235" y="0"/>
                  </a:cxn>
                  <a:cxn ang="0">
                    <a:pos x="90" y="235"/>
                  </a:cxn>
                  <a:cxn ang="0">
                    <a:pos x="0" y="485"/>
                  </a:cxn>
                </a:cxnLst>
                <a:pathLst>
                  <a:path w="21" h="35">
                    <a:moveTo>
                      <a:pt x="21" y="0"/>
                    </a:moveTo>
                    <a:cubicBezTo>
                      <a:pt x="17" y="7"/>
                      <a:pt x="10" y="9"/>
                      <a:pt x="8" y="17"/>
                    </a:cubicBezTo>
                    <a:cubicBezTo>
                      <a:pt x="6" y="24"/>
                      <a:pt x="7" y="32"/>
                      <a:pt x="0" y="35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54" name="Freeform 177"/>
              <p:cNvSpPr/>
              <p:nvPr>
                <p:custDataLst>
                  <p:tags r:id="rId173"/>
                </p:custDataLst>
              </p:nvPr>
            </p:nvSpPr>
            <p:spPr>
              <a:xfrm>
                <a:off x="4846" y="4048"/>
                <a:ext cx="86" cy="36"/>
              </a:xfrm>
              <a:custGeom>
                <a:avLst/>
                <a:gdLst/>
                <a:ahLst/>
                <a:cxnLst>
                  <a:cxn ang="0">
                    <a:pos x="0" y="70"/>
                  </a:cxn>
                  <a:cxn ang="0">
                    <a:pos x="220" y="197"/>
                  </a:cxn>
                  <a:cxn ang="0">
                    <a:pos x="441" y="0"/>
                  </a:cxn>
                </a:cxnLst>
                <a:pathLst>
                  <a:path w="38" h="15">
                    <a:moveTo>
                      <a:pt x="0" y="5"/>
                    </a:moveTo>
                    <a:cubicBezTo>
                      <a:pt x="4" y="9"/>
                      <a:pt x="14" y="15"/>
                      <a:pt x="19" y="14"/>
                    </a:cubicBezTo>
                    <a:cubicBezTo>
                      <a:pt x="27" y="14"/>
                      <a:pt x="34" y="6"/>
                      <a:pt x="38" y="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55" name="Freeform 178"/>
              <p:cNvSpPr/>
              <p:nvPr>
                <p:custDataLst>
                  <p:tags r:id="rId174"/>
                </p:custDataLst>
              </p:nvPr>
            </p:nvSpPr>
            <p:spPr>
              <a:xfrm>
                <a:off x="5174" y="3456"/>
                <a:ext cx="86" cy="3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67" y="111"/>
                  </a:cxn>
                  <a:cxn ang="0">
                    <a:pos x="292" y="466"/>
                  </a:cxn>
                  <a:cxn ang="0">
                    <a:pos x="369" y="816"/>
                  </a:cxn>
                  <a:cxn ang="0">
                    <a:pos x="324" y="1113"/>
                  </a:cxn>
                  <a:cxn ang="0">
                    <a:pos x="441" y="1352"/>
                  </a:cxn>
                  <a:cxn ang="0">
                    <a:pos x="349" y="1562"/>
                  </a:cxn>
                  <a:cxn ang="0">
                    <a:pos x="220" y="1900"/>
                  </a:cxn>
                </a:cxnLst>
                <a:pathLst>
                  <a:path w="38" h="135">
                    <a:moveTo>
                      <a:pt x="0" y="0"/>
                    </a:moveTo>
                    <a:cubicBezTo>
                      <a:pt x="6" y="3"/>
                      <a:pt x="18" y="1"/>
                      <a:pt x="23" y="8"/>
                    </a:cubicBezTo>
                    <a:cubicBezTo>
                      <a:pt x="27" y="14"/>
                      <a:pt x="22" y="26"/>
                      <a:pt x="25" y="33"/>
                    </a:cubicBezTo>
                    <a:cubicBezTo>
                      <a:pt x="28" y="43"/>
                      <a:pt x="38" y="47"/>
                      <a:pt x="32" y="58"/>
                    </a:cubicBezTo>
                    <a:cubicBezTo>
                      <a:pt x="29" y="65"/>
                      <a:pt x="24" y="70"/>
                      <a:pt x="28" y="79"/>
                    </a:cubicBezTo>
                    <a:cubicBezTo>
                      <a:pt x="30" y="85"/>
                      <a:pt x="38" y="89"/>
                      <a:pt x="38" y="96"/>
                    </a:cubicBezTo>
                    <a:cubicBezTo>
                      <a:pt x="38" y="102"/>
                      <a:pt x="33" y="107"/>
                      <a:pt x="30" y="111"/>
                    </a:cubicBezTo>
                    <a:cubicBezTo>
                      <a:pt x="26" y="118"/>
                      <a:pt x="24" y="129"/>
                      <a:pt x="19" y="135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56" name="Freeform 179"/>
              <p:cNvSpPr/>
              <p:nvPr>
                <p:custDataLst>
                  <p:tags r:id="rId175"/>
                </p:custDataLst>
              </p:nvPr>
            </p:nvSpPr>
            <p:spPr>
              <a:xfrm>
                <a:off x="5219" y="3647"/>
                <a:ext cx="18" cy="94"/>
              </a:xfrm>
              <a:custGeom>
                <a:avLst/>
                <a:gdLst/>
                <a:ahLst/>
                <a:cxnLst>
                  <a:cxn ang="0">
                    <a:pos x="81" y="0"/>
                  </a:cxn>
                  <a:cxn ang="0">
                    <a:pos x="25" y="321"/>
                  </a:cxn>
                  <a:cxn ang="0">
                    <a:pos x="72" y="547"/>
                  </a:cxn>
                </a:cxnLst>
                <a:pathLst>
                  <a:path w="8" h="39">
                    <a:moveTo>
                      <a:pt x="7" y="0"/>
                    </a:moveTo>
                    <a:cubicBezTo>
                      <a:pt x="8" y="9"/>
                      <a:pt x="0" y="15"/>
                      <a:pt x="2" y="23"/>
                    </a:cubicBezTo>
                    <a:cubicBezTo>
                      <a:pt x="3" y="29"/>
                      <a:pt x="8" y="32"/>
                      <a:pt x="6" y="39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57" name="Freeform 180"/>
              <p:cNvSpPr/>
              <p:nvPr>
                <p:custDataLst>
                  <p:tags r:id="rId176"/>
                </p:custDataLst>
              </p:nvPr>
            </p:nvSpPr>
            <p:spPr>
              <a:xfrm>
                <a:off x="5224" y="3700"/>
                <a:ext cx="43" cy="94"/>
              </a:xfrm>
              <a:custGeom>
                <a:avLst/>
                <a:gdLst/>
                <a:ahLst/>
                <a:cxnLst>
                  <a:cxn ang="0">
                    <a:pos x="163" y="0"/>
                  </a:cxn>
                  <a:cxn ang="0">
                    <a:pos x="220" y="128"/>
                  </a:cxn>
                  <a:cxn ang="0">
                    <a:pos x="138" y="309"/>
                  </a:cxn>
                  <a:cxn ang="0">
                    <a:pos x="0" y="547"/>
                  </a:cxn>
                </a:cxnLst>
                <a:pathLst>
                  <a:path w="19" h="39">
                    <a:moveTo>
                      <a:pt x="14" y="0"/>
                    </a:moveTo>
                    <a:cubicBezTo>
                      <a:pt x="15" y="4"/>
                      <a:pt x="18" y="6"/>
                      <a:pt x="19" y="9"/>
                    </a:cubicBezTo>
                    <a:cubicBezTo>
                      <a:pt x="19" y="14"/>
                      <a:pt x="14" y="19"/>
                      <a:pt x="12" y="22"/>
                    </a:cubicBezTo>
                    <a:cubicBezTo>
                      <a:pt x="8" y="28"/>
                      <a:pt x="3" y="33"/>
                      <a:pt x="0" y="39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58" name="Freeform 181"/>
              <p:cNvSpPr/>
              <p:nvPr>
                <p:custDataLst>
                  <p:tags r:id="rId177"/>
                </p:custDataLst>
              </p:nvPr>
            </p:nvSpPr>
            <p:spPr>
              <a:xfrm>
                <a:off x="5213" y="3690"/>
                <a:ext cx="86" cy="172"/>
              </a:xfrm>
              <a:custGeom>
                <a:avLst/>
                <a:gdLst/>
                <a:ahLst/>
                <a:cxnLst>
                  <a:cxn ang="0">
                    <a:pos x="220" y="1010"/>
                  </a:cxn>
                  <a:cxn ang="0">
                    <a:pos x="414" y="0"/>
                  </a:cxn>
                </a:cxnLst>
                <a:pathLst>
                  <a:path w="38" h="71">
                    <a:moveTo>
                      <a:pt x="19" y="71"/>
                    </a:moveTo>
                    <a:cubicBezTo>
                      <a:pt x="0" y="46"/>
                      <a:pt x="38" y="24"/>
                      <a:pt x="36" y="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59" name="Freeform 182"/>
              <p:cNvSpPr/>
              <p:nvPr>
                <p:custDataLst>
                  <p:tags r:id="rId178"/>
                </p:custDataLst>
              </p:nvPr>
            </p:nvSpPr>
            <p:spPr>
              <a:xfrm>
                <a:off x="5251" y="3584"/>
                <a:ext cx="20" cy="89"/>
              </a:xfrm>
              <a:custGeom>
                <a:avLst/>
                <a:gdLst/>
                <a:ahLst/>
                <a:cxnLst>
                  <a:cxn ang="0">
                    <a:pos x="20" y="12"/>
                  </a:cxn>
                  <a:cxn ang="0">
                    <a:pos x="0" y="0"/>
                  </a:cxn>
                  <a:cxn ang="0">
                    <a:pos x="98" y="209"/>
                  </a:cxn>
                  <a:cxn ang="0">
                    <a:pos x="36" y="515"/>
                  </a:cxn>
                </a:cxnLst>
                <a:pathLst>
                  <a:path w="9" h="37">
                    <a:moveTo>
                      <a:pt x="2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4" y="5"/>
                      <a:pt x="8" y="8"/>
                      <a:pt x="9" y="15"/>
                    </a:cubicBezTo>
                    <a:cubicBezTo>
                      <a:pt x="9" y="23"/>
                      <a:pt x="4" y="29"/>
                      <a:pt x="3" y="37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60" name="Freeform 183"/>
              <p:cNvSpPr/>
              <p:nvPr>
                <p:custDataLst>
                  <p:tags r:id="rId179"/>
                </p:custDataLst>
              </p:nvPr>
            </p:nvSpPr>
            <p:spPr>
              <a:xfrm>
                <a:off x="5179" y="3461"/>
                <a:ext cx="49" cy="6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43" y="345"/>
                  </a:cxn>
                </a:cxnLst>
                <a:pathLst>
                  <a:path w="22" h="28">
                    <a:moveTo>
                      <a:pt x="0" y="0"/>
                    </a:moveTo>
                    <a:cubicBezTo>
                      <a:pt x="8" y="4"/>
                      <a:pt x="12" y="28"/>
                      <a:pt x="22" y="25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61" name="Freeform 184"/>
              <p:cNvSpPr/>
              <p:nvPr>
                <p:custDataLst>
                  <p:tags r:id="rId180"/>
                </p:custDataLst>
              </p:nvPr>
            </p:nvSpPr>
            <p:spPr>
              <a:xfrm>
                <a:off x="5228" y="3473"/>
                <a:ext cx="32" cy="9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7" y="280"/>
                  </a:cxn>
                  <a:cxn ang="0">
                    <a:pos x="121" y="577"/>
                  </a:cxn>
                </a:cxnLst>
                <a:pathLst>
                  <a:path w="14" h="41">
                    <a:moveTo>
                      <a:pt x="0" y="0"/>
                    </a:moveTo>
                    <a:cubicBezTo>
                      <a:pt x="1" y="9"/>
                      <a:pt x="14" y="9"/>
                      <a:pt x="14" y="20"/>
                    </a:cubicBezTo>
                    <a:cubicBezTo>
                      <a:pt x="14" y="26"/>
                      <a:pt x="12" y="36"/>
                      <a:pt x="10" y="41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62" name="Freeform 185"/>
              <p:cNvSpPr/>
              <p:nvPr>
                <p:custDataLst>
                  <p:tags r:id="rId181"/>
                </p:custDataLst>
              </p:nvPr>
            </p:nvSpPr>
            <p:spPr>
              <a:xfrm>
                <a:off x="5262" y="3461"/>
                <a:ext cx="14" cy="53"/>
              </a:xfrm>
              <a:custGeom>
                <a:avLst/>
                <a:gdLst/>
                <a:ahLst/>
                <a:cxnLst>
                  <a:cxn ang="0">
                    <a:pos x="0" y="308"/>
                  </a:cxn>
                  <a:cxn ang="0">
                    <a:pos x="49" y="0"/>
                  </a:cxn>
                </a:cxnLst>
                <a:pathLst>
                  <a:path w="6" h="22">
                    <a:moveTo>
                      <a:pt x="0" y="22"/>
                    </a:moveTo>
                    <a:cubicBezTo>
                      <a:pt x="1" y="15"/>
                      <a:pt x="6" y="8"/>
                      <a:pt x="4" y="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63" name="Freeform 186"/>
              <p:cNvSpPr/>
              <p:nvPr>
                <p:custDataLst>
                  <p:tags r:id="rId182"/>
                </p:custDataLst>
              </p:nvPr>
            </p:nvSpPr>
            <p:spPr>
              <a:xfrm>
                <a:off x="5262" y="3514"/>
                <a:ext cx="27" cy="9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6" y="570"/>
                  </a:cxn>
                </a:cxnLst>
                <a:pathLst>
                  <a:path w="12" h="40">
                    <a:moveTo>
                      <a:pt x="0" y="0"/>
                    </a:moveTo>
                    <a:cubicBezTo>
                      <a:pt x="12" y="8"/>
                      <a:pt x="10" y="29"/>
                      <a:pt x="3" y="4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64" name="Freeform 187"/>
              <p:cNvSpPr/>
              <p:nvPr>
                <p:custDataLst>
                  <p:tags r:id="rId183"/>
                </p:custDataLst>
              </p:nvPr>
            </p:nvSpPr>
            <p:spPr>
              <a:xfrm>
                <a:off x="4633" y="3135"/>
                <a:ext cx="326" cy="138"/>
              </a:xfrm>
              <a:custGeom>
                <a:avLst/>
                <a:gdLst/>
                <a:ahLst/>
                <a:cxnLst>
                  <a:cxn ang="0">
                    <a:pos x="0" y="809"/>
                  </a:cxn>
                  <a:cxn ang="0">
                    <a:pos x="186" y="610"/>
                  </a:cxn>
                  <a:cxn ang="0">
                    <a:pos x="349" y="310"/>
                  </a:cxn>
                  <a:cxn ang="0">
                    <a:pos x="616" y="240"/>
                  </a:cxn>
                  <a:cxn ang="0">
                    <a:pos x="790" y="111"/>
                  </a:cxn>
                  <a:cxn ang="0">
                    <a:pos x="1046" y="199"/>
                  </a:cxn>
                  <a:cxn ang="0">
                    <a:pos x="1266" y="58"/>
                  </a:cxn>
                  <a:cxn ang="0">
                    <a:pos x="1671" y="29"/>
                  </a:cxn>
                </a:cxnLst>
                <a:pathLst>
                  <a:path w="144" h="57">
                    <a:moveTo>
                      <a:pt x="0" y="57"/>
                    </a:moveTo>
                    <a:cubicBezTo>
                      <a:pt x="6" y="52"/>
                      <a:pt x="14" y="51"/>
                      <a:pt x="16" y="43"/>
                    </a:cubicBezTo>
                    <a:cubicBezTo>
                      <a:pt x="19" y="33"/>
                      <a:pt x="20" y="27"/>
                      <a:pt x="30" y="22"/>
                    </a:cubicBezTo>
                    <a:cubicBezTo>
                      <a:pt x="37" y="19"/>
                      <a:pt x="46" y="20"/>
                      <a:pt x="53" y="17"/>
                    </a:cubicBezTo>
                    <a:cubicBezTo>
                      <a:pt x="59" y="14"/>
                      <a:pt x="61" y="8"/>
                      <a:pt x="68" y="8"/>
                    </a:cubicBezTo>
                    <a:cubicBezTo>
                      <a:pt x="76" y="9"/>
                      <a:pt x="81" y="15"/>
                      <a:pt x="90" y="14"/>
                    </a:cubicBezTo>
                    <a:cubicBezTo>
                      <a:pt x="99" y="13"/>
                      <a:pt x="101" y="7"/>
                      <a:pt x="109" y="4"/>
                    </a:cubicBezTo>
                    <a:cubicBezTo>
                      <a:pt x="122" y="0"/>
                      <a:pt x="133" y="17"/>
                      <a:pt x="144" y="2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65" name="Freeform 188"/>
              <p:cNvSpPr/>
              <p:nvPr>
                <p:custDataLst>
                  <p:tags r:id="rId184"/>
                </p:custDataLst>
              </p:nvPr>
            </p:nvSpPr>
            <p:spPr>
              <a:xfrm>
                <a:off x="4642" y="3244"/>
                <a:ext cx="41" cy="82"/>
              </a:xfrm>
              <a:custGeom>
                <a:avLst/>
                <a:gdLst/>
                <a:ahLst/>
                <a:cxnLst>
                  <a:cxn ang="0">
                    <a:pos x="0" y="478"/>
                  </a:cxn>
                  <a:cxn ang="0">
                    <a:pos x="155" y="0"/>
                  </a:cxn>
                </a:cxnLst>
                <a:pathLst>
                  <a:path w="18" h="34">
                    <a:moveTo>
                      <a:pt x="0" y="34"/>
                    </a:moveTo>
                    <a:cubicBezTo>
                      <a:pt x="18" y="29"/>
                      <a:pt x="11" y="13"/>
                      <a:pt x="13" y="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66" name="Freeform 189"/>
              <p:cNvSpPr/>
              <p:nvPr>
                <p:custDataLst>
                  <p:tags r:id="rId185"/>
                </p:custDataLst>
              </p:nvPr>
            </p:nvSpPr>
            <p:spPr>
              <a:xfrm>
                <a:off x="4671" y="3171"/>
                <a:ext cx="152" cy="109"/>
              </a:xfrm>
              <a:custGeom>
                <a:avLst/>
                <a:gdLst/>
                <a:ahLst/>
                <a:cxnLst>
                  <a:cxn ang="0">
                    <a:pos x="0" y="598"/>
                  </a:cxn>
                  <a:cxn ang="0">
                    <a:pos x="211" y="499"/>
                  </a:cxn>
                  <a:cxn ang="0">
                    <a:pos x="490" y="300"/>
                  </a:cxn>
                  <a:cxn ang="0">
                    <a:pos x="701" y="182"/>
                  </a:cxn>
                  <a:cxn ang="0">
                    <a:pos x="783" y="0"/>
                  </a:cxn>
                </a:cxnLst>
                <a:pathLst>
                  <a:path w="67" h="45">
                    <a:moveTo>
                      <a:pt x="0" y="42"/>
                    </a:moveTo>
                    <a:cubicBezTo>
                      <a:pt x="7" y="45"/>
                      <a:pt x="13" y="40"/>
                      <a:pt x="18" y="35"/>
                    </a:cubicBezTo>
                    <a:cubicBezTo>
                      <a:pt x="26" y="27"/>
                      <a:pt x="30" y="20"/>
                      <a:pt x="42" y="21"/>
                    </a:cubicBezTo>
                    <a:cubicBezTo>
                      <a:pt x="51" y="22"/>
                      <a:pt x="55" y="22"/>
                      <a:pt x="60" y="13"/>
                    </a:cubicBezTo>
                    <a:cubicBezTo>
                      <a:pt x="63" y="9"/>
                      <a:pt x="64" y="4"/>
                      <a:pt x="67" y="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67" name="Freeform 190"/>
              <p:cNvSpPr/>
              <p:nvPr>
                <p:custDataLst>
                  <p:tags r:id="rId186"/>
                </p:custDataLst>
              </p:nvPr>
            </p:nvSpPr>
            <p:spPr>
              <a:xfrm>
                <a:off x="4669" y="3181"/>
                <a:ext cx="79" cy="63"/>
              </a:xfrm>
              <a:custGeom>
                <a:avLst/>
                <a:gdLst/>
                <a:ahLst/>
                <a:cxnLst>
                  <a:cxn ang="0">
                    <a:pos x="0" y="342"/>
                  </a:cxn>
                  <a:cxn ang="0">
                    <a:pos x="402" y="0"/>
                  </a:cxn>
                </a:cxnLst>
                <a:pathLst>
                  <a:path w="35" h="26">
                    <a:moveTo>
                      <a:pt x="0" y="24"/>
                    </a:moveTo>
                    <a:cubicBezTo>
                      <a:pt x="14" y="26"/>
                      <a:pt x="30" y="12"/>
                      <a:pt x="35" y="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68" name="Freeform 191"/>
              <p:cNvSpPr/>
              <p:nvPr>
                <p:custDataLst>
                  <p:tags r:id="rId187"/>
                </p:custDataLst>
              </p:nvPr>
            </p:nvSpPr>
            <p:spPr>
              <a:xfrm>
                <a:off x="4755" y="3169"/>
                <a:ext cx="66" cy="53"/>
              </a:xfrm>
              <a:custGeom>
                <a:avLst/>
                <a:gdLst/>
                <a:ahLst/>
                <a:cxnLst>
                  <a:cxn ang="0">
                    <a:pos x="0" y="308"/>
                  </a:cxn>
                  <a:cxn ang="0">
                    <a:pos x="130" y="99"/>
                  </a:cxn>
                  <a:cxn ang="0">
                    <a:pos x="341" y="12"/>
                  </a:cxn>
                </a:cxnLst>
                <a:pathLst>
                  <a:path w="29" h="22">
                    <a:moveTo>
                      <a:pt x="0" y="22"/>
                    </a:moveTo>
                    <a:cubicBezTo>
                      <a:pt x="7" y="19"/>
                      <a:pt x="6" y="12"/>
                      <a:pt x="11" y="7"/>
                    </a:cubicBezTo>
                    <a:cubicBezTo>
                      <a:pt x="14" y="4"/>
                      <a:pt x="24" y="0"/>
                      <a:pt x="29" y="1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69" name="Freeform 192"/>
              <p:cNvSpPr/>
              <p:nvPr>
                <p:custDataLst>
                  <p:tags r:id="rId188"/>
                </p:custDataLst>
              </p:nvPr>
            </p:nvSpPr>
            <p:spPr>
              <a:xfrm>
                <a:off x="4803" y="3217"/>
                <a:ext cx="63" cy="2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9"/>
                  </a:cxn>
                  <a:cxn ang="0">
                    <a:pos x="320" y="132"/>
                  </a:cxn>
                </a:cxnLst>
                <a:pathLst>
                  <a:path w="28" h="9">
                    <a:moveTo>
                      <a:pt x="0" y="0"/>
                    </a:moveTo>
                    <a:cubicBezTo>
                      <a:pt x="3" y="4"/>
                      <a:pt x="12" y="0"/>
                      <a:pt x="17" y="2"/>
                    </a:cubicBezTo>
                    <a:cubicBezTo>
                      <a:pt x="21" y="3"/>
                      <a:pt x="24" y="7"/>
                      <a:pt x="28" y="9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70" name="Freeform 193"/>
              <p:cNvSpPr/>
              <p:nvPr>
                <p:custDataLst>
                  <p:tags r:id="rId189"/>
                </p:custDataLst>
              </p:nvPr>
            </p:nvSpPr>
            <p:spPr>
              <a:xfrm>
                <a:off x="4859" y="3210"/>
                <a:ext cx="329" cy="248"/>
              </a:xfrm>
              <a:custGeom>
                <a:avLst/>
                <a:gdLst/>
                <a:ahLst/>
                <a:cxnLst>
                  <a:cxn ang="0">
                    <a:pos x="0" y="152"/>
                  </a:cxn>
                  <a:cxn ang="0">
                    <a:pos x="454" y="12"/>
                  </a:cxn>
                  <a:cxn ang="0">
                    <a:pos x="617" y="111"/>
                  </a:cxn>
                  <a:cxn ang="0">
                    <a:pos x="819" y="128"/>
                  </a:cxn>
                  <a:cxn ang="0">
                    <a:pos x="1096" y="279"/>
                  </a:cxn>
                  <a:cxn ang="0">
                    <a:pos x="1180" y="445"/>
                  </a:cxn>
                  <a:cxn ang="0">
                    <a:pos x="1298" y="515"/>
                  </a:cxn>
                  <a:cxn ang="0">
                    <a:pos x="1364" y="754"/>
                  </a:cxn>
                  <a:cxn ang="0">
                    <a:pos x="1566" y="992"/>
                  </a:cxn>
                  <a:cxn ang="0">
                    <a:pos x="1647" y="1257"/>
                  </a:cxn>
                  <a:cxn ang="0">
                    <a:pos x="1693" y="1437"/>
                  </a:cxn>
                </a:cxnLst>
                <a:pathLst>
                  <a:path w="145" h="103">
                    <a:moveTo>
                      <a:pt x="0" y="11"/>
                    </a:moveTo>
                    <a:cubicBezTo>
                      <a:pt x="10" y="7"/>
                      <a:pt x="28" y="0"/>
                      <a:pt x="39" y="1"/>
                    </a:cubicBezTo>
                    <a:cubicBezTo>
                      <a:pt x="44" y="2"/>
                      <a:pt x="48" y="6"/>
                      <a:pt x="53" y="8"/>
                    </a:cubicBezTo>
                    <a:cubicBezTo>
                      <a:pt x="59" y="10"/>
                      <a:pt x="64" y="10"/>
                      <a:pt x="70" y="9"/>
                    </a:cubicBezTo>
                    <a:cubicBezTo>
                      <a:pt x="81" y="8"/>
                      <a:pt x="86" y="10"/>
                      <a:pt x="94" y="20"/>
                    </a:cubicBezTo>
                    <a:cubicBezTo>
                      <a:pt x="97" y="23"/>
                      <a:pt x="98" y="28"/>
                      <a:pt x="101" y="32"/>
                    </a:cubicBezTo>
                    <a:cubicBezTo>
                      <a:pt x="104" y="35"/>
                      <a:pt x="108" y="35"/>
                      <a:pt x="111" y="37"/>
                    </a:cubicBezTo>
                    <a:cubicBezTo>
                      <a:pt x="118" y="42"/>
                      <a:pt x="116" y="46"/>
                      <a:pt x="117" y="54"/>
                    </a:cubicBezTo>
                    <a:cubicBezTo>
                      <a:pt x="119" y="64"/>
                      <a:pt x="127" y="64"/>
                      <a:pt x="134" y="71"/>
                    </a:cubicBezTo>
                    <a:cubicBezTo>
                      <a:pt x="141" y="77"/>
                      <a:pt x="139" y="82"/>
                      <a:pt x="141" y="90"/>
                    </a:cubicBezTo>
                    <a:cubicBezTo>
                      <a:pt x="142" y="95"/>
                      <a:pt x="145" y="99"/>
                      <a:pt x="145" y="103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71" name="Freeform 194"/>
              <p:cNvSpPr/>
              <p:nvPr>
                <p:custDataLst>
                  <p:tags r:id="rId190"/>
                </p:custDataLst>
              </p:nvPr>
            </p:nvSpPr>
            <p:spPr>
              <a:xfrm>
                <a:off x="4848" y="3157"/>
                <a:ext cx="274" cy="145"/>
              </a:xfrm>
              <a:custGeom>
                <a:avLst/>
                <a:gdLst/>
                <a:ahLst/>
                <a:cxnLst>
                  <a:cxn ang="0">
                    <a:pos x="0" y="58"/>
                  </a:cxn>
                  <a:cxn ang="0">
                    <a:pos x="231" y="111"/>
                  </a:cxn>
                  <a:cxn ang="0">
                    <a:pos x="430" y="0"/>
                  </a:cxn>
                  <a:cxn ang="0">
                    <a:pos x="589" y="99"/>
                  </a:cxn>
                  <a:cxn ang="0">
                    <a:pos x="860" y="128"/>
                  </a:cxn>
                  <a:cxn ang="0">
                    <a:pos x="1035" y="280"/>
                  </a:cxn>
                  <a:cxn ang="0">
                    <a:pos x="1266" y="367"/>
                  </a:cxn>
                  <a:cxn ang="0">
                    <a:pos x="1379" y="846"/>
                  </a:cxn>
                </a:cxnLst>
                <a:pathLst>
                  <a:path w="121" h="60">
                    <a:moveTo>
                      <a:pt x="0" y="4"/>
                    </a:moveTo>
                    <a:cubicBezTo>
                      <a:pt x="7" y="10"/>
                      <a:pt x="12" y="11"/>
                      <a:pt x="20" y="8"/>
                    </a:cubicBezTo>
                    <a:cubicBezTo>
                      <a:pt x="26" y="7"/>
                      <a:pt x="32" y="1"/>
                      <a:pt x="37" y="0"/>
                    </a:cubicBezTo>
                    <a:cubicBezTo>
                      <a:pt x="42" y="0"/>
                      <a:pt x="47" y="4"/>
                      <a:pt x="51" y="7"/>
                    </a:cubicBezTo>
                    <a:cubicBezTo>
                      <a:pt x="60" y="12"/>
                      <a:pt x="65" y="8"/>
                      <a:pt x="74" y="9"/>
                    </a:cubicBezTo>
                    <a:cubicBezTo>
                      <a:pt x="81" y="10"/>
                      <a:pt x="84" y="16"/>
                      <a:pt x="89" y="20"/>
                    </a:cubicBezTo>
                    <a:cubicBezTo>
                      <a:pt x="96" y="25"/>
                      <a:pt x="102" y="22"/>
                      <a:pt x="109" y="26"/>
                    </a:cubicBezTo>
                    <a:cubicBezTo>
                      <a:pt x="119" y="31"/>
                      <a:pt x="121" y="50"/>
                      <a:pt x="119" y="6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72" name="Freeform 195"/>
              <p:cNvSpPr/>
              <p:nvPr>
                <p:custDataLst>
                  <p:tags r:id="rId191"/>
                </p:custDataLst>
              </p:nvPr>
            </p:nvSpPr>
            <p:spPr>
              <a:xfrm>
                <a:off x="4945" y="3198"/>
                <a:ext cx="95" cy="33"/>
              </a:xfrm>
              <a:custGeom>
                <a:avLst/>
                <a:gdLst/>
                <a:ahLst/>
                <a:cxnLst>
                  <a:cxn ang="0">
                    <a:pos x="0" y="78"/>
                  </a:cxn>
                  <a:cxn ang="0">
                    <a:pos x="337" y="66"/>
                  </a:cxn>
                  <a:cxn ang="0">
                    <a:pos x="486" y="184"/>
                  </a:cxn>
                </a:cxnLst>
                <a:pathLst>
                  <a:path w="42" h="14">
                    <a:moveTo>
                      <a:pt x="0" y="6"/>
                    </a:moveTo>
                    <a:cubicBezTo>
                      <a:pt x="10" y="5"/>
                      <a:pt x="19" y="0"/>
                      <a:pt x="29" y="5"/>
                    </a:cubicBezTo>
                    <a:cubicBezTo>
                      <a:pt x="34" y="7"/>
                      <a:pt x="36" y="13"/>
                      <a:pt x="42" y="14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73" name="Freeform 196"/>
              <p:cNvSpPr/>
              <p:nvPr>
                <p:custDataLst>
                  <p:tags r:id="rId192"/>
                </p:custDataLst>
              </p:nvPr>
            </p:nvSpPr>
            <p:spPr>
              <a:xfrm>
                <a:off x="5007" y="3236"/>
                <a:ext cx="76" cy="4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0" y="282"/>
                  </a:cxn>
                  <a:cxn ang="0">
                    <a:pos x="380" y="282"/>
                  </a:cxn>
                </a:cxnLst>
                <a:pathLst>
                  <a:path w="34" h="20">
                    <a:moveTo>
                      <a:pt x="0" y="0"/>
                    </a:moveTo>
                    <a:cubicBezTo>
                      <a:pt x="1" y="7"/>
                      <a:pt x="9" y="17"/>
                      <a:pt x="17" y="19"/>
                    </a:cubicBezTo>
                    <a:cubicBezTo>
                      <a:pt x="23" y="20"/>
                      <a:pt x="29" y="15"/>
                      <a:pt x="34" y="19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74" name="Freeform 197"/>
              <p:cNvSpPr/>
              <p:nvPr>
                <p:custDataLst>
                  <p:tags r:id="rId193"/>
                </p:custDataLst>
              </p:nvPr>
            </p:nvSpPr>
            <p:spPr>
              <a:xfrm>
                <a:off x="5117" y="3304"/>
                <a:ext cx="55" cy="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52" y="247"/>
                  </a:cxn>
                  <a:cxn ang="0">
                    <a:pos x="289" y="485"/>
                  </a:cxn>
                </a:cxnLst>
                <a:pathLst>
                  <a:path w="24" h="35">
                    <a:moveTo>
                      <a:pt x="0" y="0"/>
                    </a:moveTo>
                    <a:cubicBezTo>
                      <a:pt x="8" y="6"/>
                      <a:pt x="18" y="8"/>
                      <a:pt x="21" y="18"/>
                    </a:cubicBezTo>
                    <a:cubicBezTo>
                      <a:pt x="23" y="22"/>
                      <a:pt x="24" y="30"/>
                      <a:pt x="24" y="35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75" name="Freeform 198"/>
              <p:cNvSpPr/>
              <p:nvPr>
                <p:custDataLst>
                  <p:tags r:id="rId194"/>
                </p:custDataLst>
              </p:nvPr>
            </p:nvSpPr>
            <p:spPr>
              <a:xfrm>
                <a:off x="5160" y="3270"/>
                <a:ext cx="75" cy="20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5" y="379"/>
                  </a:cxn>
                  <a:cxn ang="0">
                    <a:pos x="316" y="689"/>
                  </a:cxn>
                  <a:cxn ang="0">
                    <a:pos x="305" y="817"/>
                  </a:cxn>
                  <a:cxn ang="0">
                    <a:pos x="361" y="916"/>
                  </a:cxn>
                  <a:cxn ang="0">
                    <a:pos x="341" y="1187"/>
                  </a:cxn>
                </a:cxnLst>
                <a:pathLst>
                  <a:path w="33" h="84">
                    <a:moveTo>
                      <a:pt x="0" y="0"/>
                    </a:moveTo>
                    <a:cubicBezTo>
                      <a:pt x="4" y="11"/>
                      <a:pt x="3" y="20"/>
                      <a:pt x="13" y="27"/>
                    </a:cubicBezTo>
                    <a:cubicBezTo>
                      <a:pt x="22" y="35"/>
                      <a:pt x="27" y="37"/>
                      <a:pt x="27" y="49"/>
                    </a:cubicBezTo>
                    <a:cubicBezTo>
                      <a:pt x="27" y="52"/>
                      <a:pt x="26" y="56"/>
                      <a:pt x="26" y="58"/>
                    </a:cubicBezTo>
                    <a:cubicBezTo>
                      <a:pt x="27" y="61"/>
                      <a:pt x="30" y="63"/>
                      <a:pt x="31" y="65"/>
                    </a:cubicBezTo>
                    <a:cubicBezTo>
                      <a:pt x="33" y="71"/>
                      <a:pt x="28" y="79"/>
                      <a:pt x="29" y="84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76" name="Freeform 199"/>
              <p:cNvSpPr/>
              <p:nvPr>
                <p:custDataLst>
                  <p:tags r:id="rId195"/>
                </p:custDataLst>
              </p:nvPr>
            </p:nvSpPr>
            <p:spPr>
              <a:xfrm>
                <a:off x="5179" y="3328"/>
                <a:ext cx="43" cy="8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7" y="313"/>
                  </a:cxn>
                  <a:cxn ang="0">
                    <a:pos x="220" y="500"/>
                  </a:cxn>
                </a:cxnLst>
                <a:pathLst>
                  <a:path w="19" h="35">
                    <a:moveTo>
                      <a:pt x="3" y="0"/>
                    </a:moveTo>
                    <a:cubicBezTo>
                      <a:pt x="2" y="7"/>
                      <a:pt x="0" y="16"/>
                      <a:pt x="5" y="22"/>
                    </a:cubicBezTo>
                    <a:cubicBezTo>
                      <a:pt x="9" y="27"/>
                      <a:pt x="15" y="30"/>
                      <a:pt x="19" y="35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77" name="Freeform 200"/>
              <p:cNvSpPr/>
              <p:nvPr>
                <p:custDataLst>
                  <p:tags r:id="rId196"/>
                </p:custDataLst>
              </p:nvPr>
            </p:nvSpPr>
            <p:spPr>
              <a:xfrm>
                <a:off x="5027" y="3174"/>
                <a:ext cx="54" cy="38"/>
              </a:xfrm>
              <a:custGeom>
                <a:avLst/>
                <a:gdLst/>
                <a:ahLst/>
                <a:cxnLst>
                  <a:cxn ang="0">
                    <a:pos x="0" y="57"/>
                  </a:cxn>
                  <a:cxn ang="0">
                    <a:pos x="275" y="214"/>
                  </a:cxn>
                </a:cxnLst>
                <a:pathLst>
                  <a:path w="24" h="16">
                    <a:moveTo>
                      <a:pt x="0" y="4"/>
                    </a:moveTo>
                    <a:cubicBezTo>
                      <a:pt x="8" y="0"/>
                      <a:pt x="20" y="8"/>
                      <a:pt x="24" y="16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78" name="Freeform 201"/>
              <p:cNvSpPr/>
              <p:nvPr>
                <p:custDataLst>
                  <p:tags r:id="rId197"/>
                </p:custDataLst>
              </p:nvPr>
            </p:nvSpPr>
            <p:spPr>
              <a:xfrm>
                <a:off x="4873" y="3186"/>
                <a:ext cx="79" cy="41"/>
              </a:xfrm>
              <a:custGeom>
                <a:avLst/>
                <a:gdLst/>
                <a:ahLst/>
                <a:cxnLst>
                  <a:cxn ang="0">
                    <a:pos x="0" y="239"/>
                  </a:cxn>
                  <a:cxn ang="0">
                    <a:pos x="255" y="12"/>
                  </a:cxn>
                  <a:cxn ang="0">
                    <a:pos x="402" y="157"/>
                  </a:cxn>
                </a:cxnLst>
                <a:pathLst>
                  <a:path w="35" h="17">
                    <a:moveTo>
                      <a:pt x="0" y="17"/>
                    </a:moveTo>
                    <a:cubicBezTo>
                      <a:pt x="7" y="12"/>
                      <a:pt x="12" y="0"/>
                      <a:pt x="22" y="1"/>
                    </a:cubicBezTo>
                    <a:cubicBezTo>
                      <a:pt x="28" y="2"/>
                      <a:pt x="31" y="7"/>
                      <a:pt x="35" y="11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79" name="Freeform 202"/>
              <p:cNvSpPr/>
              <p:nvPr>
                <p:custDataLst>
                  <p:tags r:id="rId198"/>
                </p:custDataLst>
              </p:nvPr>
            </p:nvSpPr>
            <p:spPr>
              <a:xfrm>
                <a:off x="1996" y="2819"/>
                <a:ext cx="90" cy="50"/>
              </a:xfrm>
              <a:custGeom>
                <a:avLst/>
                <a:gdLst/>
                <a:ahLst/>
                <a:cxnLst>
                  <a:cxn ang="0">
                    <a:pos x="0" y="214"/>
                  </a:cxn>
                  <a:cxn ang="0">
                    <a:pos x="457" y="283"/>
                  </a:cxn>
                </a:cxnLst>
                <a:pathLst>
                  <a:path w="40" h="21">
                    <a:moveTo>
                      <a:pt x="0" y="16"/>
                    </a:moveTo>
                    <a:cubicBezTo>
                      <a:pt x="8" y="0"/>
                      <a:pt x="33" y="10"/>
                      <a:pt x="40" y="21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80" name="Freeform 203"/>
              <p:cNvSpPr/>
              <p:nvPr>
                <p:custDataLst>
                  <p:tags r:id="rId199"/>
                </p:custDataLst>
              </p:nvPr>
            </p:nvSpPr>
            <p:spPr>
              <a:xfrm>
                <a:off x="2073" y="2855"/>
                <a:ext cx="61" cy="26"/>
              </a:xfrm>
              <a:custGeom>
                <a:avLst/>
                <a:gdLst/>
                <a:ahLst/>
                <a:cxnLst>
                  <a:cxn ang="0">
                    <a:pos x="0" y="144"/>
                  </a:cxn>
                  <a:cxn ang="0">
                    <a:pos x="312" y="95"/>
                  </a:cxn>
                </a:cxnLst>
                <a:pathLst>
                  <a:path w="27" h="11">
                    <a:moveTo>
                      <a:pt x="0" y="11"/>
                    </a:moveTo>
                    <a:cubicBezTo>
                      <a:pt x="5" y="0"/>
                      <a:pt x="19" y="4"/>
                      <a:pt x="27" y="7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681" name="Freeform 204"/>
              <p:cNvSpPr/>
              <p:nvPr>
                <p:custDataLst>
                  <p:tags r:id="rId200"/>
                </p:custDataLst>
              </p:nvPr>
            </p:nvSpPr>
            <p:spPr>
              <a:xfrm>
                <a:off x="2048" y="2915"/>
                <a:ext cx="68" cy="5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349" y="256"/>
                  </a:cxn>
                </a:cxnLst>
                <a:pathLst>
                  <a:path w="30" h="24">
                    <a:moveTo>
                      <a:pt x="3" y="0"/>
                    </a:moveTo>
                    <a:cubicBezTo>
                      <a:pt x="0" y="14"/>
                      <a:pt x="18" y="24"/>
                      <a:pt x="30" y="18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47108" name="Group 205"/>
            <p:cNvGrpSpPr/>
            <p:nvPr/>
          </p:nvGrpSpPr>
          <p:grpSpPr>
            <a:xfrm>
              <a:off x="549" y="2415"/>
              <a:ext cx="4770" cy="1604"/>
              <a:chOff x="549" y="2415"/>
              <a:chExt cx="4770" cy="1604"/>
            </a:xfrm>
          </p:grpSpPr>
          <p:sp>
            <p:nvSpPr>
              <p:cNvPr id="47282" name="Freeform 206"/>
              <p:cNvSpPr/>
              <p:nvPr>
                <p:custDataLst>
                  <p:tags r:id="rId201"/>
                </p:custDataLst>
              </p:nvPr>
            </p:nvSpPr>
            <p:spPr>
              <a:xfrm>
                <a:off x="2116" y="2942"/>
                <a:ext cx="36" cy="4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82" y="239"/>
                  </a:cxn>
                </a:cxnLst>
                <a:pathLst>
                  <a:path w="16" h="17">
                    <a:moveTo>
                      <a:pt x="0" y="0"/>
                    </a:moveTo>
                    <a:cubicBezTo>
                      <a:pt x="0" y="10"/>
                      <a:pt x="6" y="16"/>
                      <a:pt x="16" y="17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283" name="Freeform 207"/>
              <p:cNvSpPr/>
              <p:nvPr>
                <p:custDataLst>
                  <p:tags r:id="rId202"/>
                </p:custDataLst>
              </p:nvPr>
            </p:nvSpPr>
            <p:spPr>
              <a:xfrm>
                <a:off x="2218" y="2864"/>
                <a:ext cx="97" cy="51"/>
              </a:xfrm>
              <a:custGeom>
                <a:avLst/>
                <a:gdLst/>
                <a:ahLst/>
                <a:cxnLst>
                  <a:cxn ang="0">
                    <a:pos x="0" y="202"/>
                  </a:cxn>
                  <a:cxn ang="0">
                    <a:pos x="494" y="301"/>
                  </a:cxn>
                </a:cxnLst>
                <a:pathLst>
                  <a:path w="43" h="21">
                    <a:moveTo>
                      <a:pt x="0" y="14"/>
                    </a:moveTo>
                    <a:cubicBezTo>
                      <a:pt x="11" y="0"/>
                      <a:pt x="35" y="7"/>
                      <a:pt x="43" y="21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284" name="Freeform 208"/>
              <p:cNvSpPr/>
              <p:nvPr>
                <p:custDataLst>
                  <p:tags r:id="rId203"/>
                </p:custDataLst>
              </p:nvPr>
            </p:nvSpPr>
            <p:spPr>
              <a:xfrm>
                <a:off x="2295" y="2901"/>
                <a:ext cx="81" cy="50"/>
              </a:xfrm>
              <a:custGeom>
                <a:avLst/>
                <a:gdLst/>
                <a:ahLst/>
                <a:cxnLst>
                  <a:cxn ang="0">
                    <a:pos x="0" y="119"/>
                  </a:cxn>
                  <a:cxn ang="0">
                    <a:pos x="410" y="283"/>
                  </a:cxn>
                </a:cxnLst>
                <a:pathLst>
                  <a:path w="36" h="21">
                    <a:moveTo>
                      <a:pt x="0" y="9"/>
                    </a:moveTo>
                    <a:cubicBezTo>
                      <a:pt x="14" y="0"/>
                      <a:pt x="28" y="7"/>
                      <a:pt x="36" y="21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285" name="Freeform 209"/>
              <p:cNvSpPr/>
              <p:nvPr>
                <p:custDataLst>
                  <p:tags r:id="rId204"/>
                </p:custDataLst>
              </p:nvPr>
            </p:nvSpPr>
            <p:spPr>
              <a:xfrm>
                <a:off x="2233" y="2985"/>
                <a:ext cx="91" cy="39"/>
              </a:xfrm>
              <a:custGeom>
                <a:avLst/>
                <a:gdLst/>
                <a:ahLst/>
                <a:cxnLst>
                  <a:cxn ang="0">
                    <a:pos x="0" y="119"/>
                  </a:cxn>
                  <a:cxn ang="0">
                    <a:pos x="471" y="0"/>
                  </a:cxn>
                </a:cxnLst>
                <a:pathLst>
                  <a:path w="40" h="16">
                    <a:moveTo>
                      <a:pt x="0" y="8"/>
                    </a:moveTo>
                    <a:cubicBezTo>
                      <a:pt x="9" y="16"/>
                      <a:pt x="38" y="16"/>
                      <a:pt x="40" y="0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286" name="Freeform 210"/>
              <p:cNvSpPr/>
              <p:nvPr>
                <p:custDataLst>
                  <p:tags r:id="rId205"/>
                </p:custDataLst>
              </p:nvPr>
            </p:nvSpPr>
            <p:spPr>
              <a:xfrm>
                <a:off x="2310" y="2966"/>
                <a:ext cx="62" cy="2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26" y="128"/>
                  </a:cxn>
                </a:cxnLst>
                <a:pathLst>
                  <a:path w="27" h="12">
                    <a:moveTo>
                      <a:pt x="0" y="0"/>
                    </a:moveTo>
                    <a:cubicBezTo>
                      <a:pt x="3" y="11"/>
                      <a:pt x="18" y="12"/>
                      <a:pt x="27" y="9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287" name="Freeform 211"/>
              <p:cNvSpPr/>
              <p:nvPr>
                <p:custDataLst>
                  <p:tags r:id="rId206"/>
                </p:custDataLst>
              </p:nvPr>
            </p:nvSpPr>
            <p:spPr>
              <a:xfrm>
                <a:off x="2464" y="3000"/>
                <a:ext cx="84" cy="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34" y="148"/>
                  </a:cxn>
                </a:cxnLst>
                <a:pathLst>
                  <a:path w="37" h="18">
                    <a:moveTo>
                      <a:pt x="0" y="0"/>
                    </a:moveTo>
                    <a:cubicBezTo>
                      <a:pt x="6" y="12"/>
                      <a:pt x="24" y="18"/>
                      <a:pt x="37" y="11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288" name="Freeform 212"/>
              <p:cNvSpPr/>
              <p:nvPr>
                <p:custDataLst>
                  <p:tags r:id="rId207"/>
                </p:custDataLst>
              </p:nvPr>
            </p:nvSpPr>
            <p:spPr>
              <a:xfrm>
                <a:off x="2544" y="3012"/>
                <a:ext cx="40" cy="4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8" y="227"/>
                  </a:cxn>
                </a:cxnLst>
                <a:pathLst>
                  <a:path w="18" h="17">
                    <a:moveTo>
                      <a:pt x="0" y="0"/>
                    </a:moveTo>
                    <a:cubicBezTo>
                      <a:pt x="3" y="8"/>
                      <a:pt x="9" y="17"/>
                      <a:pt x="18" y="16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289" name="Freeform 213"/>
              <p:cNvSpPr/>
              <p:nvPr>
                <p:custDataLst>
                  <p:tags r:id="rId208"/>
                </p:custDataLst>
              </p:nvPr>
            </p:nvSpPr>
            <p:spPr>
              <a:xfrm>
                <a:off x="2562" y="2939"/>
                <a:ext cx="90" cy="58"/>
              </a:xfrm>
              <a:custGeom>
                <a:avLst/>
                <a:gdLst/>
                <a:ahLst/>
                <a:cxnLst>
                  <a:cxn ang="0">
                    <a:pos x="0" y="58"/>
                  </a:cxn>
                  <a:cxn ang="0">
                    <a:pos x="218" y="70"/>
                  </a:cxn>
                  <a:cxn ang="0">
                    <a:pos x="457" y="338"/>
                  </a:cxn>
                </a:cxnLst>
                <a:pathLst>
                  <a:path w="40" h="24">
                    <a:moveTo>
                      <a:pt x="0" y="4"/>
                    </a:moveTo>
                    <a:cubicBezTo>
                      <a:pt x="4" y="0"/>
                      <a:pt x="14" y="4"/>
                      <a:pt x="19" y="5"/>
                    </a:cubicBezTo>
                    <a:cubicBezTo>
                      <a:pt x="28" y="8"/>
                      <a:pt x="36" y="15"/>
                      <a:pt x="40" y="24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290" name="Freeform 214"/>
              <p:cNvSpPr/>
              <p:nvPr>
                <p:custDataLst>
                  <p:tags r:id="rId209"/>
                </p:custDataLst>
              </p:nvPr>
            </p:nvSpPr>
            <p:spPr>
              <a:xfrm>
                <a:off x="2636" y="2995"/>
                <a:ext cx="50" cy="4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59" y="276"/>
                  </a:cxn>
                </a:cxnLst>
                <a:pathLst>
                  <a:path w="22" h="20">
                    <a:moveTo>
                      <a:pt x="0" y="0"/>
                    </a:moveTo>
                    <a:cubicBezTo>
                      <a:pt x="10" y="0"/>
                      <a:pt x="20" y="10"/>
                      <a:pt x="22" y="20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291" name="Freeform 215"/>
              <p:cNvSpPr/>
              <p:nvPr>
                <p:custDataLst>
                  <p:tags r:id="rId210"/>
                </p:custDataLst>
              </p:nvPr>
            </p:nvSpPr>
            <p:spPr>
              <a:xfrm>
                <a:off x="2759" y="3007"/>
                <a:ext cx="40" cy="51"/>
              </a:xfrm>
              <a:custGeom>
                <a:avLst/>
                <a:gdLst/>
                <a:ahLst/>
                <a:cxnLst>
                  <a:cxn ang="0">
                    <a:pos x="198" y="0"/>
                  </a:cxn>
                  <a:cxn ang="0">
                    <a:pos x="0" y="301"/>
                  </a:cxn>
                </a:cxnLst>
                <a:pathLst>
                  <a:path w="18" h="21">
                    <a:moveTo>
                      <a:pt x="18" y="0"/>
                    </a:moveTo>
                    <a:cubicBezTo>
                      <a:pt x="18" y="13"/>
                      <a:pt x="14" y="21"/>
                      <a:pt x="0" y="21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292" name="Freeform 216"/>
              <p:cNvSpPr/>
              <p:nvPr>
                <p:custDataLst>
                  <p:tags r:id="rId211"/>
                </p:custDataLst>
              </p:nvPr>
            </p:nvSpPr>
            <p:spPr>
              <a:xfrm>
                <a:off x="2741" y="3038"/>
                <a:ext cx="29" cy="32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0" y="182"/>
                  </a:cxn>
                </a:cxnLst>
                <a:pathLst>
                  <a:path w="13" h="13">
                    <a:moveTo>
                      <a:pt x="8" y="0"/>
                    </a:moveTo>
                    <a:cubicBezTo>
                      <a:pt x="13" y="6"/>
                      <a:pt x="6" y="13"/>
                      <a:pt x="0" y="12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293" name="Freeform 217"/>
              <p:cNvSpPr/>
              <p:nvPr>
                <p:custDataLst>
                  <p:tags r:id="rId212"/>
                </p:custDataLst>
              </p:nvPr>
            </p:nvSpPr>
            <p:spPr>
              <a:xfrm>
                <a:off x="3451" y="3116"/>
                <a:ext cx="123" cy="31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378" y="29"/>
                  </a:cxn>
                  <a:cxn ang="0">
                    <a:pos x="638" y="176"/>
                  </a:cxn>
                </a:cxnLst>
                <a:pathLst>
                  <a:path w="54" h="13">
                    <a:moveTo>
                      <a:pt x="0" y="7"/>
                    </a:moveTo>
                    <a:cubicBezTo>
                      <a:pt x="11" y="4"/>
                      <a:pt x="20" y="0"/>
                      <a:pt x="32" y="2"/>
                    </a:cubicBezTo>
                    <a:cubicBezTo>
                      <a:pt x="36" y="3"/>
                      <a:pt x="54" y="9"/>
                      <a:pt x="54" y="13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294" name="Freeform 218"/>
              <p:cNvSpPr/>
              <p:nvPr>
                <p:custDataLst>
                  <p:tags r:id="rId213"/>
                </p:custDataLst>
              </p:nvPr>
            </p:nvSpPr>
            <p:spPr>
              <a:xfrm>
                <a:off x="3555" y="3145"/>
                <a:ext cx="77" cy="16"/>
              </a:xfrm>
              <a:custGeom>
                <a:avLst/>
                <a:gdLst/>
                <a:ahLst/>
                <a:cxnLst>
                  <a:cxn ang="0">
                    <a:pos x="0" y="73"/>
                  </a:cxn>
                  <a:cxn ang="0">
                    <a:pos x="394" y="85"/>
                  </a:cxn>
                </a:cxnLst>
                <a:pathLst>
                  <a:path w="34" h="7">
                    <a:moveTo>
                      <a:pt x="0" y="6"/>
                    </a:moveTo>
                    <a:cubicBezTo>
                      <a:pt x="9" y="1"/>
                      <a:pt x="26" y="0"/>
                      <a:pt x="34" y="7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295" name="Freeform 219"/>
              <p:cNvSpPr/>
              <p:nvPr>
                <p:custDataLst>
                  <p:tags r:id="rId214"/>
                </p:custDataLst>
              </p:nvPr>
            </p:nvSpPr>
            <p:spPr>
              <a:xfrm>
                <a:off x="3492" y="3251"/>
                <a:ext cx="77" cy="5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394" y="316"/>
                  </a:cxn>
                </a:cxnLst>
                <a:pathLst>
                  <a:path w="34" h="23">
                    <a:moveTo>
                      <a:pt x="3" y="0"/>
                    </a:moveTo>
                    <a:cubicBezTo>
                      <a:pt x="0" y="16"/>
                      <a:pt x="22" y="23"/>
                      <a:pt x="34" y="23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296" name="Freeform 220"/>
              <p:cNvSpPr/>
              <p:nvPr>
                <p:custDataLst>
                  <p:tags r:id="rId215"/>
                </p:custDataLst>
              </p:nvPr>
            </p:nvSpPr>
            <p:spPr>
              <a:xfrm>
                <a:off x="3562" y="3287"/>
                <a:ext cx="46" cy="41"/>
              </a:xfrm>
              <a:custGeom>
                <a:avLst/>
                <a:gdLst/>
                <a:ahLst/>
                <a:cxnLst>
                  <a:cxn ang="0">
                    <a:pos x="28" y="0"/>
                  </a:cxn>
                  <a:cxn ang="0">
                    <a:pos x="244" y="227"/>
                  </a:cxn>
                </a:cxnLst>
                <a:pathLst>
                  <a:path w="20" h="17">
                    <a:moveTo>
                      <a:pt x="2" y="0"/>
                    </a:moveTo>
                    <a:cubicBezTo>
                      <a:pt x="0" y="11"/>
                      <a:pt x="9" y="17"/>
                      <a:pt x="20" y="16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297" name="Freeform 221"/>
              <p:cNvSpPr/>
              <p:nvPr>
                <p:custDataLst>
                  <p:tags r:id="rId216"/>
                </p:custDataLst>
              </p:nvPr>
            </p:nvSpPr>
            <p:spPr>
              <a:xfrm>
                <a:off x="3592" y="3222"/>
                <a:ext cx="22" cy="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8" y="246"/>
                  </a:cxn>
                </a:cxnLst>
                <a:pathLst>
                  <a:path w="10" h="18">
                    <a:moveTo>
                      <a:pt x="0" y="0"/>
                    </a:moveTo>
                    <a:cubicBezTo>
                      <a:pt x="10" y="2"/>
                      <a:pt x="9" y="10"/>
                      <a:pt x="8" y="18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298" name="Freeform 222"/>
              <p:cNvSpPr/>
              <p:nvPr>
                <p:custDataLst>
                  <p:tags r:id="rId217"/>
                </p:custDataLst>
              </p:nvPr>
            </p:nvSpPr>
            <p:spPr>
              <a:xfrm>
                <a:off x="3612" y="3241"/>
                <a:ext cx="32" cy="10"/>
              </a:xfrm>
              <a:custGeom>
                <a:avLst/>
                <a:gdLst/>
                <a:ahLst/>
                <a:cxnLst>
                  <a:cxn ang="0">
                    <a:pos x="0" y="20"/>
                  </a:cxn>
                  <a:cxn ang="0">
                    <a:pos x="167" y="63"/>
                  </a:cxn>
                </a:cxnLst>
                <a:pathLst>
                  <a:path w="14" h="4">
                    <a:moveTo>
                      <a:pt x="0" y="1"/>
                    </a:moveTo>
                    <a:cubicBezTo>
                      <a:pt x="2" y="3"/>
                      <a:pt x="10" y="0"/>
                      <a:pt x="14" y="4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299" name="Freeform 223"/>
              <p:cNvSpPr/>
              <p:nvPr>
                <p:custDataLst>
                  <p:tags r:id="rId218"/>
                </p:custDataLst>
              </p:nvPr>
            </p:nvSpPr>
            <p:spPr>
              <a:xfrm>
                <a:off x="3709" y="3145"/>
                <a:ext cx="91" cy="43"/>
              </a:xfrm>
              <a:custGeom>
                <a:avLst/>
                <a:gdLst/>
                <a:ahLst/>
                <a:cxnLst>
                  <a:cxn ang="0">
                    <a:pos x="0" y="108"/>
                  </a:cxn>
                  <a:cxn ang="0">
                    <a:pos x="471" y="246"/>
                  </a:cxn>
                </a:cxnLst>
                <a:pathLst>
                  <a:path w="40" h="18">
                    <a:moveTo>
                      <a:pt x="0" y="8"/>
                    </a:moveTo>
                    <a:cubicBezTo>
                      <a:pt x="14" y="0"/>
                      <a:pt x="30" y="8"/>
                      <a:pt x="40" y="18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00" name="Freeform 224"/>
              <p:cNvSpPr/>
              <p:nvPr>
                <p:custDataLst>
                  <p:tags r:id="rId219"/>
                </p:custDataLst>
              </p:nvPr>
            </p:nvSpPr>
            <p:spPr>
              <a:xfrm>
                <a:off x="3789" y="3176"/>
                <a:ext cx="68" cy="22"/>
              </a:xfrm>
              <a:custGeom>
                <a:avLst/>
                <a:gdLst/>
                <a:ahLst/>
                <a:cxnLst>
                  <a:cxn ang="0">
                    <a:pos x="0" y="132"/>
                  </a:cxn>
                  <a:cxn ang="0">
                    <a:pos x="349" y="132"/>
                  </a:cxn>
                </a:cxnLst>
                <a:pathLst>
                  <a:path w="30" h="9">
                    <a:moveTo>
                      <a:pt x="0" y="9"/>
                    </a:moveTo>
                    <a:cubicBezTo>
                      <a:pt x="6" y="0"/>
                      <a:pt x="22" y="4"/>
                      <a:pt x="30" y="9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01" name="Freeform 225"/>
              <p:cNvSpPr/>
              <p:nvPr>
                <p:custDataLst>
                  <p:tags r:id="rId220"/>
                </p:custDataLst>
              </p:nvPr>
            </p:nvSpPr>
            <p:spPr>
              <a:xfrm>
                <a:off x="3949" y="3188"/>
                <a:ext cx="102" cy="53"/>
              </a:xfrm>
              <a:custGeom>
                <a:avLst/>
                <a:gdLst/>
                <a:ahLst/>
                <a:cxnLst>
                  <a:cxn ang="0">
                    <a:pos x="0" y="169"/>
                  </a:cxn>
                  <a:cxn ang="0">
                    <a:pos x="524" y="308"/>
                  </a:cxn>
                </a:cxnLst>
                <a:pathLst>
                  <a:path w="45" h="22">
                    <a:moveTo>
                      <a:pt x="0" y="12"/>
                    </a:moveTo>
                    <a:cubicBezTo>
                      <a:pt x="12" y="0"/>
                      <a:pt x="36" y="11"/>
                      <a:pt x="45" y="22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02" name="Freeform 226"/>
              <p:cNvSpPr/>
              <p:nvPr>
                <p:custDataLst>
                  <p:tags r:id="rId221"/>
                </p:custDataLst>
              </p:nvPr>
            </p:nvSpPr>
            <p:spPr>
              <a:xfrm>
                <a:off x="4035" y="3241"/>
                <a:ext cx="59" cy="24"/>
              </a:xfrm>
              <a:custGeom>
                <a:avLst/>
                <a:gdLst/>
                <a:ahLst/>
                <a:cxnLst>
                  <a:cxn ang="0">
                    <a:pos x="0" y="41"/>
                  </a:cxn>
                  <a:cxn ang="0">
                    <a:pos x="304" y="139"/>
                  </a:cxn>
                </a:cxnLst>
                <a:pathLst>
                  <a:path w="26" h="10">
                    <a:moveTo>
                      <a:pt x="0" y="3"/>
                    </a:moveTo>
                    <a:cubicBezTo>
                      <a:pt x="7" y="0"/>
                      <a:pt x="22" y="2"/>
                      <a:pt x="26" y="10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03" name="Freeform 227"/>
              <p:cNvSpPr/>
              <p:nvPr>
                <p:custDataLst>
                  <p:tags r:id="rId222"/>
                </p:custDataLst>
              </p:nvPr>
            </p:nvSpPr>
            <p:spPr>
              <a:xfrm>
                <a:off x="3836" y="3405"/>
                <a:ext cx="79" cy="32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402" y="0"/>
                  </a:cxn>
                </a:cxnLst>
                <a:pathLst>
                  <a:path w="35" h="13">
                    <a:moveTo>
                      <a:pt x="0" y="2"/>
                    </a:moveTo>
                    <a:cubicBezTo>
                      <a:pt x="10" y="10"/>
                      <a:pt x="27" y="13"/>
                      <a:pt x="35" y="0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04" name="Freeform 228"/>
              <p:cNvSpPr/>
              <p:nvPr>
                <p:custDataLst>
                  <p:tags r:id="rId223"/>
                </p:custDataLst>
              </p:nvPr>
            </p:nvSpPr>
            <p:spPr>
              <a:xfrm>
                <a:off x="3902" y="3381"/>
                <a:ext cx="77" cy="3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94" y="100"/>
                  </a:cxn>
                </a:cxnLst>
                <a:pathLst>
                  <a:path w="34" h="14">
                    <a:moveTo>
                      <a:pt x="0" y="0"/>
                    </a:moveTo>
                    <a:cubicBezTo>
                      <a:pt x="2" y="14"/>
                      <a:pt x="25" y="13"/>
                      <a:pt x="34" y="7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05" name="Freeform 229"/>
              <p:cNvSpPr/>
              <p:nvPr>
                <p:custDataLst>
                  <p:tags r:id="rId224"/>
                </p:custDataLst>
              </p:nvPr>
            </p:nvSpPr>
            <p:spPr>
              <a:xfrm>
                <a:off x="3859" y="3316"/>
                <a:ext cx="75" cy="27"/>
              </a:xfrm>
              <a:custGeom>
                <a:avLst/>
                <a:gdLst/>
                <a:ahLst/>
                <a:cxnLst>
                  <a:cxn ang="0">
                    <a:pos x="0" y="91"/>
                  </a:cxn>
                  <a:cxn ang="0">
                    <a:pos x="386" y="162"/>
                  </a:cxn>
                </a:cxnLst>
                <a:pathLst>
                  <a:path w="33" h="11">
                    <a:moveTo>
                      <a:pt x="0" y="6"/>
                    </a:moveTo>
                    <a:cubicBezTo>
                      <a:pt x="8" y="1"/>
                      <a:pt x="29" y="0"/>
                      <a:pt x="33" y="11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06" name="Freeform 230"/>
              <p:cNvSpPr/>
              <p:nvPr>
                <p:custDataLst>
                  <p:tags r:id="rId225"/>
                </p:custDataLst>
              </p:nvPr>
            </p:nvSpPr>
            <p:spPr>
              <a:xfrm>
                <a:off x="3922" y="3335"/>
                <a:ext cx="57" cy="15"/>
              </a:xfrm>
              <a:custGeom>
                <a:avLst/>
                <a:gdLst/>
                <a:ahLst/>
                <a:cxnLst>
                  <a:cxn ang="0">
                    <a:pos x="0" y="95"/>
                  </a:cxn>
                  <a:cxn ang="0">
                    <a:pos x="296" y="95"/>
                  </a:cxn>
                </a:cxnLst>
                <a:pathLst>
                  <a:path w="25" h="6">
                    <a:moveTo>
                      <a:pt x="0" y="6"/>
                    </a:moveTo>
                    <a:cubicBezTo>
                      <a:pt x="6" y="0"/>
                      <a:pt x="19" y="0"/>
                      <a:pt x="25" y="6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07" name="Freeform 231"/>
              <p:cNvSpPr/>
              <p:nvPr>
                <p:custDataLst>
                  <p:tags r:id="rId226"/>
                </p:custDataLst>
              </p:nvPr>
            </p:nvSpPr>
            <p:spPr>
              <a:xfrm>
                <a:off x="4078" y="3311"/>
                <a:ext cx="23" cy="6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" y="376"/>
                  </a:cxn>
                </a:cxnLst>
                <a:pathLst>
                  <a:path w="10" h="27">
                    <a:moveTo>
                      <a:pt x="0" y="0"/>
                    </a:moveTo>
                    <a:cubicBezTo>
                      <a:pt x="9" y="5"/>
                      <a:pt x="10" y="22"/>
                      <a:pt x="1" y="27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08" name="Freeform 232"/>
              <p:cNvSpPr/>
              <p:nvPr>
                <p:custDataLst>
                  <p:tags r:id="rId227"/>
                </p:custDataLst>
              </p:nvPr>
            </p:nvSpPr>
            <p:spPr>
              <a:xfrm>
                <a:off x="4094" y="3357"/>
                <a:ext cx="30" cy="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9" y="100"/>
                  </a:cxn>
                </a:cxnLst>
                <a:pathLst>
                  <a:path w="13" h="7">
                    <a:moveTo>
                      <a:pt x="0" y="0"/>
                    </a:moveTo>
                    <a:cubicBezTo>
                      <a:pt x="5" y="0"/>
                      <a:pt x="10" y="2"/>
                      <a:pt x="13" y="7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09" name="Freeform 233"/>
              <p:cNvSpPr/>
              <p:nvPr>
                <p:custDataLst>
                  <p:tags r:id="rId228"/>
                </p:custDataLst>
              </p:nvPr>
            </p:nvSpPr>
            <p:spPr>
              <a:xfrm>
                <a:off x="4205" y="3347"/>
                <a:ext cx="54" cy="49"/>
              </a:xfrm>
              <a:custGeom>
                <a:avLst/>
                <a:gdLst/>
                <a:ahLst/>
                <a:cxnLst>
                  <a:cxn ang="0">
                    <a:pos x="275" y="0"/>
                  </a:cxn>
                  <a:cxn ang="0">
                    <a:pos x="0" y="294"/>
                  </a:cxn>
                </a:cxnLst>
                <a:pathLst>
                  <a:path w="24" h="20">
                    <a:moveTo>
                      <a:pt x="24" y="0"/>
                    </a:moveTo>
                    <a:cubicBezTo>
                      <a:pt x="24" y="16"/>
                      <a:pt x="14" y="18"/>
                      <a:pt x="0" y="20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10" name="Freeform 234"/>
              <p:cNvSpPr/>
              <p:nvPr>
                <p:custDataLst>
                  <p:tags r:id="rId229"/>
                </p:custDataLst>
              </p:nvPr>
            </p:nvSpPr>
            <p:spPr>
              <a:xfrm>
                <a:off x="4237" y="3316"/>
                <a:ext cx="32" cy="36"/>
              </a:xfrm>
              <a:custGeom>
                <a:avLst/>
                <a:gdLst/>
                <a:ahLst/>
                <a:cxnLst>
                  <a:cxn ang="0">
                    <a:pos x="130" y="0"/>
                  </a:cxn>
                  <a:cxn ang="0">
                    <a:pos x="0" y="197"/>
                  </a:cxn>
                </a:cxnLst>
                <a:pathLst>
                  <a:path w="14" h="15">
                    <a:moveTo>
                      <a:pt x="11" y="0"/>
                    </a:moveTo>
                    <a:cubicBezTo>
                      <a:pt x="14" y="8"/>
                      <a:pt x="8" y="15"/>
                      <a:pt x="0" y="14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11" name="Freeform 235"/>
              <p:cNvSpPr/>
              <p:nvPr>
                <p:custDataLst>
                  <p:tags r:id="rId230"/>
                </p:custDataLst>
              </p:nvPr>
            </p:nvSpPr>
            <p:spPr>
              <a:xfrm>
                <a:off x="4226" y="3270"/>
                <a:ext cx="74" cy="27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372" y="162"/>
                  </a:cxn>
                </a:cxnLst>
                <a:pathLst>
                  <a:path w="33" h="11">
                    <a:moveTo>
                      <a:pt x="0" y="3"/>
                    </a:moveTo>
                    <a:cubicBezTo>
                      <a:pt x="11" y="0"/>
                      <a:pt x="24" y="0"/>
                      <a:pt x="33" y="11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12" name="Freeform 236"/>
              <p:cNvSpPr/>
              <p:nvPr>
                <p:custDataLst>
                  <p:tags r:id="rId231"/>
                </p:custDataLst>
              </p:nvPr>
            </p:nvSpPr>
            <p:spPr>
              <a:xfrm>
                <a:off x="4296" y="3289"/>
                <a:ext cx="31" cy="15"/>
              </a:xfrm>
              <a:custGeom>
                <a:avLst/>
                <a:gdLst/>
                <a:ahLst/>
                <a:cxnLst>
                  <a:cxn ang="0">
                    <a:pos x="0" y="95"/>
                  </a:cxn>
                  <a:cxn ang="0">
                    <a:pos x="153" y="50"/>
                  </a:cxn>
                </a:cxnLst>
                <a:pathLst>
                  <a:path w="14" h="6">
                    <a:moveTo>
                      <a:pt x="0" y="6"/>
                    </a:moveTo>
                    <a:cubicBezTo>
                      <a:pt x="4" y="1"/>
                      <a:pt x="8" y="0"/>
                      <a:pt x="14" y="3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13" name="Freeform 237"/>
              <p:cNvSpPr/>
              <p:nvPr>
                <p:custDataLst>
                  <p:tags r:id="rId232"/>
                </p:custDataLst>
              </p:nvPr>
            </p:nvSpPr>
            <p:spPr>
              <a:xfrm>
                <a:off x="3732" y="3306"/>
                <a:ext cx="16" cy="39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85" y="232"/>
                  </a:cxn>
                </a:cxnLst>
                <a:pathLst>
                  <a:path w="7" h="16">
                    <a:moveTo>
                      <a:pt x="2" y="0"/>
                    </a:moveTo>
                    <a:cubicBezTo>
                      <a:pt x="0" y="6"/>
                      <a:pt x="2" y="12"/>
                      <a:pt x="7" y="16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14" name="Freeform 238"/>
              <p:cNvSpPr/>
              <p:nvPr>
                <p:custDataLst>
                  <p:tags r:id="rId233"/>
                </p:custDataLst>
              </p:nvPr>
            </p:nvSpPr>
            <p:spPr>
              <a:xfrm>
                <a:off x="3718" y="3335"/>
                <a:ext cx="21" cy="5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33"/>
                  </a:cxn>
                </a:cxnLst>
                <a:pathLst>
                  <a:path w="9" h="2">
                    <a:moveTo>
                      <a:pt x="9" y="0"/>
                    </a:moveTo>
                    <a:cubicBezTo>
                      <a:pt x="5" y="0"/>
                      <a:pt x="2" y="0"/>
                      <a:pt x="0" y="2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15" name="Freeform 239"/>
              <p:cNvSpPr/>
              <p:nvPr>
                <p:custDataLst>
                  <p:tags r:id="rId234"/>
                </p:custDataLst>
              </p:nvPr>
            </p:nvSpPr>
            <p:spPr>
              <a:xfrm>
                <a:off x="3460" y="3695"/>
                <a:ext cx="89" cy="2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63" y="99"/>
                  </a:cxn>
                </a:cxnLst>
                <a:pathLst>
                  <a:path w="39" h="12">
                    <a:moveTo>
                      <a:pt x="0" y="0"/>
                    </a:moveTo>
                    <a:cubicBezTo>
                      <a:pt x="5" y="12"/>
                      <a:pt x="29" y="11"/>
                      <a:pt x="39" y="7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16" name="Freeform 240"/>
              <p:cNvSpPr/>
              <p:nvPr>
                <p:custDataLst>
                  <p:tags r:id="rId235"/>
                </p:custDataLst>
              </p:nvPr>
            </p:nvSpPr>
            <p:spPr>
              <a:xfrm>
                <a:off x="3544" y="3693"/>
                <a:ext cx="45" cy="4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27" y="276"/>
                  </a:cxn>
                </a:cxnLst>
                <a:pathLst>
                  <a:path w="20" h="20">
                    <a:moveTo>
                      <a:pt x="0" y="0"/>
                    </a:moveTo>
                    <a:cubicBezTo>
                      <a:pt x="0" y="12"/>
                      <a:pt x="9" y="19"/>
                      <a:pt x="20" y="20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17" name="Freeform 241"/>
              <p:cNvSpPr/>
              <p:nvPr>
                <p:custDataLst>
                  <p:tags r:id="rId236"/>
                </p:custDataLst>
              </p:nvPr>
            </p:nvSpPr>
            <p:spPr>
              <a:xfrm>
                <a:off x="3474" y="3545"/>
                <a:ext cx="79" cy="32"/>
              </a:xfrm>
              <a:custGeom>
                <a:avLst/>
                <a:gdLst/>
                <a:ahLst/>
                <a:cxnLst>
                  <a:cxn ang="0">
                    <a:pos x="0" y="194"/>
                  </a:cxn>
                  <a:cxn ang="0">
                    <a:pos x="402" y="182"/>
                  </a:cxn>
                </a:cxnLst>
                <a:pathLst>
                  <a:path w="35" h="13">
                    <a:moveTo>
                      <a:pt x="0" y="13"/>
                    </a:moveTo>
                    <a:cubicBezTo>
                      <a:pt x="6" y="0"/>
                      <a:pt x="27" y="4"/>
                      <a:pt x="35" y="12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18" name="Freeform 242"/>
              <p:cNvSpPr/>
              <p:nvPr>
                <p:custDataLst>
                  <p:tags r:id="rId237"/>
                </p:custDataLst>
              </p:nvPr>
            </p:nvSpPr>
            <p:spPr>
              <a:xfrm>
                <a:off x="3537" y="3567"/>
                <a:ext cx="66" cy="24"/>
              </a:xfrm>
              <a:custGeom>
                <a:avLst/>
                <a:gdLst/>
                <a:ahLst/>
                <a:cxnLst>
                  <a:cxn ang="0">
                    <a:pos x="0" y="139"/>
                  </a:cxn>
                  <a:cxn ang="0">
                    <a:pos x="341" y="70"/>
                  </a:cxn>
                </a:cxnLst>
                <a:pathLst>
                  <a:path w="29" h="10">
                    <a:moveTo>
                      <a:pt x="0" y="10"/>
                    </a:moveTo>
                    <a:cubicBezTo>
                      <a:pt x="7" y="2"/>
                      <a:pt x="20" y="0"/>
                      <a:pt x="29" y="5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19" name="Freeform 243"/>
              <p:cNvSpPr/>
              <p:nvPr>
                <p:custDataLst>
                  <p:tags r:id="rId238"/>
                </p:custDataLst>
              </p:nvPr>
            </p:nvSpPr>
            <p:spPr>
              <a:xfrm>
                <a:off x="3703" y="3753"/>
                <a:ext cx="83" cy="3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17" y="119"/>
                  </a:cxn>
                </a:cxnLst>
                <a:pathLst>
                  <a:path w="37" h="16">
                    <a:moveTo>
                      <a:pt x="0" y="0"/>
                    </a:moveTo>
                    <a:cubicBezTo>
                      <a:pt x="3" y="13"/>
                      <a:pt x="28" y="16"/>
                      <a:pt x="37" y="8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20" name="Freeform 244"/>
              <p:cNvSpPr/>
              <p:nvPr>
                <p:custDataLst>
                  <p:tags r:id="rId239"/>
                </p:custDataLst>
              </p:nvPr>
            </p:nvSpPr>
            <p:spPr>
              <a:xfrm>
                <a:off x="3780" y="3758"/>
                <a:ext cx="49" cy="3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43" y="197"/>
                  </a:cxn>
                </a:cxnLst>
                <a:pathLst>
                  <a:path w="22" h="15">
                    <a:moveTo>
                      <a:pt x="0" y="0"/>
                    </a:moveTo>
                    <a:cubicBezTo>
                      <a:pt x="3" y="10"/>
                      <a:pt x="11" y="15"/>
                      <a:pt x="22" y="14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21" name="Freeform 245"/>
              <p:cNvSpPr/>
              <p:nvPr>
                <p:custDataLst>
                  <p:tags r:id="rId240"/>
                </p:custDataLst>
              </p:nvPr>
            </p:nvSpPr>
            <p:spPr>
              <a:xfrm>
                <a:off x="3773" y="3690"/>
                <a:ext cx="54" cy="5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7" y="12"/>
                  </a:cxn>
                  <a:cxn ang="0">
                    <a:pos x="263" y="301"/>
                  </a:cxn>
                </a:cxnLst>
                <a:pathLst>
                  <a:path w="24" h="21">
                    <a:moveTo>
                      <a:pt x="0" y="0"/>
                    </a:moveTo>
                    <a:cubicBezTo>
                      <a:pt x="4" y="0"/>
                      <a:pt x="8" y="0"/>
                      <a:pt x="12" y="1"/>
                    </a:cubicBezTo>
                    <a:cubicBezTo>
                      <a:pt x="21" y="5"/>
                      <a:pt x="24" y="13"/>
                      <a:pt x="23" y="21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22" name="Freeform 246"/>
              <p:cNvSpPr/>
              <p:nvPr>
                <p:custDataLst>
                  <p:tags r:id="rId241"/>
                </p:custDataLst>
              </p:nvPr>
            </p:nvSpPr>
            <p:spPr>
              <a:xfrm>
                <a:off x="3823" y="3719"/>
                <a:ext cx="38" cy="15"/>
              </a:xfrm>
              <a:custGeom>
                <a:avLst/>
                <a:gdLst/>
                <a:ahLst/>
                <a:cxnLst>
                  <a:cxn ang="0">
                    <a:pos x="0" y="33"/>
                  </a:cxn>
                  <a:cxn ang="0">
                    <a:pos x="190" y="95"/>
                  </a:cxn>
                </a:cxnLst>
                <a:pathLst>
                  <a:path w="17" h="6">
                    <a:moveTo>
                      <a:pt x="0" y="2"/>
                    </a:moveTo>
                    <a:cubicBezTo>
                      <a:pt x="6" y="0"/>
                      <a:pt x="12" y="1"/>
                      <a:pt x="17" y="6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23" name="Freeform 247"/>
              <p:cNvSpPr/>
              <p:nvPr>
                <p:custDataLst>
                  <p:tags r:id="rId242"/>
                </p:custDataLst>
              </p:nvPr>
            </p:nvSpPr>
            <p:spPr>
              <a:xfrm>
                <a:off x="3841" y="3613"/>
                <a:ext cx="83" cy="29"/>
              </a:xfrm>
              <a:custGeom>
                <a:avLst/>
                <a:gdLst/>
                <a:ahLst/>
                <a:cxnLst>
                  <a:cxn ang="0">
                    <a:pos x="0" y="169"/>
                  </a:cxn>
                  <a:cxn ang="0">
                    <a:pos x="417" y="111"/>
                  </a:cxn>
                </a:cxnLst>
                <a:pathLst>
                  <a:path w="37" h="12">
                    <a:moveTo>
                      <a:pt x="0" y="12"/>
                    </a:moveTo>
                    <a:cubicBezTo>
                      <a:pt x="7" y="0"/>
                      <a:pt x="27" y="2"/>
                      <a:pt x="37" y="8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24" name="Freeform 248"/>
              <p:cNvSpPr/>
              <p:nvPr>
                <p:custDataLst>
                  <p:tags r:id="rId243"/>
                </p:custDataLst>
              </p:nvPr>
            </p:nvSpPr>
            <p:spPr>
              <a:xfrm>
                <a:off x="3915" y="3628"/>
                <a:ext cx="55" cy="16"/>
              </a:xfrm>
              <a:custGeom>
                <a:avLst/>
                <a:gdLst/>
                <a:ahLst/>
                <a:cxnLst>
                  <a:cxn ang="0">
                    <a:pos x="0" y="85"/>
                  </a:cxn>
                  <a:cxn ang="0">
                    <a:pos x="289" y="48"/>
                  </a:cxn>
                </a:cxnLst>
                <a:pathLst>
                  <a:path w="24" h="7">
                    <a:moveTo>
                      <a:pt x="0" y="7"/>
                    </a:moveTo>
                    <a:cubicBezTo>
                      <a:pt x="6" y="0"/>
                      <a:pt x="15" y="0"/>
                      <a:pt x="24" y="4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25" name="Freeform 249"/>
              <p:cNvSpPr/>
              <p:nvPr>
                <p:custDataLst>
                  <p:tags r:id="rId244"/>
                </p:custDataLst>
              </p:nvPr>
            </p:nvSpPr>
            <p:spPr>
              <a:xfrm>
                <a:off x="3936" y="3799"/>
                <a:ext cx="74" cy="2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1" y="103"/>
                  </a:cxn>
                  <a:cxn ang="0">
                    <a:pos x="372" y="29"/>
                  </a:cxn>
                </a:cxnLst>
                <a:pathLst>
                  <a:path w="33" h="9">
                    <a:moveTo>
                      <a:pt x="0" y="0"/>
                    </a:moveTo>
                    <a:cubicBezTo>
                      <a:pt x="0" y="4"/>
                      <a:pt x="6" y="6"/>
                      <a:pt x="9" y="7"/>
                    </a:cubicBezTo>
                    <a:cubicBezTo>
                      <a:pt x="17" y="9"/>
                      <a:pt x="28" y="9"/>
                      <a:pt x="33" y="2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26" name="Freeform 250"/>
              <p:cNvSpPr/>
              <p:nvPr>
                <p:custDataLst>
                  <p:tags r:id="rId245"/>
                </p:custDataLst>
              </p:nvPr>
            </p:nvSpPr>
            <p:spPr>
              <a:xfrm>
                <a:off x="4004" y="3789"/>
                <a:ext cx="70" cy="3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57" y="165"/>
                  </a:cxn>
                </a:cxnLst>
                <a:pathLst>
                  <a:path w="31" h="15">
                    <a:moveTo>
                      <a:pt x="0" y="0"/>
                    </a:moveTo>
                    <a:cubicBezTo>
                      <a:pt x="5" y="13"/>
                      <a:pt x="19" y="15"/>
                      <a:pt x="31" y="11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27" name="Freeform 251"/>
              <p:cNvSpPr/>
              <p:nvPr>
                <p:custDataLst>
                  <p:tags r:id="rId246"/>
                </p:custDataLst>
              </p:nvPr>
            </p:nvSpPr>
            <p:spPr>
              <a:xfrm>
                <a:off x="4069" y="3804"/>
                <a:ext cx="50" cy="31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259" y="176"/>
                  </a:cxn>
                </a:cxnLst>
                <a:pathLst>
                  <a:path w="22" h="13">
                    <a:moveTo>
                      <a:pt x="2" y="0"/>
                    </a:moveTo>
                    <a:cubicBezTo>
                      <a:pt x="0" y="11"/>
                      <a:pt x="15" y="13"/>
                      <a:pt x="22" y="13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28" name="Freeform 252"/>
              <p:cNvSpPr/>
              <p:nvPr>
                <p:custDataLst>
                  <p:tags r:id="rId247"/>
                </p:custDataLst>
              </p:nvPr>
            </p:nvSpPr>
            <p:spPr>
              <a:xfrm>
                <a:off x="4097" y="3685"/>
                <a:ext cx="47" cy="7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81" y="128"/>
                  </a:cxn>
                  <a:cxn ang="0">
                    <a:pos x="215" y="408"/>
                  </a:cxn>
                </a:cxnLst>
                <a:pathLst>
                  <a:path w="21" h="29">
                    <a:moveTo>
                      <a:pt x="0" y="0"/>
                    </a:moveTo>
                    <a:cubicBezTo>
                      <a:pt x="6" y="2"/>
                      <a:pt x="12" y="4"/>
                      <a:pt x="16" y="9"/>
                    </a:cubicBezTo>
                    <a:cubicBezTo>
                      <a:pt x="21" y="15"/>
                      <a:pt x="19" y="22"/>
                      <a:pt x="19" y="29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29" name="Freeform 253"/>
              <p:cNvSpPr/>
              <p:nvPr>
                <p:custDataLst>
                  <p:tags r:id="rId248"/>
                </p:custDataLst>
              </p:nvPr>
            </p:nvSpPr>
            <p:spPr>
              <a:xfrm>
                <a:off x="4128" y="3755"/>
                <a:ext cx="39" cy="3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5" y="232"/>
                  </a:cxn>
                </a:cxnLst>
                <a:pathLst>
                  <a:path w="17" h="16">
                    <a:moveTo>
                      <a:pt x="0" y="0"/>
                    </a:moveTo>
                    <a:cubicBezTo>
                      <a:pt x="9" y="0"/>
                      <a:pt x="17" y="7"/>
                      <a:pt x="16" y="16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30" name="Freeform 254"/>
              <p:cNvSpPr/>
              <p:nvPr>
                <p:custDataLst>
                  <p:tags r:id="rId249"/>
                </p:custDataLst>
              </p:nvPr>
            </p:nvSpPr>
            <p:spPr>
              <a:xfrm>
                <a:off x="4001" y="3700"/>
                <a:ext cx="23" cy="36"/>
              </a:xfrm>
              <a:custGeom>
                <a:avLst/>
                <a:gdLst/>
                <a:ahLst/>
                <a:cxnLst>
                  <a:cxn ang="0">
                    <a:pos x="28" y="0"/>
                  </a:cxn>
                  <a:cxn ang="0">
                    <a:pos x="122" y="206"/>
                  </a:cxn>
                </a:cxnLst>
                <a:pathLst>
                  <a:path w="10" h="15">
                    <a:moveTo>
                      <a:pt x="2" y="0"/>
                    </a:moveTo>
                    <a:cubicBezTo>
                      <a:pt x="0" y="6"/>
                      <a:pt x="5" y="12"/>
                      <a:pt x="10" y="15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31" name="Freeform 255"/>
              <p:cNvSpPr/>
              <p:nvPr>
                <p:custDataLst>
                  <p:tags r:id="rId250"/>
                </p:custDataLst>
              </p:nvPr>
            </p:nvSpPr>
            <p:spPr>
              <a:xfrm>
                <a:off x="3988" y="3719"/>
                <a:ext cx="20" cy="10"/>
              </a:xfrm>
              <a:custGeom>
                <a:avLst/>
                <a:gdLst/>
                <a:ahLst/>
                <a:cxnLst>
                  <a:cxn ang="0">
                    <a:pos x="98" y="0"/>
                  </a:cxn>
                  <a:cxn ang="0">
                    <a:pos x="0" y="63"/>
                  </a:cxn>
                </a:cxnLst>
                <a:pathLst>
                  <a:path w="9" h="4">
                    <a:moveTo>
                      <a:pt x="9" y="0"/>
                    </a:moveTo>
                    <a:cubicBezTo>
                      <a:pt x="6" y="0"/>
                      <a:pt x="2" y="1"/>
                      <a:pt x="0" y="4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32" name="Freeform 256"/>
              <p:cNvSpPr/>
              <p:nvPr>
                <p:custDataLst>
                  <p:tags r:id="rId251"/>
                </p:custDataLst>
              </p:nvPr>
            </p:nvSpPr>
            <p:spPr>
              <a:xfrm>
                <a:off x="3300" y="3644"/>
                <a:ext cx="77" cy="44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394" y="191"/>
                  </a:cxn>
                </a:cxnLst>
                <a:pathLst>
                  <a:path w="34" h="18">
                    <a:moveTo>
                      <a:pt x="2" y="0"/>
                    </a:moveTo>
                    <a:cubicBezTo>
                      <a:pt x="0" y="15"/>
                      <a:pt x="24" y="18"/>
                      <a:pt x="34" y="13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33" name="Freeform 257"/>
              <p:cNvSpPr/>
              <p:nvPr>
                <p:custDataLst>
                  <p:tags r:id="rId252"/>
                </p:custDataLst>
              </p:nvPr>
            </p:nvSpPr>
            <p:spPr>
              <a:xfrm>
                <a:off x="3372" y="3661"/>
                <a:ext cx="25" cy="29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30" y="169"/>
                  </a:cxn>
                </a:cxnLst>
                <a:pathLst>
                  <a:path w="11" h="12">
                    <a:moveTo>
                      <a:pt x="1" y="0"/>
                    </a:moveTo>
                    <a:cubicBezTo>
                      <a:pt x="0" y="6"/>
                      <a:pt x="6" y="11"/>
                      <a:pt x="11" y="12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34" name="Freeform 258"/>
              <p:cNvSpPr/>
              <p:nvPr>
                <p:custDataLst>
                  <p:tags r:id="rId253"/>
                </p:custDataLst>
              </p:nvPr>
            </p:nvSpPr>
            <p:spPr>
              <a:xfrm>
                <a:off x="1901" y="3381"/>
                <a:ext cx="59" cy="2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04" y="58"/>
                  </a:cxn>
                </a:cxnLst>
                <a:pathLst>
                  <a:path w="26" h="12">
                    <a:moveTo>
                      <a:pt x="0" y="0"/>
                    </a:moveTo>
                    <a:cubicBezTo>
                      <a:pt x="2" y="11"/>
                      <a:pt x="21" y="12"/>
                      <a:pt x="26" y="4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35" name="Freeform 259"/>
              <p:cNvSpPr/>
              <p:nvPr>
                <p:custDataLst>
                  <p:tags r:id="rId254"/>
                </p:custDataLst>
              </p:nvPr>
            </p:nvSpPr>
            <p:spPr>
              <a:xfrm>
                <a:off x="1957" y="3381"/>
                <a:ext cx="43" cy="2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20" y="139"/>
                  </a:cxn>
                </a:cxnLst>
                <a:pathLst>
                  <a:path w="19" h="10">
                    <a:moveTo>
                      <a:pt x="0" y="0"/>
                    </a:moveTo>
                    <a:cubicBezTo>
                      <a:pt x="0" y="9"/>
                      <a:pt x="13" y="10"/>
                      <a:pt x="19" y="10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36" name="Freeform 260"/>
              <p:cNvSpPr/>
              <p:nvPr>
                <p:custDataLst>
                  <p:tags r:id="rId255"/>
                </p:custDataLst>
              </p:nvPr>
            </p:nvSpPr>
            <p:spPr>
              <a:xfrm>
                <a:off x="2021" y="3401"/>
                <a:ext cx="59" cy="31"/>
              </a:xfrm>
              <a:custGeom>
                <a:avLst/>
                <a:gdLst/>
                <a:ahLst/>
                <a:cxnLst>
                  <a:cxn ang="0">
                    <a:pos x="45" y="0"/>
                  </a:cxn>
                  <a:cxn ang="0">
                    <a:pos x="304" y="119"/>
                  </a:cxn>
                </a:cxnLst>
                <a:pathLst>
                  <a:path w="26" h="13">
                    <a:moveTo>
                      <a:pt x="4" y="0"/>
                    </a:moveTo>
                    <a:cubicBezTo>
                      <a:pt x="0" y="11"/>
                      <a:pt x="21" y="13"/>
                      <a:pt x="26" y="9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37" name="Freeform 261"/>
              <p:cNvSpPr/>
              <p:nvPr>
                <p:custDataLst>
                  <p:tags r:id="rId256"/>
                </p:custDataLst>
              </p:nvPr>
            </p:nvSpPr>
            <p:spPr>
              <a:xfrm>
                <a:off x="2082" y="3410"/>
                <a:ext cx="20" cy="2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8" y="169"/>
                  </a:cxn>
                </a:cxnLst>
                <a:pathLst>
                  <a:path w="9" h="12">
                    <a:moveTo>
                      <a:pt x="0" y="0"/>
                    </a:moveTo>
                    <a:cubicBezTo>
                      <a:pt x="0" y="6"/>
                      <a:pt x="2" y="10"/>
                      <a:pt x="9" y="12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38" name="Freeform 262"/>
              <p:cNvSpPr/>
              <p:nvPr>
                <p:custDataLst>
                  <p:tags r:id="rId257"/>
                </p:custDataLst>
              </p:nvPr>
            </p:nvSpPr>
            <p:spPr>
              <a:xfrm>
                <a:off x="2034" y="3297"/>
                <a:ext cx="77" cy="46"/>
              </a:xfrm>
              <a:custGeom>
                <a:avLst/>
                <a:gdLst/>
                <a:ahLst/>
                <a:cxnLst>
                  <a:cxn ang="0">
                    <a:pos x="0" y="29"/>
                  </a:cxn>
                  <a:cxn ang="0">
                    <a:pos x="394" y="269"/>
                  </a:cxn>
                </a:cxnLst>
                <a:pathLst>
                  <a:path w="34" h="19">
                    <a:moveTo>
                      <a:pt x="0" y="2"/>
                    </a:moveTo>
                    <a:cubicBezTo>
                      <a:pt x="13" y="0"/>
                      <a:pt x="29" y="5"/>
                      <a:pt x="34" y="19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39" name="Freeform 263"/>
              <p:cNvSpPr/>
              <p:nvPr>
                <p:custDataLst>
                  <p:tags r:id="rId258"/>
                </p:custDataLst>
              </p:nvPr>
            </p:nvSpPr>
            <p:spPr>
              <a:xfrm>
                <a:off x="2098" y="3333"/>
                <a:ext cx="70" cy="31"/>
              </a:xfrm>
              <a:custGeom>
                <a:avLst/>
                <a:gdLst/>
                <a:ahLst/>
                <a:cxnLst>
                  <a:cxn ang="0">
                    <a:pos x="0" y="79"/>
                  </a:cxn>
                  <a:cxn ang="0">
                    <a:pos x="357" y="176"/>
                  </a:cxn>
                </a:cxnLst>
                <a:pathLst>
                  <a:path w="31" h="13">
                    <a:moveTo>
                      <a:pt x="0" y="6"/>
                    </a:moveTo>
                    <a:cubicBezTo>
                      <a:pt x="9" y="0"/>
                      <a:pt x="23" y="8"/>
                      <a:pt x="31" y="13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40" name="Freeform 264"/>
              <p:cNvSpPr/>
              <p:nvPr>
                <p:custDataLst>
                  <p:tags r:id="rId259"/>
                </p:custDataLst>
              </p:nvPr>
            </p:nvSpPr>
            <p:spPr>
              <a:xfrm>
                <a:off x="2177" y="3420"/>
                <a:ext cx="88" cy="5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49" y="169"/>
                  </a:cxn>
                </a:cxnLst>
                <a:pathLst>
                  <a:path w="39" h="22">
                    <a:moveTo>
                      <a:pt x="0" y="0"/>
                    </a:moveTo>
                    <a:cubicBezTo>
                      <a:pt x="4" y="14"/>
                      <a:pt x="29" y="22"/>
                      <a:pt x="39" y="12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41" name="Freeform 265"/>
              <p:cNvSpPr/>
              <p:nvPr>
                <p:custDataLst>
                  <p:tags r:id="rId260"/>
                </p:custDataLst>
              </p:nvPr>
            </p:nvSpPr>
            <p:spPr>
              <a:xfrm>
                <a:off x="2256" y="3429"/>
                <a:ext cx="57" cy="37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296" y="195"/>
                  </a:cxn>
                </a:cxnLst>
                <a:pathLst>
                  <a:path w="25" h="15">
                    <a:moveTo>
                      <a:pt x="1" y="0"/>
                    </a:moveTo>
                    <a:cubicBezTo>
                      <a:pt x="0" y="10"/>
                      <a:pt x="18" y="15"/>
                      <a:pt x="25" y="13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42" name="Freeform 266"/>
              <p:cNvSpPr/>
              <p:nvPr>
                <p:custDataLst>
                  <p:tags r:id="rId261"/>
                </p:custDataLst>
              </p:nvPr>
            </p:nvSpPr>
            <p:spPr>
              <a:xfrm>
                <a:off x="1781" y="3306"/>
                <a:ext cx="90" cy="27"/>
              </a:xfrm>
              <a:custGeom>
                <a:avLst/>
                <a:gdLst/>
                <a:ahLst/>
                <a:cxnLst>
                  <a:cxn ang="0">
                    <a:pos x="0" y="162"/>
                  </a:cxn>
                  <a:cxn ang="0">
                    <a:pos x="457" y="91"/>
                  </a:cxn>
                </a:cxnLst>
                <a:pathLst>
                  <a:path w="40" h="11">
                    <a:moveTo>
                      <a:pt x="0" y="11"/>
                    </a:moveTo>
                    <a:cubicBezTo>
                      <a:pt x="9" y="0"/>
                      <a:pt x="28" y="0"/>
                      <a:pt x="40" y="6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43" name="Freeform 267"/>
              <p:cNvSpPr/>
              <p:nvPr>
                <p:custDataLst>
                  <p:tags r:id="rId262"/>
                </p:custDataLst>
              </p:nvPr>
            </p:nvSpPr>
            <p:spPr>
              <a:xfrm>
                <a:off x="1864" y="3309"/>
                <a:ext cx="39" cy="29"/>
              </a:xfrm>
              <a:custGeom>
                <a:avLst/>
                <a:gdLst/>
                <a:ahLst/>
                <a:cxnLst>
                  <a:cxn ang="0">
                    <a:pos x="0" y="169"/>
                  </a:cxn>
                  <a:cxn ang="0">
                    <a:pos x="204" y="0"/>
                  </a:cxn>
                </a:cxnLst>
                <a:pathLst>
                  <a:path w="17" h="12">
                    <a:moveTo>
                      <a:pt x="0" y="12"/>
                    </a:moveTo>
                    <a:cubicBezTo>
                      <a:pt x="0" y="3"/>
                      <a:pt x="11" y="0"/>
                      <a:pt x="17" y="0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44" name="Freeform 268"/>
              <p:cNvSpPr/>
              <p:nvPr>
                <p:custDataLst>
                  <p:tags r:id="rId263"/>
                </p:custDataLst>
              </p:nvPr>
            </p:nvSpPr>
            <p:spPr>
              <a:xfrm>
                <a:off x="2005" y="3340"/>
                <a:ext cx="16" cy="2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7" y="139"/>
                  </a:cxn>
                </a:cxnLst>
                <a:pathLst>
                  <a:path w="7" h="10">
                    <a:moveTo>
                      <a:pt x="0" y="0"/>
                    </a:moveTo>
                    <a:cubicBezTo>
                      <a:pt x="4" y="2"/>
                      <a:pt x="7" y="5"/>
                      <a:pt x="5" y="10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45" name="Freeform 269"/>
              <p:cNvSpPr/>
              <p:nvPr>
                <p:custDataLst>
                  <p:tags r:id="rId264"/>
                </p:custDataLst>
              </p:nvPr>
            </p:nvSpPr>
            <p:spPr>
              <a:xfrm>
                <a:off x="2016" y="3347"/>
                <a:ext cx="21" cy="8"/>
              </a:xfrm>
              <a:custGeom>
                <a:avLst/>
                <a:gdLst/>
                <a:ahLst/>
                <a:cxnLst>
                  <a:cxn ang="0">
                    <a:pos x="0" y="56"/>
                  </a:cxn>
                  <a:cxn ang="0">
                    <a:pos x="114" y="21"/>
                  </a:cxn>
                </a:cxnLst>
                <a:pathLst>
                  <a:path w="9" h="3">
                    <a:moveTo>
                      <a:pt x="0" y="3"/>
                    </a:moveTo>
                    <a:cubicBezTo>
                      <a:pt x="0" y="0"/>
                      <a:pt x="7" y="0"/>
                      <a:pt x="9" y="1"/>
                    </a:cubicBezTo>
                  </a:path>
                </a:pathLst>
              </a:custGeom>
              <a:noFill/>
              <a:ln w="7938" cap="rnd" cmpd="sng">
                <a:solidFill>
                  <a:srgbClr val="FD802E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46" name="Freeform 270"/>
              <p:cNvSpPr/>
              <p:nvPr>
                <p:custDataLst>
                  <p:tags r:id="rId265"/>
                </p:custDataLst>
              </p:nvPr>
            </p:nvSpPr>
            <p:spPr>
              <a:xfrm>
                <a:off x="1896" y="3306"/>
                <a:ext cx="2" cy="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100"/>
                  </a:cxn>
                </a:cxnLst>
                <a:pathLst>
                  <a:path w="1" h="7">
                    <a:moveTo>
                      <a:pt x="0" y="0"/>
                    </a:moveTo>
                    <a:cubicBezTo>
                      <a:pt x="0" y="2"/>
                      <a:pt x="0" y="5"/>
                      <a:pt x="1" y="7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47" name="Freeform 271"/>
              <p:cNvSpPr/>
              <p:nvPr>
                <p:custDataLst>
                  <p:tags r:id="rId266"/>
                </p:custDataLst>
              </p:nvPr>
            </p:nvSpPr>
            <p:spPr>
              <a:xfrm>
                <a:off x="2143" y="3333"/>
                <a:ext cx="25" cy="36"/>
              </a:xfrm>
              <a:custGeom>
                <a:avLst/>
                <a:gdLst/>
                <a:ahLst/>
                <a:cxnLst>
                  <a:cxn ang="0">
                    <a:pos x="57" y="206"/>
                  </a:cxn>
                  <a:cxn ang="0">
                    <a:pos x="102" y="98"/>
                  </a:cxn>
                  <a:cxn ang="0">
                    <a:pos x="0" y="168"/>
                  </a:cxn>
                </a:cxnLst>
                <a:pathLst>
                  <a:path w="11" h="15">
                    <a:moveTo>
                      <a:pt x="5" y="15"/>
                    </a:moveTo>
                    <a:cubicBezTo>
                      <a:pt x="9" y="14"/>
                      <a:pt x="11" y="11"/>
                      <a:pt x="9" y="7"/>
                    </a:cubicBezTo>
                    <a:cubicBezTo>
                      <a:pt x="6" y="0"/>
                      <a:pt x="2" y="8"/>
                      <a:pt x="0" y="12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48" name="Freeform 272"/>
              <p:cNvSpPr/>
              <p:nvPr>
                <p:custDataLst>
                  <p:tags r:id="rId267"/>
                </p:custDataLst>
              </p:nvPr>
            </p:nvSpPr>
            <p:spPr>
              <a:xfrm>
                <a:off x="2175" y="3410"/>
                <a:ext cx="34" cy="32"/>
              </a:xfrm>
              <a:custGeom>
                <a:avLst/>
                <a:gdLst/>
                <a:ahLst/>
                <a:cxnLst>
                  <a:cxn ang="0">
                    <a:pos x="0" y="133"/>
                  </a:cxn>
                  <a:cxn ang="0">
                    <a:pos x="45" y="182"/>
                  </a:cxn>
                </a:cxnLst>
                <a:pathLst>
                  <a:path w="15" h="13">
                    <a:moveTo>
                      <a:pt x="0" y="9"/>
                    </a:moveTo>
                    <a:cubicBezTo>
                      <a:pt x="8" y="0"/>
                      <a:pt x="15" y="13"/>
                      <a:pt x="4" y="12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49" name="Freeform 273"/>
              <p:cNvSpPr/>
              <p:nvPr>
                <p:custDataLst>
                  <p:tags r:id="rId268"/>
                </p:custDataLst>
              </p:nvPr>
            </p:nvSpPr>
            <p:spPr>
              <a:xfrm>
                <a:off x="2043" y="3297"/>
                <a:ext cx="1" cy="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00"/>
                  </a:cxn>
                </a:cxnLst>
                <a:pathLst>
                  <a:path w="1" h="7">
                    <a:moveTo>
                      <a:pt x="0" y="0"/>
                    </a:moveTo>
                    <a:cubicBezTo>
                      <a:pt x="0" y="2"/>
                      <a:pt x="0" y="5"/>
                      <a:pt x="0" y="7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50" name="Freeform 274"/>
              <p:cNvSpPr/>
              <p:nvPr>
                <p:custDataLst>
                  <p:tags r:id="rId269"/>
                </p:custDataLst>
              </p:nvPr>
            </p:nvSpPr>
            <p:spPr>
              <a:xfrm>
                <a:off x="1901" y="3386"/>
                <a:ext cx="13" cy="5"/>
              </a:xfrm>
              <a:custGeom>
                <a:avLst/>
                <a:gdLst/>
                <a:ahLst/>
                <a:cxnLst>
                  <a:cxn ang="0">
                    <a:pos x="0" y="33"/>
                  </a:cxn>
                  <a:cxn ang="0">
                    <a:pos x="61" y="0"/>
                  </a:cxn>
                </a:cxnLst>
                <a:pathLst>
                  <a:path w="6" h="2">
                    <a:moveTo>
                      <a:pt x="0" y="2"/>
                    </a:moveTo>
                    <a:cubicBezTo>
                      <a:pt x="2" y="1"/>
                      <a:pt x="4" y="1"/>
                      <a:pt x="6" y="0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51" name="Freeform 275"/>
              <p:cNvSpPr/>
              <p:nvPr>
                <p:custDataLst>
                  <p:tags r:id="rId270"/>
                </p:custDataLst>
              </p:nvPr>
            </p:nvSpPr>
            <p:spPr>
              <a:xfrm>
                <a:off x="1783" y="3328"/>
                <a:ext cx="9" cy="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5" y="33"/>
                  </a:cxn>
                </a:cxnLst>
                <a:pathLst>
                  <a:path w="4" h="2">
                    <a:moveTo>
                      <a:pt x="0" y="0"/>
                    </a:moveTo>
                    <a:cubicBezTo>
                      <a:pt x="1" y="1"/>
                      <a:pt x="2" y="2"/>
                      <a:pt x="4" y="2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52" name="Freeform 276"/>
              <p:cNvSpPr/>
              <p:nvPr>
                <p:custDataLst>
                  <p:tags r:id="rId271"/>
                </p:custDataLst>
              </p:nvPr>
            </p:nvSpPr>
            <p:spPr>
              <a:xfrm>
                <a:off x="2292" y="3446"/>
                <a:ext cx="18" cy="20"/>
              </a:xfrm>
              <a:custGeom>
                <a:avLst/>
                <a:gdLst/>
                <a:ahLst/>
                <a:cxnLst>
                  <a:cxn ang="0">
                    <a:pos x="56" y="125"/>
                  </a:cxn>
                  <a:cxn ang="0">
                    <a:pos x="56" y="0"/>
                  </a:cxn>
                  <a:cxn ang="0">
                    <a:pos x="11" y="113"/>
                  </a:cxn>
                </a:cxnLst>
                <a:pathLst>
                  <a:path w="8" h="8">
                    <a:moveTo>
                      <a:pt x="5" y="8"/>
                    </a:moveTo>
                    <a:cubicBezTo>
                      <a:pt x="7" y="7"/>
                      <a:pt x="8" y="1"/>
                      <a:pt x="5" y="0"/>
                    </a:cubicBezTo>
                    <a:cubicBezTo>
                      <a:pt x="2" y="0"/>
                      <a:pt x="0" y="5"/>
                      <a:pt x="1" y="7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53" name="Freeform 277"/>
              <p:cNvSpPr/>
              <p:nvPr>
                <p:custDataLst>
                  <p:tags r:id="rId272"/>
                </p:custDataLst>
              </p:nvPr>
            </p:nvSpPr>
            <p:spPr>
              <a:xfrm>
                <a:off x="1996" y="2835"/>
                <a:ext cx="16" cy="25"/>
              </a:xfrm>
              <a:custGeom>
                <a:avLst/>
                <a:gdLst/>
                <a:ahLst/>
                <a:cxnLst>
                  <a:cxn ang="0">
                    <a:pos x="0" y="83"/>
                  </a:cxn>
                  <a:cxn ang="0">
                    <a:pos x="85" y="145"/>
                  </a:cxn>
                  <a:cxn ang="0">
                    <a:pos x="48" y="0"/>
                  </a:cxn>
                </a:cxnLst>
                <a:pathLst>
                  <a:path w="7" h="10">
                    <a:moveTo>
                      <a:pt x="0" y="5"/>
                    </a:moveTo>
                    <a:cubicBezTo>
                      <a:pt x="2" y="7"/>
                      <a:pt x="4" y="10"/>
                      <a:pt x="7" y="9"/>
                    </a:cubicBezTo>
                    <a:cubicBezTo>
                      <a:pt x="7" y="6"/>
                      <a:pt x="6" y="1"/>
                      <a:pt x="4" y="0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54" name="Freeform 278"/>
              <p:cNvSpPr/>
              <p:nvPr>
                <p:custDataLst>
                  <p:tags r:id="rId273"/>
                </p:custDataLst>
              </p:nvPr>
            </p:nvSpPr>
            <p:spPr>
              <a:xfrm>
                <a:off x="2104" y="2857"/>
                <a:ext cx="23" cy="27"/>
              </a:xfrm>
              <a:custGeom>
                <a:avLst/>
                <a:gdLst/>
                <a:ahLst/>
                <a:cxnLst>
                  <a:cxn ang="0">
                    <a:pos x="122" y="29"/>
                  </a:cxn>
                  <a:cxn ang="0">
                    <a:pos x="74" y="162"/>
                  </a:cxn>
                  <a:cxn ang="0">
                    <a:pos x="48" y="0"/>
                  </a:cxn>
                </a:cxnLst>
                <a:pathLst>
                  <a:path w="10" h="11">
                    <a:moveTo>
                      <a:pt x="10" y="2"/>
                    </a:moveTo>
                    <a:cubicBezTo>
                      <a:pt x="10" y="5"/>
                      <a:pt x="10" y="10"/>
                      <a:pt x="6" y="11"/>
                    </a:cubicBezTo>
                    <a:cubicBezTo>
                      <a:pt x="0" y="11"/>
                      <a:pt x="2" y="3"/>
                      <a:pt x="4" y="0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55" name="Freeform 279"/>
              <p:cNvSpPr/>
              <p:nvPr>
                <p:custDataLst>
                  <p:tags r:id="rId274"/>
                </p:custDataLst>
              </p:nvPr>
            </p:nvSpPr>
            <p:spPr>
              <a:xfrm>
                <a:off x="2046" y="2915"/>
                <a:ext cx="24" cy="22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113" y="71"/>
                  </a:cxn>
                  <a:cxn ang="0">
                    <a:pos x="20" y="132"/>
                  </a:cxn>
                </a:cxnLst>
                <a:pathLst>
                  <a:path w="11" h="9">
                    <a:moveTo>
                      <a:pt x="0" y="3"/>
                    </a:moveTo>
                    <a:cubicBezTo>
                      <a:pt x="3" y="1"/>
                      <a:pt x="11" y="0"/>
                      <a:pt x="11" y="5"/>
                    </a:cubicBezTo>
                    <a:cubicBezTo>
                      <a:pt x="11" y="8"/>
                      <a:pt x="4" y="9"/>
                      <a:pt x="2" y="9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56" name="Freeform 280"/>
              <p:cNvSpPr/>
              <p:nvPr>
                <p:custDataLst>
                  <p:tags r:id="rId275"/>
                </p:custDataLst>
              </p:nvPr>
            </p:nvSpPr>
            <p:spPr>
              <a:xfrm>
                <a:off x="2134" y="2978"/>
                <a:ext cx="11" cy="5"/>
              </a:xfrm>
              <a:custGeom>
                <a:avLst/>
                <a:gdLst/>
                <a:ahLst/>
                <a:cxnLst>
                  <a:cxn ang="0">
                    <a:pos x="0" y="33"/>
                  </a:cxn>
                  <a:cxn ang="0">
                    <a:pos x="53" y="0"/>
                  </a:cxn>
                </a:cxnLst>
                <a:pathLst>
                  <a:path w="5" h="2">
                    <a:moveTo>
                      <a:pt x="0" y="2"/>
                    </a:moveTo>
                    <a:cubicBezTo>
                      <a:pt x="2" y="2"/>
                      <a:pt x="3" y="1"/>
                      <a:pt x="5" y="0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57" name="Freeform 281"/>
              <p:cNvSpPr/>
              <p:nvPr>
                <p:custDataLst>
                  <p:tags r:id="rId276"/>
                </p:custDataLst>
              </p:nvPr>
            </p:nvSpPr>
            <p:spPr>
              <a:xfrm>
                <a:off x="2231" y="3002"/>
                <a:ext cx="25" cy="19"/>
              </a:xfrm>
              <a:custGeom>
                <a:avLst/>
                <a:gdLst/>
                <a:ahLst/>
                <a:cxnLst>
                  <a:cxn ang="0">
                    <a:pos x="0" y="95"/>
                  </a:cxn>
                  <a:cxn ang="0">
                    <a:pos x="82" y="0"/>
                  </a:cxn>
                  <a:cxn ang="0">
                    <a:pos x="93" y="107"/>
                  </a:cxn>
                </a:cxnLst>
                <a:pathLst>
                  <a:path w="11" h="8">
                    <a:moveTo>
                      <a:pt x="0" y="7"/>
                    </a:moveTo>
                    <a:cubicBezTo>
                      <a:pt x="1" y="5"/>
                      <a:pt x="4" y="0"/>
                      <a:pt x="7" y="0"/>
                    </a:cubicBezTo>
                    <a:cubicBezTo>
                      <a:pt x="11" y="1"/>
                      <a:pt x="10" y="6"/>
                      <a:pt x="8" y="8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58" name="Freeform 282"/>
              <p:cNvSpPr/>
              <p:nvPr>
                <p:custDataLst>
                  <p:tags r:id="rId277"/>
                </p:custDataLst>
              </p:nvPr>
            </p:nvSpPr>
            <p:spPr>
              <a:xfrm>
                <a:off x="2220" y="2876"/>
                <a:ext cx="32" cy="34"/>
              </a:xfrm>
              <a:custGeom>
                <a:avLst/>
                <a:gdLst/>
                <a:ahLst/>
                <a:cxnLst>
                  <a:cxn ang="0">
                    <a:pos x="25" y="29"/>
                  </a:cxn>
                  <a:cxn ang="0">
                    <a:pos x="85" y="0"/>
                  </a:cxn>
                </a:cxnLst>
                <a:pathLst>
                  <a:path w="14" h="14">
                    <a:moveTo>
                      <a:pt x="2" y="2"/>
                    </a:moveTo>
                    <a:cubicBezTo>
                      <a:pt x="0" y="8"/>
                      <a:pt x="14" y="14"/>
                      <a:pt x="7" y="0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59" name="Freeform 283"/>
              <p:cNvSpPr/>
              <p:nvPr>
                <p:custDataLst>
                  <p:tags r:id="rId278"/>
                </p:custDataLst>
              </p:nvPr>
            </p:nvSpPr>
            <p:spPr>
              <a:xfrm>
                <a:off x="2349" y="2925"/>
                <a:ext cx="25" cy="31"/>
              </a:xfrm>
              <a:custGeom>
                <a:avLst/>
                <a:gdLst/>
                <a:ahLst/>
                <a:cxnLst>
                  <a:cxn ang="0">
                    <a:pos x="73" y="176"/>
                  </a:cxn>
                  <a:cxn ang="0">
                    <a:pos x="118" y="29"/>
                  </a:cxn>
                  <a:cxn ang="0">
                    <a:pos x="0" y="98"/>
                  </a:cxn>
                </a:cxnLst>
                <a:pathLst>
                  <a:path w="11" h="13">
                    <a:moveTo>
                      <a:pt x="6" y="13"/>
                    </a:moveTo>
                    <a:cubicBezTo>
                      <a:pt x="9" y="11"/>
                      <a:pt x="11" y="5"/>
                      <a:pt x="10" y="2"/>
                    </a:cubicBezTo>
                    <a:cubicBezTo>
                      <a:pt x="7" y="0"/>
                      <a:pt x="2" y="5"/>
                      <a:pt x="0" y="7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60" name="Freeform 284"/>
              <p:cNvSpPr/>
              <p:nvPr>
                <p:custDataLst>
                  <p:tags r:id="rId279"/>
                </p:custDataLst>
              </p:nvPr>
            </p:nvSpPr>
            <p:spPr>
              <a:xfrm>
                <a:off x="2358" y="2980"/>
                <a:ext cx="4" cy="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" y="125"/>
                  </a:cxn>
                </a:cxnLst>
                <a:pathLst>
                  <a:path w="2" h="8">
                    <a:moveTo>
                      <a:pt x="0" y="0"/>
                    </a:moveTo>
                    <a:cubicBezTo>
                      <a:pt x="1" y="3"/>
                      <a:pt x="1" y="6"/>
                      <a:pt x="2" y="8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61" name="Freeform 285"/>
              <p:cNvSpPr/>
              <p:nvPr>
                <p:custDataLst>
                  <p:tags r:id="rId280"/>
                </p:custDataLst>
              </p:nvPr>
            </p:nvSpPr>
            <p:spPr>
              <a:xfrm>
                <a:off x="2460" y="3002"/>
                <a:ext cx="27" cy="19"/>
              </a:xfrm>
              <a:custGeom>
                <a:avLst/>
                <a:gdLst/>
                <a:ahLst/>
                <a:cxnLst>
                  <a:cxn ang="0">
                    <a:pos x="0" y="29"/>
                  </a:cxn>
                  <a:cxn ang="0">
                    <a:pos x="117" y="12"/>
                  </a:cxn>
                  <a:cxn ang="0">
                    <a:pos x="81" y="107"/>
                  </a:cxn>
                </a:cxnLst>
                <a:pathLst>
                  <a:path w="12" h="8">
                    <a:moveTo>
                      <a:pt x="0" y="2"/>
                    </a:moveTo>
                    <a:cubicBezTo>
                      <a:pt x="2" y="1"/>
                      <a:pt x="8" y="0"/>
                      <a:pt x="10" y="1"/>
                    </a:cubicBezTo>
                    <a:cubicBezTo>
                      <a:pt x="12" y="4"/>
                      <a:pt x="9" y="7"/>
                      <a:pt x="7" y="8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62" name="Freeform 286"/>
              <p:cNvSpPr/>
              <p:nvPr>
                <p:custDataLst>
                  <p:tags r:id="rId281"/>
                </p:custDataLst>
              </p:nvPr>
            </p:nvSpPr>
            <p:spPr>
              <a:xfrm>
                <a:off x="2666" y="3009"/>
                <a:ext cx="36" cy="32"/>
              </a:xfrm>
              <a:custGeom>
                <a:avLst/>
                <a:gdLst/>
                <a:ahLst/>
                <a:cxnLst>
                  <a:cxn ang="0">
                    <a:pos x="56" y="182"/>
                  </a:cxn>
                  <a:cxn ang="0">
                    <a:pos x="162" y="62"/>
                  </a:cxn>
                  <a:cxn ang="0">
                    <a:pos x="0" y="103"/>
                  </a:cxn>
                </a:cxnLst>
                <a:pathLst>
                  <a:path w="16" h="13">
                    <a:moveTo>
                      <a:pt x="5" y="12"/>
                    </a:moveTo>
                    <a:cubicBezTo>
                      <a:pt x="8" y="13"/>
                      <a:pt x="16" y="9"/>
                      <a:pt x="14" y="4"/>
                    </a:cubicBezTo>
                    <a:cubicBezTo>
                      <a:pt x="12" y="0"/>
                      <a:pt x="2" y="5"/>
                      <a:pt x="0" y="7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63" name="Freeform 287"/>
              <p:cNvSpPr/>
              <p:nvPr>
                <p:custDataLst>
                  <p:tags r:id="rId282"/>
                </p:custDataLst>
              </p:nvPr>
            </p:nvSpPr>
            <p:spPr>
              <a:xfrm>
                <a:off x="2768" y="3004"/>
                <a:ext cx="38" cy="27"/>
              </a:xfrm>
              <a:custGeom>
                <a:avLst/>
                <a:gdLst/>
                <a:ahLst/>
                <a:cxnLst>
                  <a:cxn ang="0">
                    <a:pos x="190" y="42"/>
                  </a:cxn>
                  <a:cxn ang="0">
                    <a:pos x="134" y="162"/>
                  </a:cxn>
                </a:cxnLst>
                <a:pathLst>
                  <a:path w="17" h="11">
                    <a:moveTo>
                      <a:pt x="17" y="3"/>
                    </a:moveTo>
                    <a:cubicBezTo>
                      <a:pt x="9" y="0"/>
                      <a:pt x="0" y="11"/>
                      <a:pt x="12" y="11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64" name="Freeform 288"/>
              <p:cNvSpPr/>
              <p:nvPr>
                <p:custDataLst>
                  <p:tags r:id="rId283"/>
                </p:custDataLst>
              </p:nvPr>
            </p:nvSpPr>
            <p:spPr>
              <a:xfrm>
                <a:off x="2575" y="2937"/>
                <a:ext cx="18" cy="2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2" y="29"/>
                  </a:cxn>
                </a:cxnLst>
                <a:pathLst>
                  <a:path w="8" h="12">
                    <a:moveTo>
                      <a:pt x="0" y="0"/>
                    </a:moveTo>
                    <a:cubicBezTo>
                      <a:pt x="0" y="9"/>
                      <a:pt x="6" y="12"/>
                      <a:pt x="8" y="2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65" name="Freeform 289"/>
              <p:cNvSpPr/>
              <p:nvPr>
                <p:custDataLst>
                  <p:tags r:id="rId284"/>
                </p:custDataLst>
              </p:nvPr>
            </p:nvSpPr>
            <p:spPr>
              <a:xfrm>
                <a:off x="2555" y="3024"/>
                <a:ext cx="29" cy="34"/>
              </a:xfrm>
              <a:custGeom>
                <a:avLst/>
                <a:gdLst/>
                <a:ahLst/>
                <a:cxnLst>
                  <a:cxn ang="0">
                    <a:pos x="89" y="202"/>
                  </a:cxn>
                  <a:cxn ang="0">
                    <a:pos x="125" y="58"/>
                  </a:cxn>
                  <a:cxn ang="0">
                    <a:pos x="0" y="160"/>
                  </a:cxn>
                </a:cxnLst>
                <a:pathLst>
                  <a:path w="13" h="14">
                    <a:moveTo>
                      <a:pt x="8" y="14"/>
                    </a:moveTo>
                    <a:cubicBezTo>
                      <a:pt x="9" y="12"/>
                      <a:pt x="13" y="7"/>
                      <a:pt x="11" y="4"/>
                    </a:cubicBezTo>
                    <a:cubicBezTo>
                      <a:pt x="8" y="0"/>
                      <a:pt x="1" y="8"/>
                      <a:pt x="0" y="11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66" name="Freeform 290"/>
              <p:cNvSpPr/>
              <p:nvPr>
                <p:custDataLst>
                  <p:tags r:id="rId285"/>
                </p:custDataLst>
              </p:nvPr>
            </p:nvSpPr>
            <p:spPr>
              <a:xfrm>
                <a:off x="3596" y="3222"/>
                <a:ext cx="14" cy="9"/>
              </a:xfrm>
              <a:custGeom>
                <a:avLst/>
                <a:gdLst/>
                <a:ahLst/>
                <a:cxnLst>
                  <a:cxn ang="0">
                    <a:pos x="0" y="45"/>
                  </a:cxn>
                  <a:cxn ang="0">
                    <a:pos x="77" y="0"/>
                  </a:cxn>
                </a:cxnLst>
                <a:pathLst>
                  <a:path w="6" h="4">
                    <a:moveTo>
                      <a:pt x="0" y="4"/>
                    </a:moveTo>
                    <a:cubicBezTo>
                      <a:pt x="2" y="3"/>
                      <a:pt x="4" y="1"/>
                      <a:pt x="6" y="0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67" name="Freeform 291"/>
              <p:cNvSpPr/>
              <p:nvPr>
                <p:custDataLst>
                  <p:tags r:id="rId286"/>
                </p:custDataLst>
              </p:nvPr>
            </p:nvSpPr>
            <p:spPr>
              <a:xfrm>
                <a:off x="3603" y="3149"/>
                <a:ext cx="25" cy="20"/>
              </a:xfrm>
              <a:custGeom>
                <a:avLst/>
                <a:gdLst/>
                <a:ahLst/>
                <a:cxnLst>
                  <a:cxn ang="0">
                    <a:pos x="130" y="33"/>
                  </a:cxn>
                  <a:cxn ang="0">
                    <a:pos x="57" y="125"/>
                  </a:cxn>
                  <a:cxn ang="0">
                    <a:pos x="36" y="0"/>
                  </a:cxn>
                </a:cxnLst>
                <a:pathLst>
                  <a:path w="11" h="8">
                    <a:moveTo>
                      <a:pt x="11" y="2"/>
                    </a:moveTo>
                    <a:cubicBezTo>
                      <a:pt x="9" y="4"/>
                      <a:pt x="8" y="8"/>
                      <a:pt x="5" y="8"/>
                    </a:cubicBezTo>
                    <a:cubicBezTo>
                      <a:pt x="0" y="8"/>
                      <a:pt x="2" y="2"/>
                      <a:pt x="3" y="0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68" name="Freeform 292"/>
              <p:cNvSpPr/>
              <p:nvPr>
                <p:custDataLst>
                  <p:tags r:id="rId287"/>
                </p:custDataLst>
              </p:nvPr>
            </p:nvSpPr>
            <p:spPr>
              <a:xfrm>
                <a:off x="3449" y="3120"/>
                <a:ext cx="34" cy="27"/>
              </a:xfrm>
              <a:custGeom>
                <a:avLst/>
                <a:gdLst/>
                <a:ahLst/>
                <a:cxnLst>
                  <a:cxn ang="0">
                    <a:pos x="45" y="42"/>
                  </a:cxn>
                  <a:cxn ang="0">
                    <a:pos x="102" y="0"/>
                  </a:cxn>
                </a:cxnLst>
                <a:pathLst>
                  <a:path w="15" h="11">
                    <a:moveTo>
                      <a:pt x="4" y="3"/>
                    </a:moveTo>
                    <a:cubicBezTo>
                      <a:pt x="0" y="10"/>
                      <a:pt x="15" y="11"/>
                      <a:pt x="9" y="0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69" name="Freeform 293"/>
              <p:cNvSpPr/>
              <p:nvPr>
                <p:custDataLst>
                  <p:tags r:id="rId288"/>
                </p:custDataLst>
              </p:nvPr>
            </p:nvSpPr>
            <p:spPr>
              <a:xfrm>
                <a:off x="3952" y="3384"/>
                <a:ext cx="20" cy="43"/>
              </a:xfrm>
              <a:custGeom>
                <a:avLst/>
                <a:gdLst/>
                <a:ahLst/>
                <a:cxnLst>
                  <a:cxn ang="0">
                    <a:pos x="53" y="0"/>
                  </a:cxn>
                  <a:cxn ang="0">
                    <a:pos x="89" y="165"/>
                  </a:cxn>
                  <a:cxn ang="0">
                    <a:pos x="0" y="108"/>
                  </a:cxn>
                </a:cxnLst>
                <a:pathLst>
                  <a:path w="9" h="18">
                    <a:moveTo>
                      <a:pt x="5" y="0"/>
                    </a:moveTo>
                    <a:cubicBezTo>
                      <a:pt x="4" y="3"/>
                      <a:pt x="9" y="8"/>
                      <a:pt x="8" y="12"/>
                    </a:cubicBezTo>
                    <a:cubicBezTo>
                      <a:pt x="7" y="18"/>
                      <a:pt x="0" y="13"/>
                      <a:pt x="0" y="8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70" name="Freeform 294"/>
              <p:cNvSpPr/>
              <p:nvPr>
                <p:custDataLst>
                  <p:tags r:id="rId289"/>
                </p:custDataLst>
              </p:nvPr>
            </p:nvSpPr>
            <p:spPr>
              <a:xfrm>
                <a:off x="3958" y="3326"/>
                <a:ext cx="25" cy="33"/>
              </a:xfrm>
              <a:custGeom>
                <a:avLst/>
                <a:gdLst/>
                <a:ahLst/>
                <a:cxnLst>
                  <a:cxn ang="0">
                    <a:pos x="82" y="184"/>
                  </a:cxn>
                  <a:cxn ang="0">
                    <a:pos x="102" y="0"/>
                  </a:cxn>
                  <a:cxn ang="0">
                    <a:pos x="0" y="156"/>
                  </a:cxn>
                </a:cxnLst>
                <a:pathLst>
                  <a:path w="11" h="14">
                    <a:moveTo>
                      <a:pt x="7" y="14"/>
                    </a:moveTo>
                    <a:cubicBezTo>
                      <a:pt x="7" y="10"/>
                      <a:pt x="11" y="5"/>
                      <a:pt x="9" y="0"/>
                    </a:cubicBezTo>
                    <a:cubicBezTo>
                      <a:pt x="4" y="2"/>
                      <a:pt x="1" y="7"/>
                      <a:pt x="0" y="12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71" name="Freeform 295"/>
              <p:cNvSpPr/>
              <p:nvPr>
                <p:custDataLst>
                  <p:tags r:id="rId290"/>
                </p:custDataLst>
              </p:nvPr>
            </p:nvSpPr>
            <p:spPr>
              <a:xfrm>
                <a:off x="4069" y="3306"/>
                <a:ext cx="41" cy="2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57" y="140"/>
                  </a:cxn>
                  <a:cxn ang="0">
                    <a:pos x="212" y="87"/>
                  </a:cxn>
                </a:cxnLst>
                <a:pathLst>
                  <a:path w="18" h="12">
                    <a:moveTo>
                      <a:pt x="10" y="0"/>
                    </a:moveTo>
                    <a:cubicBezTo>
                      <a:pt x="8" y="2"/>
                      <a:pt x="0" y="8"/>
                      <a:pt x="5" y="10"/>
                    </a:cubicBezTo>
                    <a:cubicBezTo>
                      <a:pt x="10" y="12"/>
                      <a:pt x="14" y="6"/>
                      <a:pt x="18" y="6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72" name="Freeform 296"/>
              <p:cNvSpPr/>
              <p:nvPr>
                <p:custDataLst>
                  <p:tags r:id="rId291"/>
                </p:custDataLst>
              </p:nvPr>
            </p:nvSpPr>
            <p:spPr>
              <a:xfrm>
                <a:off x="4065" y="3244"/>
                <a:ext cx="22" cy="29"/>
              </a:xfrm>
              <a:custGeom>
                <a:avLst/>
                <a:gdLst/>
                <a:ahLst/>
                <a:cxnLst>
                  <a:cxn ang="0">
                    <a:pos x="97" y="0"/>
                  </a:cxn>
                  <a:cxn ang="0">
                    <a:pos x="64" y="157"/>
                  </a:cxn>
                  <a:cxn ang="0">
                    <a:pos x="53" y="12"/>
                  </a:cxn>
                </a:cxnLst>
                <a:pathLst>
                  <a:path w="10" h="12">
                    <a:moveTo>
                      <a:pt x="9" y="0"/>
                    </a:moveTo>
                    <a:cubicBezTo>
                      <a:pt x="9" y="3"/>
                      <a:pt x="10" y="11"/>
                      <a:pt x="6" y="11"/>
                    </a:cubicBezTo>
                    <a:cubicBezTo>
                      <a:pt x="0" y="12"/>
                      <a:pt x="3" y="3"/>
                      <a:pt x="5" y="1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73" name="Freeform 297"/>
              <p:cNvSpPr/>
              <p:nvPr>
                <p:custDataLst>
                  <p:tags r:id="rId292"/>
                </p:custDataLst>
              </p:nvPr>
            </p:nvSpPr>
            <p:spPr>
              <a:xfrm>
                <a:off x="4228" y="3273"/>
                <a:ext cx="20" cy="19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98" y="0"/>
                  </a:cxn>
                </a:cxnLst>
                <a:pathLst>
                  <a:path w="9" h="8">
                    <a:moveTo>
                      <a:pt x="3" y="0"/>
                    </a:moveTo>
                    <a:cubicBezTo>
                      <a:pt x="0" y="5"/>
                      <a:pt x="9" y="8"/>
                      <a:pt x="9" y="0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74" name="Freeform 298"/>
              <p:cNvSpPr/>
              <p:nvPr>
                <p:custDataLst>
                  <p:tags r:id="rId293"/>
                </p:custDataLst>
              </p:nvPr>
            </p:nvSpPr>
            <p:spPr>
              <a:xfrm>
                <a:off x="4214" y="3384"/>
                <a:ext cx="7" cy="19"/>
              </a:xfrm>
              <a:custGeom>
                <a:avLst/>
                <a:gdLst/>
                <a:ahLst/>
                <a:cxnLst>
                  <a:cxn ang="0">
                    <a:pos x="28" y="107"/>
                  </a:cxn>
                  <a:cxn ang="0">
                    <a:pos x="0" y="0"/>
                  </a:cxn>
                </a:cxnLst>
                <a:pathLst>
                  <a:path w="3" h="8">
                    <a:moveTo>
                      <a:pt x="2" y="8"/>
                    </a:moveTo>
                    <a:cubicBezTo>
                      <a:pt x="3" y="5"/>
                      <a:pt x="3" y="1"/>
                      <a:pt x="0" y="0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75" name="Freeform 299"/>
              <p:cNvSpPr/>
              <p:nvPr>
                <p:custDataLst>
                  <p:tags r:id="rId294"/>
                </p:custDataLst>
              </p:nvPr>
            </p:nvSpPr>
            <p:spPr>
              <a:xfrm>
                <a:off x="3949" y="3202"/>
                <a:ext cx="28" cy="22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103" y="132"/>
                  </a:cxn>
                  <a:cxn ang="0">
                    <a:pos x="114" y="0"/>
                  </a:cxn>
                </a:cxnLst>
                <a:pathLst>
                  <a:path w="12" h="9">
                    <a:moveTo>
                      <a:pt x="0" y="1"/>
                    </a:moveTo>
                    <a:cubicBezTo>
                      <a:pt x="1" y="4"/>
                      <a:pt x="5" y="9"/>
                      <a:pt x="8" y="9"/>
                    </a:cubicBezTo>
                    <a:cubicBezTo>
                      <a:pt x="12" y="8"/>
                      <a:pt x="11" y="2"/>
                      <a:pt x="9" y="0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76" name="Freeform 300"/>
              <p:cNvSpPr/>
              <p:nvPr>
                <p:custDataLst>
                  <p:tags r:id="rId295"/>
                </p:custDataLst>
              </p:nvPr>
            </p:nvSpPr>
            <p:spPr>
              <a:xfrm>
                <a:off x="3834" y="3188"/>
                <a:ext cx="16" cy="19"/>
              </a:xfrm>
              <a:custGeom>
                <a:avLst/>
                <a:gdLst/>
                <a:ahLst/>
                <a:cxnLst>
                  <a:cxn ang="0">
                    <a:pos x="85" y="0"/>
                  </a:cxn>
                  <a:cxn ang="0">
                    <a:pos x="0" y="107"/>
                  </a:cxn>
                </a:cxnLst>
                <a:pathLst>
                  <a:path w="7" h="8">
                    <a:moveTo>
                      <a:pt x="7" y="0"/>
                    </a:moveTo>
                    <a:cubicBezTo>
                      <a:pt x="4" y="2"/>
                      <a:pt x="3" y="5"/>
                      <a:pt x="0" y="8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77" name="Freeform 301"/>
              <p:cNvSpPr/>
              <p:nvPr>
                <p:custDataLst>
                  <p:tags r:id="rId296"/>
                </p:custDataLst>
              </p:nvPr>
            </p:nvSpPr>
            <p:spPr>
              <a:xfrm>
                <a:off x="3714" y="3157"/>
                <a:ext cx="4" cy="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" y="100"/>
                  </a:cxn>
                </a:cxnLst>
                <a:pathLst>
                  <a:path w="2" h="7">
                    <a:moveTo>
                      <a:pt x="0" y="0"/>
                    </a:moveTo>
                    <a:cubicBezTo>
                      <a:pt x="0" y="0"/>
                      <a:pt x="1" y="5"/>
                      <a:pt x="2" y="7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78" name="Freeform 302"/>
              <p:cNvSpPr/>
              <p:nvPr>
                <p:custDataLst>
                  <p:tags r:id="rId297"/>
                </p:custDataLst>
              </p:nvPr>
            </p:nvSpPr>
            <p:spPr>
              <a:xfrm>
                <a:off x="3725" y="3318"/>
                <a:ext cx="34" cy="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5" y="27"/>
                  </a:cxn>
                </a:cxnLst>
                <a:pathLst>
                  <a:path w="15" h="1">
                    <a:moveTo>
                      <a:pt x="0" y="0"/>
                    </a:moveTo>
                    <a:cubicBezTo>
                      <a:pt x="5" y="1"/>
                      <a:pt x="10" y="1"/>
                      <a:pt x="15" y="1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79" name="Freeform 303"/>
              <p:cNvSpPr/>
              <p:nvPr>
                <p:custDataLst>
                  <p:tags r:id="rId298"/>
                </p:custDataLst>
              </p:nvPr>
            </p:nvSpPr>
            <p:spPr>
              <a:xfrm>
                <a:off x="3838" y="3410"/>
                <a:ext cx="12" cy="12"/>
              </a:xfrm>
              <a:custGeom>
                <a:avLst/>
                <a:gdLst/>
                <a:ahLst/>
                <a:cxnLst>
                  <a:cxn ang="0">
                    <a:pos x="0" y="70"/>
                  </a:cxn>
                  <a:cxn ang="0">
                    <a:pos x="70" y="0"/>
                  </a:cxn>
                </a:cxnLst>
                <a:pathLst>
                  <a:path w="5" h="5">
                    <a:moveTo>
                      <a:pt x="0" y="5"/>
                    </a:moveTo>
                    <a:cubicBezTo>
                      <a:pt x="2" y="4"/>
                      <a:pt x="4" y="2"/>
                      <a:pt x="5" y="0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80" name="Freeform 304"/>
              <p:cNvSpPr/>
              <p:nvPr>
                <p:custDataLst>
                  <p:tags r:id="rId299"/>
                </p:custDataLst>
              </p:nvPr>
            </p:nvSpPr>
            <p:spPr>
              <a:xfrm>
                <a:off x="3859" y="3306"/>
                <a:ext cx="27" cy="34"/>
              </a:xfrm>
              <a:custGeom>
                <a:avLst/>
                <a:gdLst/>
                <a:ahLst/>
                <a:cxnLst>
                  <a:cxn ang="0">
                    <a:pos x="11" y="70"/>
                  </a:cxn>
                  <a:cxn ang="0">
                    <a:pos x="72" y="202"/>
                  </a:cxn>
                  <a:cxn ang="0">
                    <a:pos x="92" y="0"/>
                  </a:cxn>
                </a:cxnLst>
                <a:pathLst>
                  <a:path w="12" h="14">
                    <a:moveTo>
                      <a:pt x="1" y="5"/>
                    </a:moveTo>
                    <a:cubicBezTo>
                      <a:pt x="0" y="7"/>
                      <a:pt x="3" y="14"/>
                      <a:pt x="6" y="14"/>
                    </a:cubicBezTo>
                    <a:cubicBezTo>
                      <a:pt x="12" y="13"/>
                      <a:pt x="10" y="3"/>
                      <a:pt x="8" y="0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81" name="Freeform 305"/>
              <p:cNvSpPr/>
              <p:nvPr>
                <p:custDataLst>
                  <p:tags r:id="rId300"/>
                </p:custDataLst>
              </p:nvPr>
            </p:nvSpPr>
            <p:spPr>
              <a:xfrm>
                <a:off x="3596" y="3316"/>
                <a:ext cx="5" cy="22"/>
              </a:xfrm>
              <a:custGeom>
                <a:avLst/>
                <a:gdLst/>
                <a:ahLst/>
                <a:cxnLst>
                  <a:cxn ang="0">
                    <a:pos x="20" y="132"/>
                  </a:cxn>
                  <a:cxn ang="0">
                    <a:pos x="33" y="0"/>
                  </a:cxn>
                </a:cxnLst>
                <a:pathLst>
                  <a:path w="2" h="9">
                    <a:moveTo>
                      <a:pt x="1" y="9"/>
                    </a:moveTo>
                    <a:cubicBezTo>
                      <a:pt x="0" y="6"/>
                      <a:pt x="1" y="3"/>
                      <a:pt x="2" y="0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82" name="Freeform 306"/>
              <p:cNvSpPr/>
              <p:nvPr>
                <p:custDataLst>
                  <p:tags r:id="rId301"/>
                </p:custDataLst>
              </p:nvPr>
            </p:nvSpPr>
            <p:spPr>
              <a:xfrm>
                <a:off x="3497" y="3258"/>
                <a:ext cx="13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1" y="0"/>
                  </a:cxn>
                </a:cxnLst>
                <a:pathLst>
                  <a:path w="6" h="1">
                    <a:moveTo>
                      <a:pt x="0" y="0"/>
                    </a:moveTo>
                    <a:cubicBezTo>
                      <a:pt x="2" y="0"/>
                      <a:pt x="4" y="0"/>
                      <a:pt x="6" y="0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83" name="Freeform 307"/>
              <p:cNvSpPr/>
              <p:nvPr>
                <p:custDataLst>
                  <p:tags r:id="rId302"/>
                </p:custDataLst>
              </p:nvPr>
            </p:nvSpPr>
            <p:spPr>
              <a:xfrm>
                <a:off x="3580" y="3567"/>
                <a:ext cx="16" cy="22"/>
              </a:xfrm>
              <a:custGeom>
                <a:avLst/>
                <a:gdLst/>
                <a:ahLst/>
                <a:cxnLst>
                  <a:cxn ang="0">
                    <a:pos x="85" y="42"/>
                  </a:cxn>
                  <a:cxn ang="0">
                    <a:pos x="48" y="132"/>
                  </a:cxn>
                  <a:cxn ang="0">
                    <a:pos x="25" y="0"/>
                  </a:cxn>
                </a:cxnLst>
                <a:pathLst>
                  <a:path w="7" h="9">
                    <a:moveTo>
                      <a:pt x="7" y="3"/>
                    </a:moveTo>
                    <a:cubicBezTo>
                      <a:pt x="7" y="5"/>
                      <a:pt x="7" y="8"/>
                      <a:pt x="4" y="9"/>
                    </a:cubicBezTo>
                    <a:cubicBezTo>
                      <a:pt x="0" y="9"/>
                      <a:pt x="1" y="2"/>
                      <a:pt x="2" y="0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84" name="Freeform 308"/>
              <p:cNvSpPr/>
              <p:nvPr>
                <p:custDataLst>
                  <p:tags r:id="rId303"/>
                </p:custDataLst>
              </p:nvPr>
            </p:nvSpPr>
            <p:spPr>
              <a:xfrm>
                <a:off x="3777" y="3676"/>
                <a:ext cx="27" cy="34"/>
              </a:xfrm>
              <a:custGeom>
                <a:avLst/>
                <a:gdLst/>
                <a:ahLst/>
                <a:cxnLst>
                  <a:cxn ang="0">
                    <a:pos x="45" y="41"/>
                  </a:cxn>
                  <a:cxn ang="0">
                    <a:pos x="36" y="170"/>
                  </a:cxn>
                  <a:cxn ang="0">
                    <a:pos x="137" y="0"/>
                  </a:cxn>
                </a:cxnLst>
                <a:pathLst>
                  <a:path w="12" h="14">
                    <a:moveTo>
                      <a:pt x="4" y="3"/>
                    </a:moveTo>
                    <a:cubicBezTo>
                      <a:pt x="1" y="4"/>
                      <a:pt x="0" y="11"/>
                      <a:pt x="3" y="12"/>
                    </a:cubicBezTo>
                    <a:cubicBezTo>
                      <a:pt x="9" y="14"/>
                      <a:pt x="11" y="4"/>
                      <a:pt x="12" y="0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85" name="Freeform 309"/>
              <p:cNvSpPr/>
              <p:nvPr>
                <p:custDataLst>
                  <p:tags r:id="rId304"/>
                </p:custDataLst>
              </p:nvPr>
            </p:nvSpPr>
            <p:spPr>
              <a:xfrm>
                <a:off x="3847" y="3719"/>
                <a:ext cx="12" cy="24"/>
              </a:xfrm>
              <a:custGeom>
                <a:avLst/>
                <a:gdLst/>
                <a:ahLst/>
                <a:cxnLst>
                  <a:cxn ang="0">
                    <a:pos x="70" y="0"/>
                  </a:cxn>
                  <a:cxn ang="0">
                    <a:pos x="0" y="139"/>
                  </a:cxn>
                </a:cxnLst>
                <a:pathLst>
                  <a:path w="5" h="10">
                    <a:moveTo>
                      <a:pt x="5" y="0"/>
                    </a:moveTo>
                    <a:cubicBezTo>
                      <a:pt x="2" y="2"/>
                      <a:pt x="1" y="6"/>
                      <a:pt x="0" y="10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86" name="Freeform 310"/>
              <p:cNvSpPr/>
              <p:nvPr>
                <p:custDataLst>
                  <p:tags r:id="rId305"/>
                </p:custDataLst>
              </p:nvPr>
            </p:nvSpPr>
            <p:spPr>
              <a:xfrm>
                <a:off x="3777" y="3755"/>
                <a:ext cx="16" cy="8"/>
              </a:xfrm>
              <a:custGeom>
                <a:avLst/>
                <a:gdLst/>
                <a:ahLst/>
                <a:cxnLst>
                  <a:cxn ang="0">
                    <a:pos x="0" y="56"/>
                  </a:cxn>
                  <a:cxn ang="0">
                    <a:pos x="85" y="0"/>
                  </a:cxn>
                </a:cxnLst>
                <a:pathLst>
                  <a:path w="7" h="3">
                    <a:moveTo>
                      <a:pt x="0" y="3"/>
                    </a:moveTo>
                    <a:cubicBezTo>
                      <a:pt x="2" y="3"/>
                      <a:pt x="5" y="2"/>
                      <a:pt x="7" y="0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87" name="Freeform 311"/>
              <p:cNvSpPr/>
              <p:nvPr>
                <p:custDataLst>
                  <p:tags r:id="rId306"/>
                </p:custDataLst>
              </p:nvPr>
            </p:nvSpPr>
            <p:spPr>
              <a:xfrm>
                <a:off x="3700" y="3755"/>
                <a:ext cx="18" cy="10"/>
              </a:xfrm>
              <a:custGeom>
                <a:avLst/>
                <a:gdLst/>
                <a:ahLst/>
                <a:cxnLst>
                  <a:cxn ang="0">
                    <a:pos x="0" y="63"/>
                  </a:cxn>
                  <a:cxn ang="0">
                    <a:pos x="92" y="0"/>
                  </a:cxn>
                </a:cxnLst>
                <a:pathLst>
                  <a:path w="8" h="4">
                    <a:moveTo>
                      <a:pt x="0" y="4"/>
                    </a:moveTo>
                    <a:cubicBezTo>
                      <a:pt x="2" y="2"/>
                      <a:pt x="5" y="1"/>
                      <a:pt x="8" y="0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88" name="Freeform 312"/>
              <p:cNvSpPr/>
              <p:nvPr>
                <p:custDataLst>
                  <p:tags r:id="rId307"/>
                </p:custDataLst>
              </p:nvPr>
            </p:nvSpPr>
            <p:spPr>
              <a:xfrm>
                <a:off x="3580" y="3729"/>
                <a:ext cx="5" cy="12"/>
              </a:xfrm>
              <a:custGeom>
                <a:avLst/>
                <a:gdLst/>
                <a:ahLst/>
                <a:cxnLst>
                  <a:cxn ang="0">
                    <a:pos x="0" y="70"/>
                  </a:cxn>
                  <a:cxn ang="0">
                    <a:pos x="33" y="0"/>
                  </a:cxn>
                </a:cxnLst>
                <a:pathLst>
                  <a:path w="2" h="5">
                    <a:moveTo>
                      <a:pt x="0" y="5"/>
                    </a:moveTo>
                    <a:cubicBezTo>
                      <a:pt x="1" y="3"/>
                      <a:pt x="2" y="1"/>
                      <a:pt x="2" y="0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89" name="Freeform 313"/>
              <p:cNvSpPr/>
              <p:nvPr>
                <p:custDataLst>
                  <p:tags r:id="rId308"/>
                </p:custDataLst>
              </p:nvPr>
            </p:nvSpPr>
            <p:spPr>
              <a:xfrm>
                <a:off x="3368" y="3666"/>
                <a:ext cx="13" cy="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1" y="20"/>
                  </a:cxn>
                </a:cxnLst>
                <a:pathLst>
                  <a:path w="6" h="2">
                    <a:moveTo>
                      <a:pt x="0" y="0"/>
                    </a:moveTo>
                    <a:cubicBezTo>
                      <a:pt x="2" y="1"/>
                      <a:pt x="4" y="2"/>
                      <a:pt x="6" y="1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90" name="Freeform 314"/>
              <p:cNvSpPr/>
              <p:nvPr>
                <p:custDataLst>
                  <p:tags r:id="rId309"/>
                </p:custDataLst>
              </p:nvPr>
            </p:nvSpPr>
            <p:spPr>
              <a:xfrm>
                <a:off x="3300" y="3647"/>
                <a:ext cx="20" cy="7"/>
              </a:xfrm>
              <a:custGeom>
                <a:avLst/>
                <a:gdLst/>
                <a:ahLst/>
                <a:cxnLst>
                  <a:cxn ang="0">
                    <a:pos x="0" y="37"/>
                  </a:cxn>
                  <a:cxn ang="0">
                    <a:pos x="98" y="0"/>
                  </a:cxn>
                </a:cxnLst>
                <a:pathLst>
                  <a:path w="9" h="3">
                    <a:moveTo>
                      <a:pt x="0" y="3"/>
                    </a:moveTo>
                    <a:cubicBezTo>
                      <a:pt x="3" y="3"/>
                      <a:pt x="6" y="1"/>
                      <a:pt x="9" y="0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91" name="Freeform 315"/>
              <p:cNvSpPr/>
              <p:nvPr>
                <p:custDataLst>
                  <p:tags r:id="rId310"/>
                </p:custDataLst>
              </p:nvPr>
            </p:nvSpPr>
            <p:spPr>
              <a:xfrm>
                <a:off x="3963" y="3630"/>
                <a:ext cx="1" cy="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00"/>
                  </a:cxn>
                </a:cxnLst>
                <a:pathLst>
                  <a:path w="1" h="7">
                    <a:moveTo>
                      <a:pt x="0" y="0"/>
                    </a:moveTo>
                    <a:cubicBezTo>
                      <a:pt x="0" y="2"/>
                      <a:pt x="0" y="5"/>
                      <a:pt x="0" y="7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92" name="Freeform 316"/>
              <p:cNvSpPr/>
              <p:nvPr>
                <p:custDataLst>
                  <p:tags r:id="rId311"/>
                </p:custDataLst>
              </p:nvPr>
            </p:nvSpPr>
            <p:spPr>
              <a:xfrm>
                <a:off x="4010" y="3727"/>
                <a:ext cx="16" cy="9"/>
              </a:xfrm>
              <a:custGeom>
                <a:avLst/>
                <a:gdLst/>
                <a:ahLst/>
                <a:cxnLst>
                  <a:cxn ang="0">
                    <a:pos x="0" y="45"/>
                  </a:cxn>
                  <a:cxn ang="0">
                    <a:pos x="85" y="0"/>
                  </a:cxn>
                </a:cxnLst>
                <a:pathLst>
                  <a:path w="7" h="4">
                    <a:moveTo>
                      <a:pt x="0" y="4"/>
                    </a:moveTo>
                    <a:cubicBezTo>
                      <a:pt x="2" y="3"/>
                      <a:pt x="5" y="2"/>
                      <a:pt x="7" y="0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93" name="Freeform 317"/>
              <p:cNvSpPr/>
              <p:nvPr>
                <p:custDataLst>
                  <p:tags r:id="rId312"/>
                </p:custDataLst>
              </p:nvPr>
            </p:nvSpPr>
            <p:spPr>
              <a:xfrm>
                <a:off x="4099" y="3685"/>
                <a:ext cx="7" cy="17"/>
              </a:xfrm>
              <a:custGeom>
                <a:avLst/>
                <a:gdLst/>
                <a:ahLst/>
                <a:cxnLst>
                  <a:cxn ang="0">
                    <a:pos x="37" y="0"/>
                  </a:cxn>
                  <a:cxn ang="0">
                    <a:pos x="0" y="100"/>
                  </a:cxn>
                </a:cxnLst>
                <a:pathLst>
                  <a:path w="3" h="7">
                    <a:moveTo>
                      <a:pt x="3" y="0"/>
                    </a:moveTo>
                    <a:cubicBezTo>
                      <a:pt x="1" y="2"/>
                      <a:pt x="0" y="4"/>
                      <a:pt x="0" y="7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94" name="Freeform 318"/>
              <p:cNvSpPr/>
              <p:nvPr>
                <p:custDataLst>
                  <p:tags r:id="rId313"/>
                </p:custDataLst>
              </p:nvPr>
            </p:nvSpPr>
            <p:spPr>
              <a:xfrm>
                <a:off x="4151" y="3784"/>
                <a:ext cx="20" cy="3"/>
              </a:xfrm>
              <a:custGeom>
                <a:avLst/>
                <a:gdLst/>
                <a:ahLst/>
                <a:cxnLst>
                  <a:cxn ang="0">
                    <a:pos x="98" y="0"/>
                  </a:cxn>
                  <a:cxn ang="0">
                    <a:pos x="0" y="27"/>
                  </a:cxn>
                </a:cxnLst>
                <a:pathLst>
                  <a:path w="9" h="1">
                    <a:moveTo>
                      <a:pt x="9" y="0"/>
                    </a:moveTo>
                    <a:cubicBezTo>
                      <a:pt x="6" y="1"/>
                      <a:pt x="3" y="1"/>
                      <a:pt x="0" y="1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95" name="Freeform 319"/>
              <p:cNvSpPr/>
              <p:nvPr>
                <p:custDataLst>
                  <p:tags r:id="rId314"/>
                </p:custDataLst>
              </p:nvPr>
            </p:nvSpPr>
            <p:spPr>
              <a:xfrm>
                <a:off x="3936" y="3799"/>
                <a:ext cx="16" cy="7"/>
              </a:xfrm>
              <a:custGeom>
                <a:avLst/>
                <a:gdLst/>
                <a:ahLst/>
                <a:cxnLst>
                  <a:cxn ang="0">
                    <a:pos x="0" y="37"/>
                  </a:cxn>
                  <a:cxn ang="0">
                    <a:pos x="85" y="0"/>
                  </a:cxn>
                </a:cxnLst>
                <a:pathLst>
                  <a:path w="7" h="3">
                    <a:moveTo>
                      <a:pt x="0" y="3"/>
                    </a:moveTo>
                    <a:cubicBezTo>
                      <a:pt x="3" y="2"/>
                      <a:pt x="5" y="1"/>
                      <a:pt x="7" y="0"/>
                    </a:cubicBezTo>
                  </a:path>
                </a:pathLst>
              </a:custGeom>
              <a:noFill/>
              <a:ln w="14288" cap="flat" cmpd="sng">
                <a:solidFill>
                  <a:srgbClr val="FEE679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96" name="Freeform 320"/>
              <p:cNvSpPr/>
              <p:nvPr>
                <p:custDataLst>
                  <p:tags r:id="rId315"/>
                </p:custDataLst>
              </p:nvPr>
            </p:nvSpPr>
            <p:spPr>
              <a:xfrm>
                <a:off x="669" y="3089"/>
                <a:ext cx="2" cy="19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0" y="107"/>
                  </a:cxn>
                </a:cxnLst>
                <a:pathLst>
                  <a:path w="1" h="8">
                    <a:moveTo>
                      <a:pt x="1" y="0"/>
                    </a:moveTo>
                    <a:cubicBezTo>
                      <a:pt x="1" y="3"/>
                      <a:pt x="0" y="5"/>
                      <a:pt x="0" y="8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97" name="Freeform 321"/>
              <p:cNvSpPr/>
              <p:nvPr>
                <p:custDataLst>
                  <p:tags r:id="rId316"/>
                </p:custDataLst>
              </p:nvPr>
            </p:nvSpPr>
            <p:spPr>
              <a:xfrm>
                <a:off x="893" y="3135"/>
                <a:ext cx="3" cy="19"/>
              </a:xfrm>
              <a:custGeom>
                <a:avLst/>
                <a:gdLst/>
                <a:ahLst/>
                <a:cxnLst>
                  <a:cxn ang="0">
                    <a:pos x="27" y="0"/>
                  </a:cxn>
                  <a:cxn ang="0">
                    <a:pos x="0" y="107"/>
                  </a:cxn>
                </a:cxnLst>
                <a:pathLst>
                  <a:path w="1" h="8">
                    <a:moveTo>
                      <a:pt x="1" y="0"/>
                    </a:moveTo>
                    <a:cubicBezTo>
                      <a:pt x="1" y="2"/>
                      <a:pt x="0" y="5"/>
                      <a:pt x="0" y="8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98" name="Freeform 322"/>
              <p:cNvSpPr/>
              <p:nvPr>
                <p:custDataLst>
                  <p:tags r:id="rId317"/>
                </p:custDataLst>
              </p:nvPr>
            </p:nvSpPr>
            <p:spPr>
              <a:xfrm>
                <a:off x="1099" y="3178"/>
                <a:ext cx="5" cy="17"/>
              </a:xfrm>
              <a:custGeom>
                <a:avLst/>
                <a:gdLst/>
                <a:ahLst/>
                <a:cxnLst>
                  <a:cxn ang="0">
                    <a:pos x="33" y="0"/>
                  </a:cxn>
                  <a:cxn ang="0">
                    <a:pos x="0" y="100"/>
                  </a:cxn>
                </a:cxnLst>
                <a:pathLst>
                  <a:path w="2" h="7">
                    <a:moveTo>
                      <a:pt x="2" y="0"/>
                    </a:moveTo>
                    <a:cubicBezTo>
                      <a:pt x="2" y="2"/>
                      <a:pt x="1" y="5"/>
                      <a:pt x="0" y="7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399" name="Freeform 323"/>
              <p:cNvSpPr/>
              <p:nvPr>
                <p:custDataLst>
                  <p:tags r:id="rId318"/>
                </p:custDataLst>
              </p:nvPr>
            </p:nvSpPr>
            <p:spPr>
              <a:xfrm>
                <a:off x="1321" y="3222"/>
                <a:ext cx="2" cy="19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0" y="107"/>
                  </a:cxn>
                </a:cxnLst>
                <a:pathLst>
                  <a:path w="1" h="8">
                    <a:moveTo>
                      <a:pt x="1" y="0"/>
                    </a:moveTo>
                    <a:cubicBezTo>
                      <a:pt x="1" y="3"/>
                      <a:pt x="1" y="6"/>
                      <a:pt x="0" y="8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00" name="Freeform 324"/>
              <p:cNvSpPr/>
              <p:nvPr>
                <p:custDataLst>
                  <p:tags r:id="rId319"/>
                </p:custDataLst>
              </p:nvPr>
            </p:nvSpPr>
            <p:spPr>
              <a:xfrm>
                <a:off x="1520" y="3263"/>
                <a:ext cx="3" cy="19"/>
              </a:xfrm>
              <a:custGeom>
                <a:avLst/>
                <a:gdLst/>
                <a:ahLst/>
                <a:cxnLst>
                  <a:cxn ang="0">
                    <a:pos x="27" y="0"/>
                  </a:cxn>
                  <a:cxn ang="0">
                    <a:pos x="0" y="107"/>
                  </a:cxn>
                </a:cxnLst>
                <a:pathLst>
                  <a:path w="1" h="8">
                    <a:moveTo>
                      <a:pt x="1" y="0"/>
                    </a:moveTo>
                    <a:cubicBezTo>
                      <a:pt x="1" y="3"/>
                      <a:pt x="1" y="6"/>
                      <a:pt x="0" y="8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01" name="Freeform 325"/>
              <p:cNvSpPr/>
              <p:nvPr>
                <p:custDataLst>
                  <p:tags r:id="rId320"/>
                </p:custDataLst>
              </p:nvPr>
            </p:nvSpPr>
            <p:spPr>
              <a:xfrm>
                <a:off x="1744" y="3297"/>
                <a:ext cx="3" cy="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7" y="100"/>
                  </a:cxn>
                </a:cxnLst>
                <a:pathLst>
                  <a:path w="1" h="7">
                    <a:moveTo>
                      <a:pt x="0" y="0"/>
                    </a:moveTo>
                    <a:cubicBezTo>
                      <a:pt x="0" y="2"/>
                      <a:pt x="1" y="5"/>
                      <a:pt x="1" y="7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02" name="Freeform 326"/>
              <p:cNvSpPr/>
              <p:nvPr>
                <p:custDataLst>
                  <p:tags r:id="rId321"/>
                </p:custDataLst>
              </p:nvPr>
            </p:nvSpPr>
            <p:spPr>
              <a:xfrm>
                <a:off x="1941" y="3268"/>
                <a:ext cx="3" cy="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7" y="77"/>
                  </a:cxn>
                </a:cxnLst>
                <a:pathLst>
                  <a:path w="1" h="6">
                    <a:moveTo>
                      <a:pt x="0" y="0"/>
                    </a:moveTo>
                    <a:cubicBezTo>
                      <a:pt x="1" y="2"/>
                      <a:pt x="1" y="4"/>
                      <a:pt x="1" y="6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03" name="Freeform 327"/>
              <p:cNvSpPr/>
              <p:nvPr>
                <p:custDataLst>
                  <p:tags r:id="rId322"/>
                </p:custDataLst>
              </p:nvPr>
            </p:nvSpPr>
            <p:spPr>
              <a:xfrm>
                <a:off x="2086" y="3282"/>
                <a:ext cx="7" cy="15"/>
              </a:xfrm>
              <a:custGeom>
                <a:avLst/>
                <a:gdLst/>
                <a:ahLst/>
                <a:cxnLst>
                  <a:cxn ang="0">
                    <a:pos x="0" y="95"/>
                  </a:cxn>
                  <a:cxn ang="0">
                    <a:pos x="37" y="0"/>
                  </a:cxn>
                </a:cxnLst>
                <a:pathLst>
                  <a:path w="3" h="6">
                    <a:moveTo>
                      <a:pt x="0" y="6"/>
                    </a:moveTo>
                    <a:cubicBezTo>
                      <a:pt x="2" y="5"/>
                      <a:pt x="3" y="2"/>
                      <a:pt x="3" y="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04" name="Freeform 328"/>
              <p:cNvSpPr/>
              <p:nvPr>
                <p:custDataLst>
                  <p:tags r:id="rId323"/>
                </p:custDataLst>
              </p:nvPr>
            </p:nvSpPr>
            <p:spPr>
              <a:xfrm>
                <a:off x="2233" y="3345"/>
                <a:ext cx="7" cy="12"/>
              </a:xfrm>
              <a:custGeom>
                <a:avLst/>
                <a:gdLst/>
                <a:ahLst/>
                <a:cxnLst>
                  <a:cxn ang="0">
                    <a:pos x="0" y="70"/>
                  </a:cxn>
                  <a:cxn ang="0">
                    <a:pos x="37" y="0"/>
                  </a:cxn>
                </a:cxnLst>
                <a:pathLst>
                  <a:path w="3" h="5">
                    <a:moveTo>
                      <a:pt x="0" y="5"/>
                    </a:moveTo>
                    <a:cubicBezTo>
                      <a:pt x="1" y="3"/>
                      <a:pt x="2" y="2"/>
                      <a:pt x="3" y="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05" name="Freeform 329"/>
              <p:cNvSpPr/>
              <p:nvPr>
                <p:custDataLst>
                  <p:tags r:id="rId324"/>
                </p:custDataLst>
              </p:nvPr>
            </p:nvSpPr>
            <p:spPr>
              <a:xfrm>
                <a:off x="2340" y="3393"/>
                <a:ext cx="4" cy="10"/>
              </a:xfrm>
              <a:custGeom>
                <a:avLst/>
                <a:gdLst/>
                <a:ahLst/>
                <a:cxnLst>
                  <a:cxn ang="0">
                    <a:pos x="0" y="63"/>
                  </a:cxn>
                  <a:cxn ang="0">
                    <a:pos x="16" y="0"/>
                  </a:cxn>
                </a:cxnLst>
                <a:pathLst>
                  <a:path w="2" h="4">
                    <a:moveTo>
                      <a:pt x="0" y="4"/>
                    </a:moveTo>
                    <a:cubicBezTo>
                      <a:pt x="1" y="4"/>
                      <a:pt x="2" y="2"/>
                      <a:pt x="2" y="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06" name="Freeform 330"/>
              <p:cNvSpPr/>
              <p:nvPr>
                <p:custDataLst>
                  <p:tags r:id="rId325"/>
                </p:custDataLst>
              </p:nvPr>
            </p:nvSpPr>
            <p:spPr>
              <a:xfrm>
                <a:off x="2449" y="3442"/>
                <a:ext cx="13" cy="21"/>
              </a:xfrm>
              <a:custGeom>
                <a:avLst/>
                <a:gdLst/>
                <a:ahLst/>
                <a:cxnLst>
                  <a:cxn ang="0">
                    <a:pos x="0" y="114"/>
                  </a:cxn>
                  <a:cxn ang="0">
                    <a:pos x="61" y="0"/>
                  </a:cxn>
                </a:cxnLst>
                <a:pathLst>
                  <a:path w="6" h="9">
                    <a:moveTo>
                      <a:pt x="0" y="9"/>
                    </a:moveTo>
                    <a:cubicBezTo>
                      <a:pt x="4" y="9"/>
                      <a:pt x="5" y="3"/>
                      <a:pt x="6" y="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07" name="Freeform 331"/>
              <p:cNvSpPr/>
              <p:nvPr>
                <p:custDataLst>
                  <p:tags r:id="rId326"/>
                </p:custDataLst>
              </p:nvPr>
            </p:nvSpPr>
            <p:spPr>
              <a:xfrm>
                <a:off x="2598" y="3485"/>
                <a:ext cx="4" cy="15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0" y="95"/>
                  </a:cxn>
                </a:cxnLst>
                <a:pathLst>
                  <a:path w="2" h="6">
                    <a:moveTo>
                      <a:pt x="1" y="0"/>
                    </a:moveTo>
                    <a:cubicBezTo>
                      <a:pt x="2" y="2"/>
                      <a:pt x="1" y="5"/>
                      <a:pt x="0" y="6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08" name="Freeform 332"/>
              <p:cNvSpPr/>
              <p:nvPr>
                <p:custDataLst>
                  <p:tags r:id="rId327"/>
                </p:custDataLst>
              </p:nvPr>
            </p:nvSpPr>
            <p:spPr>
              <a:xfrm>
                <a:off x="2761" y="3519"/>
                <a:ext cx="2" cy="1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07"/>
                  </a:cxn>
                </a:cxnLst>
                <a:pathLst>
                  <a:path w="1" h="8">
                    <a:moveTo>
                      <a:pt x="0" y="0"/>
                    </a:moveTo>
                    <a:cubicBezTo>
                      <a:pt x="1" y="3"/>
                      <a:pt x="1" y="6"/>
                      <a:pt x="0" y="8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09" name="Freeform 333"/>
              <p:cNvSpPr/>
              <p:nvPr>
                <p:custDataLst>
                  <p:tags r:id="rId328"/>
                </p:custDataLst>
              </p:nvPr>
            </p:nvSpPr>
            <p:spPr>
              <a:xfrm>
                <a:off x="2951" y="3557"/>
                <a:ext cx="2" cy="17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0" y="100"/>
                  </a:cxn>
                </a:cxnLst>
                <a:pathLst>
                  <a:path w="1" h="7">
                    <a:moveTo>
                      <a:pt x="1" y="0"/>
                    </a:moveTo>
                    <a:cubicBezTo>
                      <a:pt x="1" y="3"/>
                      <a:pt x="1" y="5"/>
                      <a:pt x="0" y="7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10" name="Freeform 334"/>
              <p:cNvSpPr/>
              <p:nvPr>
                <p:custDataLst>
                  <p:tags r:id="rId329"/>
                </p:custDataLst>
              </p:nvPr>
            </p:nvSpPr>
            <p:spPr>
              <a:xfrm>
                <a:off x="3123" y="3594"/>
                <a:ext cx="2" cy="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00"/>
                  </a:cxn>
                </a:cxnLst>
                <a:pathLst>
                  <a:path w="1" h="7">
                    <a:moveTo>
                      <a:pt x="0" y="0"/>
                    </a:moveTo>
                    <a:cubicBezTo>
                      <a:pt x="1" y="2"/>
                      <a:pt x="0" y="5"/>
                      <a:pt x="0" y="7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11" name="Freeform 335"/>
              <p:cNvSpPr/>
              <p:nvPr>
                <p:custDataLst>
                  <p:tags r:id="rId330"/>
                </p:custDataLst>
              </p:nvPr>
            </p:nvSpPr>
            <p:spPr>
              <a:xfrm>
                <a:off x="3254" y="3599"/>
                <a:ext cx="5" cy="1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0" y="107"/>
                  </a:cxn>
                </a:cxnLst>
                <a:pathLst>
                  <a:path w="2" h="8">
                    <a:moveTo>
                      <a:pt x="0" y="0"/>
                    </a:moveTo>
                    <a:cubicBezTo>
                      <a:pt x="2" y="3"/>
                      <a:pt x="0" y="6"/>
                      <a:pt x="1" y="8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12" name="Freeform 336"/>
              <p:cNvSpPr/>
              <p:nvPr>
                <p:custDataLst>
                  <p:tags r:id="rId331"/>
                </p:custDataLst>
              </p:nvPr>
            </p:nvSpPr>
            <p:spPr>
              <a:xfrm>
                <a:off x="3363" y="3562"/>
                <a:ext cx="2" cy="1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95"/>
                  </a:cxn>
                </a:cxnLst>
                <a:pathLst>
                  <a:path w="1" h="6">
                    <a:moveTo>
                      <a:pt x="0" y="0"/>
                    </a:moveTo>
                    <a:cubicBezTo>
                      <a:pt x="0" y="2"/>
                      <a:pt x="1" y="4"/>
                      <a:pt x="1" y="6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13" name="Freeform 337"/>
              <p:cNvSpPr/>
              <p:nvPr>
                <p:custDataLst>
                  <p:tags r:id="rId332"/>
                </p:custDataLst>
              </p:nvPr>
            </p:nvSpPr>
            <p:spPr>
              <a:xfrm>
                <a:off x="3490" y="3538"/>
                <a:ext cx="2" cy="1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63"/>
                  </a:cxn>
                </a:cxnLst>
                <a:pathLst>
                  <a:path w="1" h="4">
                    <a:moveTo>
                      <a:pt x="0" y="0"/>
                    </a:moveTo>
                    <a:cubicBezTo>
                      <a:pt x="1" y="2"/>
                      <a:pt x="1" y="3"/>
                      <a:pt x="1" y="4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14" name="Freeform 338"/>
              <p:cNvSpPr/>
              <p:nvPr>
                <p:custDataLst>
                  <p:tags r:id="rId333"/>
                </p:custDataLst>
              </p:nvPr>
            </p:nvSpPr>
            <p:spPr>
              <a:xfrm>
                <a:off x="3639" y="3555"/>
                <a:ext cx="1" cy="1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63"/>
                  </a:cxn>
                </a:cxnLst>
                <a:pathLst>
                  <a:path w="1" h="4">
                    <a:moveTo>
                      <a:pt x="0" y="0"/>
                    </a:moveTo>
                    <a:cubicBezTo>
                      <a:pt x="0" y="1"/>
                      <a:pt x="0" y="3"/>
                      <a:pt x="0" y="4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15" name="Freeform 339"/>
              <p:cNvSpPr/>
              <p:nvPr>
                <p:custDataLst>
                  <p:tags r:id="rId334"/>
                </p:custDataLst>
              </p:nvPr>
            </p:nvSpPr>
            <p:spPr>
              <a:xfrm>
                <a:off x="3748" y="3589"/>
                <a:ext cx="4" cy="12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70"/>
                  </a:cxn>
                </a:cxnLst>
                <a:pathLst>
                  <a:path w="2" h="5">
                    <a:moveTo>
                      <a:pt x="2" y="0"/>
                    </a:moveTo>
                    <a:cubicBezTo>
                      <a:pt x="1" y="2"/>
                      <a:pt x="1" y="3"/>
                      <a:pt x="0" y="5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16" name="Freeform 340"/>
              <p:cNvSpPr/>
              <p:nvPr>
                <p:custDataLst>
                  <p:tags r:id="rId335"/>
                </p:custDataLst>
              </p:nvPr>
            </p:nvSpPr>
            <p:spPr>
              <a:xfrm>
                <a:off x="3911" y="3596"/>
                <a:ext cx="1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70"/>
                  </a:cxn>
                </a:cxnLst>
                <a:pathLst>
                  <a:path w="1" h="5">
                    <a:moveTo>
                      <a:pt x="0" y="0"/>
                    </a:moveTo>
                    <a:cubicBezTo>
                      <a:pt x="0" y="2"/>
                      <a:pt x="0" y="4"/>
                      <a:pt x="0" y="5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17" name="Freeform 341"/>
              <p:cNvSpPr/>
              <p:nvPr>
                <p:custDataLst>
                  <p:tags r:id="rId336"/>
                </p:custDataLst>
              </p:nvPr>
            </p:nvSpPr>
            <p:spPr>
              <a:xfrm>
                <a:off x="4056" y="3623"/>
                <a:ext cx="2" cy="14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0" y="77"/>
                  </a:cxn>
                </a:cxnLst>
                <a:pathLst>
                  <a:path w="1" h="6">
                    <a:moveTo>
                      <a:pt x="1" y="0"/>
                    </a:moveTo>
                    <a:cubicBezTo>
                      <a:pt x="1" y="2"/>
                      <a:pt x="1" y="5"/>
                      <a:pt x="0" y="6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18" name="Freeform 342"/>
              <p:cNvSpPr/>
              <p:nvPr>
                <p:custDataLst>
                  <p:tags r:id="rId337"/>
                </p:custDataLst>
              </p:nvPr>
            </p:nvSpPr>
            <p:spPr>
              <a:xfrm>
                <a:off x="4149" y="3698"/>
                <a:ext cx="6" cy="7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0" y="37"/>
                  </a:cxn>
                </a:cxnLst>
                <a:pathLst>
                  <a:path w="3" h="3">
                    <a:moveTo>
                      <a:pt x="3" y="0"/>
                    </a:moveTo>
                    <a:cubicBezTo>
                      <a:pt x="2" y="1"/>
                      <a:pt x="1" y="2"/>
                      <a:pt x="0" y="3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19" name="Freeform 343"/>
              <p:cNvSpPr/>
              <p:nvPr>
                <p:custDataLst>
                  <p:tags r:id="rId338"/>
                </p:custDataLst>
              </p:nvPr>
            </p:nvSpPr>
            <p:spPr>
              <a:xfrm>
                <a:off x="4221" y="3777"/>
                <a:ext cx="7" cy="7"/>
              </a:xfrm>
              <a:custGeom>
                <a:avLst/>
                <a:gdLst/>
                <a:ahLst/>
                <a:cxnLst>
                  <a:cxn ang="0">
                    <a:pos x="37" y="0"/>
                  </a:cxn>
                  <a:cxn ang="0">
                    <a:pos x="0" y="37"/>
                  </a:cxn>
                </a:cxnLst>
                <a:pathLst>
                  <a:path w="3" h="3">
                    <a:moveTo>
                      <a:pt x="3" y="0"/>
                    </a:moveTo>
                    <a:cubicBezTo>
                      <a:pt x="2" y="1"/>
                      <a:pt x="1" y="2"/>
                      <a:pt x="0" y="3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20" name="Freeform 344"/>
              <p:cNvSpPr/>
              <p:nvPr>
                <p:custDataLst>
                  <p:tags r:id="rId339"/>
                </p:custDataLst>
              </p:nvPr>
            </p:nvSpPr>
            <p:spPr>
              <a:xfrm>
                <a:off x="4355" y="3838"/>
                <a:ext cx="4" cy="12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70"/>
                  </a:cxn>
                </a:cxnLst>
                <a:pathLst>
                  <a:path w="2" h="5">
                    <a:moveTo>
                      <a:pt x="2" y="0"/>
                    </a:moveTo>
                    <a:cubicBezTo>
                      <a:pt x="1" y="2"/>
                      <a:pt x="1" y="4"/>
                      <a:pt x="0" y="5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21" name="Freeform 345"/>
              <p:cNvSpPr/>
              <p:nvPr>
                <p:custDataLst>
                  <p:tags r:id="rId340"/>
                </p:custDataLst>
              </p:nvPr>
            </p:nvSpPr>
            <p:spPr>
              <a:xfrm>
                <a:off x="4493" y="3864"/>
                <a:ext cx="4" cy="17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100"/>
                  </a:cxn>
                </a:cxnLst>
                <a:pathLst>
                  <a:path w="2" h="7">
                    <a:moveTo>
                      <a:pt x="2" y="0"/>
                    </a:moveTo>
                    <a:cubicBezTo>
                      <a:pt x="2" y="3"/>
                      <a:pt x="1" y="5"/>
                      <a:pt x="0" y="7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22" name="Freeform 346"/>
              <p:cNvSpPr/>
              <p:nvPr>
                <p:custDataLst>
                  <p:tags r:id="rId341"/>
                </p:custDataLst>
              </p:nvPr>
            </p:nvSpPr>
            <p:spPr>
              <a:xfrm>
                <a:off x="4764" y="3985"/>
                <a:ext cx="9" cy="14"/>
              </a:xfrm>
              <a:custGeom>
                <a:avLst/>
                <a:gdLst/>
                <a:ahLst/>
                <a:cxnLst>
                  <a:cxn ang="0">
                    <a:pos x="45" y="0"/>
                  </a:cxn>
                  <a:cxn ang="0">
                    <a:pos x="0" y="77"/>
                  </a:cxn>
                </a:cxnLst>
                <a:pathLst>
                  <a:path w="4" h="6">
                    <a:moveTo>
                      <a:pt x="4" y="0"/>
                    </a:moveTo>
                    <a:cubicBezTo>
                      <a:pt x="2" y="2"/>
                      <a:pt x="1" y="4"/>
                      <a:pt x="0" y="6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23" name="Freeform 347"/>
              <p:cNvSpPr/>
              <p:nvPr>
                <p:custDataLst>
                  <p:tags r:id="rId342"/>
                </p:custDataLst>
              </p:nvPr>
            </p:nvSpPr>
            <p:spPr>
              <a:xfrm>
                <a:off x="4907" y="3999"/>
                <a:ext cx="2" cy="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125"/>
                  </a:cxn>
                </a:cxnLst>
                <a:pathLst>
                  <a:path w="1" h="8">
                    <a:moveTo>
                      <a:pt x="0" y="0"/>
                    </a:moveTo>
                    <a:cubicBezTo>
                      <a:pt x="0" y="3"/>
                      <a:pt x="1" y="5"/>
                      <a:pt x="1" y="8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24" name="Freeform 348"/>
              <p:cNvSpPr/>
              <p:nvPr>
                <p:custDataLst>
                  <p:tags r:id="rId343"/>
                </p:custDataLst>
              </p:nvPr>
            </p:nvSpPr>
            <p:spPr>
              <a:xfrm>
                <a:off x="5031" y="3941"/>
                <a:ext cx="14" cy="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77" y="125"/>
                  </a:cxn>
                </a:cxnLst>
                <a:pathLst>
                  <a:path w="6" h="8">
                    <a:moveTo>
                      <a:pt x="0" y="0"/>
                    </a:moveTo>
                    <a:cubicBezTo>
                      <a:pt x="2" y="3"/>
                      <a:pt x="3" y="7"/>
                      <a:pt x="6" y="8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25" name="Freeform 349"/>
              <p:cNvSpPr/>
              <p:nvPr>
                <p:custDataLst>
                  <p:tags r:id="rId344"/>
                </p:custDataLst>
              </p:nvPr>
            </p:nvSpPr>
            <p:spPr>
              <a:xfrm>
                <a:off x="5129" y="3821"/>
                <a:ext cx="16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5" y="37"/>
                  </a:cxn>
                </a:cxnLst>
                <a:pathLst>
                  <a:path w="7" h="3">
                    <a:moveTo>
                      <a:pt x="0" y="0"/>
                    </a:moveTo>
                    <a:cubicBezTo>
                      <a:pt x="2" y="3"/>
                      <a:pt x="5" y="3"/>
                      <a:pt x="7" y="3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26" name="Freeform 350"/>
              <p:cNvSpPr/>
              <p:nvPr>
                <p:custDataLst>
                  <p:tags r:id="rId345"/>
                </p:custDataLst>
              </p:nvPr>
            </p:nvSpPr>
            <p:spPr>
              <a:xfrm>
                <a:off x="5160" y="3579"/>
                <a:ext cx="19" cy="10"/>
              </a:xfrm>
              <a:custGeom>
                <a:avLst/>
                <a:gdLst/>
                <a:ahLst/>
                <a:cxnLst>
                  <a:cxn ang="0">
                    <a:pos x="0" y="63"/>
                  </a:cxn>
                  <a:cxn ang="0">
                    <a:pos x="107" y="0"/>
                  </a:cxn>
                </a:cxnLst>
                <a:pathLst>
                  <a:path w="8" h="4">
                    <a:moveTo>
                      <a:pt x="0" y="4"/>
                    </a:moveTo>
                    <a:cubicBezTo>
                      <a:pt x="3" y="3"/>
                      <a:pt x="5" y="1"/>
                      <a:pt x="8" y="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27" name="Freeform 351"/>
              <p:cNvSpPr/>
              <p:nvPr>
                <p:custDataLst>
                  <p:tags r:id="rId346"/>
                </p:custDataLst>
              </p:nvPr>
            </p:nvSpPr>
            <p:spPr>
              <a:xfrm>
                <a:off x="5099" y="3405"/>
                <a:ext cx="14" cy="17"/>
              </a:xfrm>
              <a:custGeom>
                <a:avLst/>
                <a:gdLst/>
                <a:ahLst/>
                <a:cxnLst>
                  <a:cxn ang="0">
                    <a:pos x="0" y="100"/>
                  </a:cxn>
                  <a:cxn ang="0">
                    <a:pos x="77" y="0"/>
                  </a:cxn>
                </a:cxnLst>
                <a:pathLst>
                  <a:path w="6" h="7">
                    <a:moveTo>
                      <a:pt x="0" y="7"/>
                    </a:moveTo>
                    <a:cubicBezTo>
                      <a:pt x="1" y="4"/>
                      <a:pt x="3" y="2"/>
                      <a:pt x="6" y="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28" name="Freeform 352"/>
              <p:cNvSpPr/>
              <p:nvPr>
                <p:custDataLst>
                  <p:tags r:id="rId347"/>
                </p:custDataLst>
              </p:nvPr>
            </p:nvSpPr>
            <p:spPr>
              <a:xfrm>
                <a:off x="5002" y="3306"/>
                <a:ext cx="9" cy="17"/>
              </a:xfrm>
              <a:custGeom>
                <a:avLst/>
                <a:gdLst/>
                <a:ahLst/>
                <a:cxnLst>
                  <a:cxn ang="0">
                    <a:pos x="45" y="0"/>
                  </a:cxn>
                  <a:cxn ang="0">
                    <a:pos x="11" y="100"/>
                  </a:cxn>
                </a:cxnLst>
                <a:pathLst>
                  <a:path w="4" h="7">
                    <a:moveTo>
                      <a:pt x="4" y="0"/>
                    </a:moveTo>
                    <a:cubicBezTo>
                      <a:pt x="2" y="2"/>
                      <a:pt x="0" y="5"/>
                      <a:pt x="1" y="7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29" name="Freeform 353"/>
              <p:cNvSpPr/>
              <p:nvPr>
                <p:custDataLst>
                  <p:tags r:id="rId348"/>
                </p:custDataLst>
              </p:nvPr>
            </p:nvSpPr>
            <p:spPr>
              <a:xfrm>
                <a:off x="4855" y="3270"/>
                <a:ext cx="2" cy="19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107"/>
                  </a:cxn>
                </a:cxnLst>
                <a:pathLst>
                  <a:path w="1" h="8">
                    <a:moveTo>
                      <a:pt x="1" y="0"/>
                    </a:moveTo>
                    <a:cubicBezTo>
                      <a:pt x="1" y="3"/>
                      <a:pt x="0" y="6"/>
                      <a:pt x="1" y="8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30" name="Freeform 354"/>
              <p:cNvSpPr/>
              <p:nvPr>
                <p:custDataLst>
                  <p:tags r:id="rId349"/>
                </p:custDataLst>
              </p:nvPr>
            </p:nvSpPr>
            <p:spPr>
              <a:xfrm>
                <a:off x="4719" y="3318"/>
                <a:ext cx="5" cy="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3" y="100"/>
                  </a:cxn>
                </a:cxnLst>
                <a:pathLst>
                  <a:path w="2" h="7">
                    <a:moveTo>
                      <a:pt x="0" y="0"/>
                    </a:moveTo>
                    <a:cubicBezTo>
                      <a:pt x="0" y="3"/>
                      <a:pt x="1" y="5"/>
                      <a:pt x="2" y="7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31" name="Freeform 355"/>
              <p:cNvSpPr/>
              <p:nvPr>
                <p:custDataLst>
                  <p:tags r:id="rId350"/>
                </p:custDataLst>
              </p:nvPr>
            </p:nvSpPr>
            <p:spPr>
              <a:xfrm>
                <a:off x="4536" y="3350"/>
                <a:ext cx="2" cy="19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0" y="107"/>
                  </a:cxn>
                </a:cxnLst>
                <a:pathLst>
                  <a:path w="1" h="8">
                    <a:moveTo>
                      <a:pt x="1" y="0"/>
                    </a:moveTo>
                    <a:cubicBezTo>
                      <a:pt x="1" y="3"/>
                      <a:pt x="0" y="6"/>
                      <a:pt x="0" y="8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32" name="Freeform 356"/>
              <p:cNvSpPr/>
              <p:nvPr>
                <p:custDataLst>
                  <p:tags r:id="rId351"/>
                </p:custDataLst>
              </p:nvPr>
            </p:nvSpPr>
            <p:spPr>
              <a:xfrm>
                <a:off x="4398" y="3326"/>
                <a:ext cx="2" cy="21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0" y="114"/>
                  </a:cxn>
                </a:cxnLst>
                <a:pathLst>
                  <a:path w="1" h="9">
                    <a:moveTo>
                      <a:pt x="1" y="0"/>
                    </a:moveTo>
                    <a:cubicBezTo>
                      <a:pt x="1" y="4"/>
                      <a:pt x="0" y="6"/>
                      <a:pt x="0" y="9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33" name="Freeform 357"/>
              <p:cNvSpPr/>
              <p:nvPr>
                <p:custDataLst>
                  <p:tags r:id="rId352"/>
                </p:custDataLst>
              </p:nvPr>
            </p:nvSpPr>
            <p:spPr>
              <a:xfrm>
                <a:off x="4289" y="3359"/>
                <a:ext cx="4" cy="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" y="88"/>
                  </a:cxn>
                </a:cxnLst>
                <a:pathLst>
                  <a:path w="2" h="5">
                    <a:moveTo>
                      <a:pt x="0" y="0"/>
                    </a:moveTo>
                    <a:cubicBezTo>
                      <a:pt x="0" y="2"/>
                      <a:pt x="0" y="4"/>
                      <a:pt x="2" y="5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34" name="Freeform 358"/>
              <p:cNvSpPr/>
              <p:nvPr>
                <p:custDataLst>
                  <p:tags r:id="rId353"/>
                </p:custDataLst>
              </p:nvPr>
            </p:nvSpPr>
            <p:spPr>
              <a:xfrm>
                <a:off x="4207" y="3444"/>
                <a:ext cx="5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3" y="70"/>
                  </a:cxn>
                </a:cxnLst>
                <a:pathLst>
                  <a:path w="2" h="5">
                    <a:moveTo>
                      <a:pt x="0" y="0"/>
                    </a:moveTo>
                    <a:cubicBezTo>
                      <a:pt x="0" y="2"/>
                      <a:pt x="1" y="4"/>
                      <a:pt x="2" y="5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35" name="Freeform 359"/>
              <p:cNvSpPr/>
              <p:nvPr>
                <p:custDataLst>
                  <p:tags r:id="rId354"/>
                </p:custDataLst>
              </p:nvPr>
            </p:nvSpPr>
            <p:spPr>
              <a:xfrm>
                <a:off x="4081" y="3434"/>
                <a:ext cx="1" cy="1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5"/>
                  </a:cxn>
                </a:cxnLst>
                <a:pathLst>
                  <a:path w="1" h="6">
                    <a:moveTo>
                      <a:pt x="0" y="0"/>
                    </a:moveTo>
                    <a:cubicBezTo>
                      <a:pt x="0" y="3"/>
                      <a:pt x="0" y="5"/>
                      <a:pt x="0" y="6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36" name="Freeform 360"/>
              <p:cNvSpPr/>
              <p:nvPr>
                <p:custDataLst>
                  <p:tags r:id="rId355"/>
                </p:custDataLst>
              </p:nvPr>
            </p:nvSpPr>
            <p:spPr>
              <a:xfrm>
                <a:off x="3965" y="3442"/>
                <a:ext cx="1" cy="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77"/>
                  </a:cxn>
                </a:cxnLst>
                <a:pathLst>
                  <a:path w="1" h="6">
                    <a:moveTo>
                      <a:pt x="0" y="0"/>
                    </a:moveTo>
                    <a:cubicBezTo>
                      <a:pt x="0" y="2"/>
                      <a:pt x="0" y="4"/>
                      <a:pt x="0" y="6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37" name="Freeform 361"/>
              <p:cNvSpPr/>
              <p:nvPr>
                <p:custDataLst>
                  <p:tags r:id="rId356"/>
                </p:custDataLst>
              </p:nvPr>
            </p:nvSpPr>
            <p:spPr>
              <a:xfrm>
                <a:off x="3823" y="3449"/>
                <a:ext cx="4" cy="14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77"/>
                  </a:cxn>
                </a:cxnLst>
                <a:pathLst>
                  <a:path w="2" h="6">
                    <a:moveTo>
                      <a:pt x="2" y="0"/>
                    </a:moveTo>
                    <a:cubicBezTo>
                      <a:pt x="2" y="2"/>
                      <a:pt x="1" y="4"/>
                      <a:pt x="0" y="6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38" name="Freeform 362"/>
              <p:cNvSpPr/>
              <p:nvPr>
                <p:custDataLst>
                  <p:tags r:id="rId357"/>
                </p:custDataLst>
              </p:nvPr>
            </p:nvSpPr>
            <p:spPr>
              <a:xfrm>
                <a:off x="3685" y="3391"/>
                <a:ext cx="6" cy="12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0" y="70"/>
                  </a:cxn>
                </a:cxnLst>
                <a:pathLst>
                  <a:path w="3" h="5">
                    <a:moveTo>
                      <a:pt x="3" y="0"/>
                    </a:moveTo>
                    <a:cubicBezTo>
                      <a:pt x="3" y="2"/>
                      <a:pt x="2" y="4"/>
                      <a:pt x="0" y="5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39" name="Freeform 363"/>
              <p:cNvSpPr/>
              <p:nvPr>
                <p:custDataLst>
                  <p:tags r:id="rId358"/>
                </p:custDataLst>
              </p:nvPr>
            </p:nvSpPr>
            <p:spPr>
              <a:xfrm>
                <a:off x="3553" y="3335"/>
                <a:ext cx="5" cy="10"/>
              </a:xfrm>
              <a:custGeom>
                <a:avLst/>
                <a:gdLst/>
                <a:ahLst/>
                <a:cxnLst>
                  <a:cxn ang="0">
                    <a:pos x="33" y="0"/>
                  </a:cxn>
                  <a:cxn ang="0">
                    <a:pos x="0" y="63"/>
                  </a:cxn>
                </a:cxnLst>
                <a:pathLst>
                  <a:path w="2" h="4">
                    <a:moveTo>
                      <a:pt x="2" y="0"/>
                    </a:moveTo>
                    <a:cubicBezTo>
                      <a:pt x="1" y="1"/>
                      <a:pt x="0" y="3"/>
                      <a:pt x="0" y="4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40" name="Freeform 364"/>
              <p:cNvSpPr/>
              <p:nvPr>
                <p:custDataLst>
                  <p:tags r:id="rId359"/>
                </p:custDataLst>
              </p:nvPr>
            </p:nvSpPr>
            <p:spPr>
              <a:xfrm>
                <a:off x="3463" y="3263"/>
                <a:ext cx="9" cy="12"/>
              </a:xfrm>
              <a:custGeom>
                <a:avLst/>
                <a:gdLst/>
                <a:ahLst/>
                <a:cxnLst>
                  <a:cxn ang="0">
                    <a:pos x="45" y="0"/>
                  </a:cxn>
                  <a:cxn ang="0">
                    <a:pos x="0" y="70"/>
                  </a:cxn>
                </a:cxnLst>
                <a:pathLst>
                  <a:path w="4" h="5">
                    <a:moveTo>
                      <a:pt x="4" y="0"/>
                    </a:moveTo>
                    <a:cubicBezTo>
                      <a:pt x="3" y="2"/>
                      <a:pt x="1" y="3"/>
                      <a:pt x="0" y="5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41" name="Freeform 365"/>
              <p:cNvSpPr/>
              <p:nvPr>
                <p:custDataLst>
                  <p:tags r:id="rId360"/>
                </p:custDataLst>
              </p:nvPr>
            </p:nvSpPr>
            <p:spPr>
              <a:xfrm>
                <a:off x="3377" y="3157"/>
                <a:ext cx="13" cy="12"/>
              </a:xfrm>
              <a:custGeom>
                <a:avLst/>
                <a:gdLst/>
                <a:ahLst/>
                <a:cxnLst>
                  <a:cxn ang="0">
                    <a:pos x="0" y="70"/>
                  </a:cxn>
                  <a:cxn ang="0">
                    <a:pos x="61" y="0"/>
                  </a:cxn>
                </a:cxnLst>
                <a:pathLst>
                  <a:path w="6" h="5">
                    <a:moveTo>
                      <a:pt x="0" y="5"/>
                    </a:moveTo>
                    <a:cubicBezTo>
                      <a:pt x="1" y="2"/>
                      <a:pt x="3" y="1"/>
                      <a:pt x="6" y="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42" name="Freeform 366"/>
              <p:cNvSpPr/>
              <p:nvPr>
                <p:custDataLst>
                  <p:tags r:id="rId361"/>
                </p:custDataLst>
              </p:nvPr>
            </p:nvSpPr>
            <p:spPr>
              <a:xfrm>
                <a:off x="3259" y="3096"/>
                <a:ext cx="7" cy="22"/>
              </a:xfrm>
              <a:custGeom>
                <a:avLst/>
                <a:gdLst/>
                <a:ahLst/>
                <a:cxnLst>
                  <a:cxn ang="0">
                    <a:pos x="12" y="132"/>
                  </a:cxn>
                  <a:cxn ang="0">
                    <a:pos x="37" y="0"/>
                  </a:cxn>
                </a:cxnLst>
                <a:pathLst>
                  <a:path w="3" h="9">
                    <a:moveTo>
                      <a:pt x="1" y="9"/>
                    </a:moveTo>
                    <a:cubicBezTo>
                      <a:pt x="0" y="7"/>
                      <a:pt x="0" y="1"/>
                      <a:pt x="3" y="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43" name="Freeform 367"/>
              <p:cNvSpPr/>
              <p:nvPr>
                <p:custDataLst>
                  <p:tags r:id="rId362"/>
                </p:custDataLst>
              </p:nvPr>
            </p:nvSpPr>
            <p:spPr>
              <a:xfrm>
                <a:off x="3110" y="3065"/>
                <a:ext cx="9" cy="22"/>
              </a:xfrm>
              <a:custGeom>
                <a:avLst/>
                <a:gdLst/>
                <a:ahLst/>
                <a:cxnLst>
                  <a:cxn ang="0">
                    <a:pos x="45" y="0"/>
                  </a:cxn>
                  <a:cxn ang="0">
                    <a:pos x="0" y="132"/>
                  </a:cxn>
                </a:cxnLst>
                <a:pathLst>
                  <a:path w="4" h="9">
                    <a:moveTo>
                      <a:pt x="4" y="0"/>
                    </a:moveTo>
                    <a:cubicBezTo>
                      <a:pt x="2" y="3"/>
                      <a:pt x="2" y="6"/>
                      <a:pt x="0" y="9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44" name="Freeform 368"/>
              <p:cNvSpPr/>
              <p:nvPr>
                <p:custDataLst>
                  <p:tags r:id="rId363"/>
                </p:custDataLst>
              </p:nvPr>
            </p:nvSpPr>
            <p:spPr>
              <a:xfrm>
                <a:off x="2928" y="3033"/>
                <a:ext cx="5" cy="20"/>
              </a:xfrm>
              <a:custGeom>
                <a:avLst/>
                <a:gdLst/>
                <a:ahLst/>
                <a:cxnLst>
                  <a:cxn ang="0">
                    <a:pos x="33" y="0"/>
                  </a:cxn>
                  <a:cxn ang="0">
                    <a:pos x="0" y="125"/>
                  </a:cxn>
                </a:cxnLst>
                <a:pathLst>
                  <a:path w="2" h="8">
                    <a:moveTo>
                      <a:pt x="2" y="0"/>
                    </a:moveTo>
                    <a:cubicBezTo>
                      <a:pt x="1" y="3"/>
                      <a:pt x="0" y="5"/>
                      <a:pt x="0" y="8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45" name="Freeform 369"/>
              <p:cNvSpPr/>
              <p:nvPr>
                <p:custDataLst>
                  <p:tags r:id="rId364"/>
                </p:custDataLst>
              </p:nvPr>
            </p:nvSpPr>
            <p:spPr>
              <a:xfrm>
                <a:off x="2840" y="3029"/>
                <a:ext cx="2" cy="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77"/>
                  </a:cxn>
                </a:cxnLst>
                <a:pathLst>
                  <a:path w="1" h="6">
                    <a:moveTo>
                      <a:pt x="0" y="0"/>
                    </a:moveTo>
                    <a:cubicBezTo>
                      <a:pt x="0" y="2"/>
                      <a:pt x="0" y="4"/>
                      <a:pt x="1" y="6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46" name="Freeform 370"/>
              <p:cNvSpPr/>
              <p:nvPr>
                <p:custDataLst>
                  <p:tags r:id="rId365"/>
                </p:custDataLst>
              </p:nvPr>
            </p:nvSpPr>
            <p:spPr>
              <a:xfrm>
                <a:off x="2750" y="3079"/>
                <a:ext cx="4" cy="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" y="100"/>
                  </a:cxn>
                </a:cxnLst>
                <a:pathLst>
                  <a:path w="2" h="7">
                    <a:moveTo>
                      <a:pt x="0" y="0"/>
                    </a:moveTo>
                    <a:cubicBezTo>
                      <a:pt x="0" y="3"/>
                      <a:pt x="0" y="6"/>
                      <a:pt x="2" y="7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47" name="Freeform 371"/>
              <p:cNvSpPr/>
              <p:nvPr>
                <p:custDataLst>
                  <p:tags r:id="rId366"/>
                </p:custDataLst>
              </p:nvPr>
            </p:nvSpPr>
            <p:spPr>
              <a:xfrm>
                <a:off x="2632" y="3084"/>
                <a:ext cx="4" cy="19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107"/>
                  </a:cxn>
                </a:cxnLst>
                <a:pathLst>
                  <a:path w="2" h="8">
                    <a:moveTo>
                      <a:pt x="2" y="0"/>
                    </a:moveTo>
                    <a:cubicBezTo>
                      <a:pt x="2" y="3"/>
                      <a:pt x="1" y="6"/>
                      <a:pt x="0" y="8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48" name="Freeform 372"/>
              <p:cNvSpPr/>
              <p:nvPr>
                <p:custDataLst>
                  <p:tags r:id="rId367"/>
                </p:custDataLst>
              </p:nvPr>
            </p:nvSpPr>
            <p:spPr>
              <a:xfrm>
                <a:off x="2498" y="3050"/>
                <a:ext cx="3" cy="17"/>
              </a:xfrm>
              <a:custGeom>
                <a:avLst/>
                <a:gdLst/>
                <a:ahLst/>
                <a:cxnLst>
                  <a:cxn ang="0">
                    <a:pos x="27" y="0"/>
                  </a:cxn>
                  <a:cxn ang="0">
                    <a:pos x="0" y="100"/>
                  </a:cxn>
                </a:cxnLst>
                <a:pathLst>
                  <a:path w="1" h="7">
                    <a:moveTo>
                      <a:pt x="1" y="0"/>
                    </a:moveTo>
                    <a:cubicBezTo>
                      <a:pt x="1" y="3"/>
                      <a:pt x="1" y="5"/>
                      <a:pt x="0" y="7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49" name="Freeform 373"/>
              <p:cNvSpPr/>
              <p:nvPr>
                <p:custDataLst>
                  <p:tags r:id="rId368"/>
                </p:custDataLst>
              </p:nvPr>
            </p:nvSpPr>
            <p:spPr>
              <a:xfrm>
                <a:off x="2390" y="3026"/>
                <a:ext cx="4" cy="22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0" y="132"/>
                  </a:cxn>
                </a:cxnLst>
                <a:pathLst>
                  <a:path w="2" h="9">
                    <a:moveTo>
                      <a:pt x="1" y="0"/>
                    </a:moveTo>
                    <a:cubicBezTo>
                      <a:pt x="1" y="3"/>
                      <a:pt x="2" y="7"/>
                      <a:pt x="0" y="9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50" name="Freeform 374"/>
              <p:cNvSpPr/>
              <p:nvPr>
                <p:custDataLst>
                  <p:tags r:id="rId369"/>
                </p:custDataLst>
              </p:nvPr>
            </p:nvSpPr>
            <p:spPr>
              <a:xfrm>
                <a:off x="2270" y="3036"/>
                <a:ext cx="1" cy="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77"/>
                  </a:cxn>
                </a:cxnLst>
                <a:pathLst>
                  <a:path w="1" h="6">
                    <a:moveTo>
                      <a:pt x="0" y="0"/>
                    </a:moveTo>
                    <a:cubicBezTo>
                      <a:pt x="0" y="2"/>
                      <a:pt x="0" y="4"/>
                      <a:pt x="0" y="6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51" name="Freeform 375"/>
              <p:cNvSpPr/>
              <p:nvPr>
                <p:custDataLst>
                  <p:tags r:id="rId370"/>
                </p:custDataLst>
              </p:nvPr>
            </p:nvSpPr>
            <p:spPr>
              <a:xfrm>
                <a:off x="2181" y="3033"/>
                <a:ext cx="5" cy="17"/>
              </a:xfrm>
              <a:custGeom>
                <a:avLst/>
                <a:gdLst/>
                <a:ahLst/>
                <a:cxnLst>
                  <a:cxn ang="0">
                    <a:pos x="33" y="0"/>
                  </a:cxn>
                  <a:cxn ang="0">
                    <a:pos x="0" y="100"/>
                  </a:cxn>
                </a:cxnLst>
                <a:pathLst>
                  <a:path w="2" h="7">
                    <a:moveTo>
                      <a:pt x="2" y="0"/>
                    </a:moveTo>
                    <a:cubicBezTo>
                      <a:pt x="2" y="2"/>
                      <a:pt x="0" y="5"/>
                      <a:pt x="0" y="7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52" name="Freeform 376"/>
              <p:cNvSpPr/>
              <p:nvPr>
                <p:custDataLst>
                  <p:tags r:id="rId371"/>
                </p:custDataLst>
              </p:nvPr>
            </p:nvSpPr>
            <p:spPr>
              <a:xfrm>
                <a:off x="2075" y="2985"/>
                <a:ext cx="9" cy="12"/>
              </a:xfrm>
              <a:custGeom>
                <a:avLst/>
                <a:gdLst/>
                <a:ahLst/>
                <a:cxnLst>
                  <a:cxn ang="0">
                    <a:pos x="45" y="0"/>
                  </a:cxn>
                  <a:cxn ang="0">
                    <a:pos x="0" y="70"/>
                  </a:cxn>
                </a:cxnLst>
                <a:pathLst>
                  <a:path w="4" h="5">
                    <a:moveTo>
                      <a:pt x="4" y="0"/>
                    </a:moveTo>
                    <a:cubicBezTo>
                      <a:pt x="3" y="1"/>
                      <a:pt x="1" y="3"/>
                      <a:pt x="0" y="5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53" name="Freeform 377"/>
              <p:cNvSpPr/>
              <p:nvPr>
                <p:custDataLst>
                  <p:tags r:id="rId372"/>
                </p:custDataLst>
              </p:nvPr>
            </p:nvSpPr>
            <p:spPr>
              <a:xfrm>
                <a:off x="1993" y="2927"/>
                <a:ext cx="12" cy="17"/>
              </a:xfrm>
              <a:custGeom>
                <a:avLst/>
                <a:gdLst/>
                <a:ahLst/>
                <a:cxnLst>
                  <a:cxn ang="0">
                    <a:pos x="70" y="0"/>
                  </a:cxn>
                  <a:cxn ang="0">
                    <a:pos x="0" y="100"/>
                  </a:cxn>
                </a:cxnLst>
                <a:pathLst>
                  <a:path w="5" h="7">
                    <a:moveTo>
                      <a:pt x="5" y="0"/>
                    </a:moveTo>
                    <a:cubicBezTo>
                      <a:pt x="3" y="2"/>
                      <a:pt x="1" y="4"/>
                      <a:pt x="0" y="7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54" name="Freeform 378"/>
              <p:cNvSpPr/>
              <p:nvPr>
                <p:custDataLst>
                  <p:tags r:id="rId373"/>
                </p:custDataLst>
              </p:nvPr>
            </p:nvSpPr>
            <p:spPr>
              <a:xfrm>
                <a:off x="1901" y="2831"/>
                <a:ext cx="4" cy="19"/>
              </a:xfrm>
              <a:custGeom>
                <a:avLst/>
                <a:gdLst/>
                <a:ahLst/>
                <a:cxnLst>
                  <a:cxn ang="0">
                    <a:pos x="8" y="107"/>
                  </a:cxn>
                  <a:cxn ang="0">
                    <a:pos x="16" y="0"/>
                  </a:cxn>
                </a:cxnLst>
                <a:pathLst>
                  <a:path w="2" h="8">
                    <a:moveTo>
                      <a:pt x="1" y="8"/>
                    </a:moveTo>
                    <a:cubicBezTo>
                      <a:pt x="1" y="5"/>
                      <a:pt x="0" y="2"/>
                      <a:pt x="2" y="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55" name="Freeform 379"/>
              <p:cNvSpPr/>
              <p:nvPr>
                <p:custDataLst>
                  <p:tags r:id="rId374"/>
                </p:custDataLst>
              </p:nvPr>
            </p:nvSpPr>
            <p:spPr>
              <a:xfrm>
                <a:off x="1767" y="2804"/>
                <a:ext cx="5" cy="17"/>
              </a:xfrm>
              <a:custGeom>
                <a:avLst/>
                <a:gdLst/>
                <a:ahLst/>
                <a:cxnLst>
                  <a:cxn ang="0">
                    <a:pos x="33" y="0"/>
                  </a:cxn>
                  <a:cxn ang="0">
                    <a:pos x="0" y="100"/>
                  </a:cxn>
                </a:cxnLst>
                <a:pathLst>
                  <a:path w="2" h="7">
                    <a:moveTo>
                      <a:pt x="2" y="0"/>
                    </a:moveTo>
                    <a:cubicBezTo>
                      <a:pt x="0" y="2"/>
                      <a:pt x="0" y="4"/>
                      <a:pt x="0" y="7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56" name="Freeform 380"/>
              <p:cNvSpPr/>
              <p:nvPr>
                <p:custDataLst>
                  <p:tags r:id="rId375"/>
                </p:custDataLst>
              </p:nvPr>
            </p:nvSpPr>
            <p:spPr>
              <a:xfrm>
                <a:off x="1604" y="2768"/>
                <a:ext cx="7" cy="22"/>
              </a:xfrm>
              <a:custGeom>
                <a:avLst/>
                <a:gdLst/>
                <a:ahLst/>
                <a:cxnLst>
                  <a:cxn ang="0">
                    <a:pos x="28" y="0"/>
                  </a:cxn>
                  <a:cxn ang="0">
                    <a:pos x="0" y="132"/>
                  </a:cxn>
                </a:cxnLst>
                <a:pathLst>
                  <a:path w="3" h="9">
                    <a:moveTo>
                      <a:pt x="2" y="0"/>
                    </a:moveTo>
                    <a:cubicBezTo>
                      <a:pt x="3" y="4"/>
                      <a:pt x="2" y="7"/>
                      <a:pt x="0" y="9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57" name="Freeform 381"/>
              <p:cNvSpPr/>
              <p:nvPr>
                <p:custDataLst>
                  <p:tags r:id="rId376"/>
                </p:custDataLst>
              </p:nvPr>
            </p:nvSpPr>
            <p:spPr>
              <a:xfrm>
                <a:off x="1452" y="2741"/>
                <a:ext cx="3" cy="17"/>
              </a:xfrm>
              <a:custGeom>
                <a:avLst/>
                <a:gdLst/>
                <a:ahLst/>
                <a:cxnLst>
                  <a:cxn ang="0">
                    <a:pos x="27" y="0"/>
                  </a:cxn>
                  <a:cxn ang="0">
                    <a:pos x="27" y="100"/>
                  </a:cxn>
                </a:cxnLst>
                <a:pathLst>
                  <a:path w="1" h="7">
                    <a:moveTo>
                      <a:pt x="1" y="0"/>
                    </a:moveTo>
                    <a:cubicBezTo>
                      <a:pt x="1" y="2"/>
                      <a:pt x="0" y="5"/>
                      <a:pt x="1" y="7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58" name="Freeform 382"/>
              <p:cNvSpPr/>
              <p:nvPr>
                <p:custDataLst>
                  <p:tags r:id="rId377"/>
                </p:custDataLst>
              </p:nvPr>
            </p:nvSpPr>
            <p:spPr>
              <a:xfrm>
                <a:off x="1294" y="2710"/>
                <a:ext cx="2" cy="17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0" y="100"/>
                  </a:cxn>
                </a:cxnLst>
                <a:pathLst>
                  <a:path w="1" h="7">
                    <a:moveTo>
                      <a:pt x="1" y="0"/>
                    </a:moveTo>
                    <a:cubicBezTo>
                      <a:pt x="1" y="2"/>
                      <a:pt x="0" y="5"/>
                      <a:pt x="0" y="7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59" name="Freeform 383"/>
              <p:cNvSpPr/>
              <p:nvPr>
                <p:custDataLst>
                  <p:tags r:id="rId378"/>
                </p:custDataLst>
              </p:nvPr>
            </p:nvSpPr>
            <p:spPr>
              <a:xfrm>
                <a:off x="1099" y="2666"/>
                <a:ext cx="3" cy="12"/>
              </a:xfrm>
              <a:custGeom>
                <a:avLst/>
                <a:gdLst/>
                <a:ahLst/>
                <a:cxnLst>
                  <a:cxn ang="0">
                    <a:pos x="27" y="0"/>
                  </a:cxn>
                  <a:cxn ang="0">
                    <a:pos x="0" y="70"/>
                  </a:cxn>
                </a:cxnLst>
                <a:pathLst>
                  <a:path w="1" h="5">
                    <a:moveTo>
                      <a:pt x="1" y="0"/>
                    </a:moveTo>
                    <a:cubicBezTo>
                      <a:pt x="0" y="2"/>
                      <a:pt x="0" y="4"/>
                      <a:pt x="0" y="5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60" name="Freeform 384"/>
              <p:cNvSpPr/>
              <p:nvPr>
                <p:custDataLst>
                  <p:tags r:id="rId379"/>
                </p:custDataLst>
              </p:nvPr>
            </p:nvSpPr>
            <p:spPr>
              <a:xfrm>
                <a:off x="887" y="2621"/>
                <a:ext cx="6" cy="21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24" y="114"/>
                  </a:cxn>
                </a:cxnLst>
                <a:pathLst>
                  <a:path w="3" h="9">
                    <a:moveTo>
                      <a:pt x="1" y="0"/>
                    </a:moveTo>
                    <a:cubicBezTo>
                      <a:pt x="0" y="2"/>
                      <a:pt x="1" y="7"/>
                      <a:pt x="3" y="9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61" name="Freeform 385"/>
              <p:cNvSpPr/>
              <p:nvPr>
                <p:custDataLst>
                  <p:tags r:id="rId380"/>
                </p:custDataLst>
              </p:nvPr>
            </p:nvSpPr>
            <p:spPr>
              <a:xfrm>
                <a:off x="717" y="2587"/>
                <a:ext cx="7" cy="17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37" y="100"/>
                  </a:cxn>
                </a:cxnLst>
                <a:pathLst>
                  <a:path w="3" h="7">
                    <a:moveTo>
                      <a:pt x="1" y="0"/>
                    </a:moveTo>
                    <a:cubicBezTo>
                      <a:pt x="0" y="2"/>
                      <a:pt x="0" y="6"/>
                      <a:pt x="3" y="7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62" name="Freeform 386"/>
              <p:cNvSpPr/>
              <p:nvPr>
                <p:custDataLst>
                  <p:tags r:id="rId381"/>
                </p:custDataLst>
              </p:nvPr>
            </p:nvSpPr>
            <p:spPr>
              <a:xfrm>
                <a:off x="549" y="2555"/>
                <a:ext cx="2" cy="1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63"/>
                  </a:cxn>
                </a:cxnLst>
                <a:pathLst>
                  <a:path w="1" h="4">
                    <a:moveTo>
                      <a:pt x="0" y="0"/>
                    </a:moveTo>
                    <a:cubicBezTo>
                      <a:pt x="0" y="1"/>
                      <a:pt x="0" y="3"/>
                      <a:pt x="1" y="4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63" name="Freeform 387"/>
              <p:cNvSpPr/>
              <p:nvPr>
                <p:custDataLst>
                  <p:tags r:id="rId382"/>
                </p:custDataLst>
              </p:nvPr>
            </p:nvSpPr>
            <p:spPr>
              <a:xfrm>
                <a:off x="696" y="2415"/>
                <a:ext cx="3" cy="2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62"/>
                  </a:cxn>
                </a:cxnLst>
                <a:pathLst>
                  <a:path w="1" h="11">
                    <a:moveTo>
                      <a:pt x="0" y="0"/>
                    </a:moveTo>
                    <a:cubicBezTo>
                      <a:pt x="1" y="4"/>
                      <a:pt x="0" y="8"/>
                      <a:pt x="0" y="11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64" name="Freeform 388"/>
              <p:cNvSpPr/>
              <p:nvPr>
                <p:custDataLst>
                  <p:tags r:id="rId383"/>
                </p:custDataLst>
              </p:nvPr>
            </p:nvSpPr>
            <p:spPr>
              <a:xfrm>
                <a:off x="943" y="2471"/>
                <a:ext cx="2" cy="19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0" y="107"/>
                  </a:cxn>
                </a:cxnLst>
                <a:pathLst>
                  <a:path w="1" h="8">
                    <a:moveTo>
                      <a:pt x="1" y="0"/>
                    </a:moveTo>
                    <a:cubicBezTo>
                      <a:pt x="1" y="3"/>
                      <a:pt x="1" y="6"/>
                      <a:pt x="0" y="8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65" name="Freeform 389"/>
              <p:cNvSpPr/>
              <p:nvPr>
                <p:custDataLst>
                  <p:tags r:id="rId384"/>
                </p:custDataLst>
              </p:nvPr>
            </p:nvSpPr>
            <p:spPr>
              <a:xfrm>
                <a:off x="1194" y="2524"/>
                <a:ext cx="5" cy="26"/>
              </a:xfrm>
              <a:custGeom>
                <a:avLst/>
                <a:gdLst/>
                <a:ahLst/>
                <a:cxnLst>
                  <a:cxn ang="0">
                    <a:pos x="33" y="0"/>
                  </a:cxn>
                  <a:cxn ang="0">
                    <a:pos x="0" y="144"/>
                  </a:cxn>
                </a:cxnLst>
                <a:pathLst>
                  <a:path w="2" h="11">
                    <a:moveTo>
                      <a:pt x="2" y="0"/>
                    </a:moveTo>
                    <a:cubicBezTo>
                      <a:pt x="2" y="4"/>
                      <a:pt x="1" y="8"/>
                      <a:pt x="0" y="11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66" name="Freeform 390"/>
              <p:cNvSpPr/>
              <p:nvPr>
                <p:custDataLst>
                  <p:tags r:id="rId385"/>
                </p:custDataLst>
              </p:nvPr>
            </p:nvSpPr>
            <p:spPr>
              <a:xfrm>
                <a:off x="1457" y="2579"/>
                <a:ext cx="5" cy="22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0" y="132"/>
                  </a:cxn>
                </a:cxnLst>
                <a:pathLst>
                  <a:path w="2" h="9">
                    <a:moveTo>
                      <a:pt x="1" y="0"/>
                    </a:moveTo>
                    <a:cubicBezTo>
                      <a:pt x="2" y="3"/>
                      <a:pt x="1" y="6"/>
                      <a:pt x="0" y="9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67" name="Freeform 391"/>
              <p:cNvSpPr/>
              <p:nvPr>
                <p:custDataLst>
                  <p:tags r:id="rId386"/>
                </p:custDataLst>
              </p:nvPr>
            </p:nvSpPr>
            <p:spPr>
              <a:xfrm>
                <a:off x="1704" y="2628"/>
                <a:ext cx="2" cy="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144"/>
                  </a:cxn>
                </a:cxnLst>
                <a:pathLst>
                  <a:path w="1" h="11">
                    <a:moveTo>
                      <a:pt x="0" y="0"/>
                    </a:moveTo>
                    <a:cubicBezTo>
                      <a:pt x="1" y="4"/>
                      <a:pt x="1" y="7"/>
                      <a:pt x="1" y="11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68" name="Freeform 392"/>
              <p:cNvSpPr/>
              <p:nvPr>
                <p:custDataLst>
                  <p:tags r:id="rId387"/>
                </p:custDataLst>
              </p:nvPr>
            </p:nvSpPr>
            <p:spPr>
              <a:xfrm>
                <a:off x="1946" y="2678"/>
                <a:ext cx="2" cy="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58"/>
                  </a:cxn>
                </a:cxnLst>
                <a:pathLst>
                  <a:path w="1" h="10">
                    <a:moveTo>
                      <a:pt x="0" y="0"/>
                    </a:moveTo>
                    <a:cubicBezTo>
                      <a:pt x="1" y="3"/>
                      <a:pt x="0" y="7"/>
                      <a:pt x="0" y="1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69" name="Freeform 393"/>
              <p:cNvSpPr/>
              <p:nvPr>
                <p:custDataLst>
                  <p:tags r:id="rId388"/>
                </p:custDataLst>
              </p:nvPr>
            </p:nvSpPr>
            <p:spPr>
              <a:xfrm>
                <a:off x="2220" y="2736"/>
                <a:ext cx="2" cy="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00"/>
                  </a:cxn>
                </a:cxnLst>
                <a:pathLst>
                  <a:path w="1" h="7">
                    <a:moveTo>
                      <a:pt x="0" y="0"/>
                    </a:moveTo>
                    <a:cubicBezTo>
                      <a:pt x="1" y="2"/>
                      <a:pt x="1" y="5"/>
                      <a:pt x="0" y="7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70" name="Freeform 394"/>
              <p:cNvSpPr/>
              <p:nvPr>
                <p:custDataLst>
                  <p:tags r:id="rId389"/>
                </p:custDataLst>
              </p:nvPr>
            </p:nvSpPr>
            <p:spPr>
              <a:xfrm>
                <a:off x="2498" y="2782"/>
                <a:ext cx="1" cy="2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32"/>
                  </a:cxn>
                </a:cxnLst>
                <a:pathLst>
                  <a:path w="1" h="9">
                    <a:moveTo>
                      <a:pt x="0" y="0"/>
                    </a:moveTo>
                    <a:cubicBezTo>
                      <a:pt x="0" y="3"/>
                      <a:pt x="0" y="6"/>
                      <a:pt x="0" y="9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71" name="Freeform 395"/>
              <p:cNvSpPr/>
              <p:nvPr>
                <p:custDataLst>
                  <p:tags r:id="rId390"/>
                </p:custDataLst>
              </p:nvPr>
            </p:nvSpPr>
            <p:spPr>
              <a:xfrm>
                <a:off x="2784" y="2843"/>
                <a:ext cx="4" cy="26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0" y="144"/>
                  </a:cxn>
                </a:cxnLst>
                <a:pathLst>
                  <a:path w="2" h="11">
                    <a:moveTo>
                      <a:pt x="1" y="0"/>
                    </a:moveTo>
                    <a:cubicBezTo>
                      <a:pt x="1" y="4"/>
                      <a:pt x="2" y="8"/>
                      <a:pt x="0" y="11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72" name="Freeform 396"/>
              <p:cNvSpPr/>
              <p:nvPr>
                <p:custDataLst>
                  <p:tags r:id="rId391"/>
                </p:custDataLst>
              </p:nvPr>
            </p:nvSpPr>
            <p:spPr>
              <a:xfrm>
                <a:off x="3069" y="2898"/>
                <a:ext cx="2" cy="2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32"/>
                  </a:cxn>
                </a:cxnLst>
                <a:pathLst>
                  <a:path w="1" h="9">
                    <a:moveTo>
                      <a:pt x="0" y="0"/>
                    </a:moveTo>
                    <a:cubicBezTo>
                      <a:pt x="1" y="3"/>
                      <a:pt x="1" y="6"/>
                      <a:pt x="0" y="9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73" name="Freeform 397"/>
              <p:cNvSpPr/>
              <p:nvPr>
                <p:custDataLst>
                  <p:tags r:id="rId392"/>
                </p:custDataLst>
              </p:nvPr>
            </p:nvSpPr>
            <p:spPr>
              <a:xfrm>
                <a:off x="3359" y="2956"/>
                <a:ext cx="4" cy="27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0" y="162"/>
                  </a:cxn>
                </a:cxnLst>
                <a:pathLst>
                  <a:path w="2" h="11">
                    <a:moveTo>
                      <a:pt x="1" y="0"/>
                    </a:moveTo>
                    <a:cubicBezTo>
                      <a:pt x="2" y="4"/>
                      <a:pt x="2" y="7"/>
                      <a:pt x="0" y="11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74" name="Freeform 398"/>
              <p:cNvSpPr/>
              <p:nvPr>
                <p:custDataLst>
                  <p:tags r:id="rId393"/>
                </p:custDataLst>
              </p:nvPr>
            </p:nvSpPr>
            <p:spPr>
              <a:xfrm>
                <a:off x="3680" y="3021"/>
                <a:ext cx="5" cy="2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0" y="132"/>
                  </a:cxn>
                </a:cxnLst>
                <a:pathLst>
                  <a:path w="2" h="9">
                    <a:moveTo>
                      <a:pt x="0" y="0"/>
                    </a:moveTo>
                    <a:cubicBezTo>
                      <a:pt x="2" y="2"/>
                      <a:pt x="2" y="6"/>
                      <a:pt x="1" y="9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75" name="Freeform 399"/>
              <p:cNvSpPr/>
              <p:nvPr>
                <p:custDataLst>
                  <p:tags r:id="rId394"/>
                </p:custDataLst>
              </p:nvPr>
            </p:nvSpPr>
            <p:spPr>
              <a:xfrm>
                <a:off x="3977" y="3075"/>
                <a:ext cx="4" cy="24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0" y="139"/>
                  </a:cxn>
                </a:cxnLst>
                <a:pathLst>
                  <a:path w="2" h="10">
                    <a:moveTo>
                      <a:pt x="1" y="0"/>
                    </a:moveTo>
                    <a:cubicBezTo>
                      <a:pt x="2" y="4"/>
                      <a:pt x="1" y="7"/>
                      <a:pt x="0" y="1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76" name="Freeform 400"/>
              <p:cNvSpPr/>
              <p:nvPr>
                <p:custDataLst>
                  <p:tags r:id="rId395"/>
                </p:custDataLst>
              </p:nvPr>
            </p:nvSpPr>
            <p:spPr>
              <a:xfrm>
                <a:off x="4305" y="3142"/>
                <a:ext cx="2" cy="1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07"/>
                  </a:cxn>
                </a:cxnLst>
                <a:pathLst>
                  <a:path w="1" h="8">
                    <a:moveTo>
                      <a:pt x="0" y="0"/>
                    </a:moveTo>
                    <a:cubicBezTo>
                      <a:pt x="1" y="2"/>
                      <a:pt x="1" y="5"/>
                      <a:pt x="0" y="8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77" name="Freeform 401"/>
              <p:cNvSpPr/>
              <p:nvPr>
                <p:custDataLst>
                  <p:tags r:id="rId396"/>
                </p:custDataLst>
              </p:nvPr>
            </p:nvSpPr>
            <p:spPr>
              <a:xfrm>
                <a:off x="4846" y="3101"/>
                <a:ext cx="2" cy="22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132"/>
                  </a:cxn>
                </a:cxnLst>
                <a:pathLst>
                  <a:path w="1" h="9">
                    <a:moveTo>
                      <a:pt x="1" y="0"/>
                    </a:moveTo>
                    <a:cubicBezTo>
                      <a:pt x="0" y="3"/>
                      <a:pt x="1" y="6"/>
                      <a:pt x="1" y="9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78" name="Freeform 402"/>
              <p:cNvSpPr/>
              <p:nvPr>
                <p:custDataLst>
                  <p:tags r:id="rId397"/>
                </p:custDataLst>
              </p:nvPr>
            </p:nvSpPr>
            <p:spPr>
              <a:xfrm>
                <a:off x="5050" y="3149"/>
                <a:ext cx="20" cy="22"/>
              </a:xfrm>
              <a:custGeom>
                <a:avLst/>
                <a:gdLst/>
                <a:ahLst/>
                <a:cxnLst>
                  <a:cxn ang="0">
                    <a:pos x="0" y="132"/>
                  </a:cxn>
                  <a:cxn ang="0">
                    <a:pos x="98" y="0"/>
                  </a:cxn>
                </a:cxnLst>
                <a:pathLst>
                  <a:path w="9" h="9">
                    <a:moveTo>
                      <a:pt x="0" y="9"/>
                    </a:moveTo>
                    <a:cubicBezTo>
                      <a:pt x="5" y="9"/>
                      <a:pt x="8" y="4"/>
                      <a:pt x="9" y="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79" name="Freeform 403"/>
              <p:cNvSpPr/>
              <p:nvPr>
                <p:custDataLst>
                  <p:tags r:id="rId398"/>
                </p:custDataLst>
              </p:nvPr>
            </p:nvSpPr>
            <p:spPr>
              <a:xfrm>
                <a:off x="5215" y="3321"/>
                <a:ext cx="22" cy="12"/>
              </a:xfrm>
              <a:custGeom>
                <a:avLst/>
                <a:gdLst/>
                <a:ahLst/>
                <a:cxnLst>
                  <a:cxn ang="0">
                    <a:pos x="0" y="70"/>
                  </a:cxn>
                  <a:cxn ang="0">
                    <a:pos x="106" y="0"/>
                  </a:cxn>
                </a:cxnLst>
                <a:pathLst>
                  <a:path w="10" h="5">
                    <a:moveTo>
                      <a:pt x="0" y="5"/>
                    </a:moveTo>
                    <a:cubicBezTo>
                      <a:pt x="4" y="5"/>
                      <a:pt x="7" y="2"/>
                      <a:pt x="10" y="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80" name="Freeform 404"/>
              <p:cNvSpPr/>
              <p:nvPr>
                <p:custDataLst>
                  <p:tags r:id="rId399"/>
                </p:custDataLst>
              </p:nvPr>
            </p:nvSpPr>
            <p:spPr>
              <a:xfrm>
                <a:off x="5296" y="3548"/>
                <a:ext cx="23" cy="9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122" y="0"/>
                  </a:cxn>
                </a:cxnLst>
                <a:pathLst>
                  <a:path w="10" h="4">
                    <a:moveTo>
                      <a:pt x="0" y="2"/>
                    </a:moveTo>
                    <a:cubicBezTo>
                      <a:pt x="2" y="4"/>
                      <a:pt x="7" y="2"/>
                      <a:pt x="10" y="0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481" name="Freeform 405"/>
              <p:cNvSpPr/>
              <p:nvPr>
                <p:custDataLst>
                  <p:tags r:id="rId400"/>
                </p:custDataLst>
              </p:nvPr>
            </p:nvSpPr>
            <p:spPr>
              <a:xfrm>
                <a:off x="5289" y="3775"/>
                <a:ext cx="16" cy="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5" y="77"/>
                  </a:cxn>
                </a:cxnLst>
                <a:pathLst>
                  <a:path w="7" h="6">
                    <a:moveTo>
                      <a:pt x="0" y="0"/>
                    </a:moveTo>
                    <a:cubicBezTo>
                      <a:pt x="0" y="4"/>
                      <a:pt x="4" y="6"/>
                      <a:pt x="7" y="6"/>
                    </a:cubicBezTo>
                  </a:path>
                </a:pathLst>
              </a:custGeom>
              <a:noFill/>
              <a:ln w="7938" cap="rnd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47109" name="Freeform 406"/>
            <p:cNvSpPr/>
            <p:nvPr>
              <p:custDataLst>
                <p:tags r:id="rId401"/>
              </p:custDataLst>
            </p:nvPr>
          </p:nvSpPr>
          <p:spPr>
            <a:xfrm>
              <a:off x="5199" y="3990"/>
              <a:ext cx="14" cy="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7" y="100"/>
                </a:cxn>
              </a:cxnLst>
              <a:pathLst>
                <a:path w="6" h="7">
                  <a:moveTo>
                    <a:pt x="0" y="0"/>
                  </a:moveTo>
                  <a:cubicBezTo>
                    <a:pt x="1" y="3"/>
                    <a:pt x="4" y="5"/>
                    <a:pt x="6" y="7"/>
                  </a:cubicBezTo>
                </a:path>
              </a:pathLst>
            </a:custGeom>
            <a:noFill/>
            <a:ln w="7938" cap="rnd" cmpd="sng">
              <a:solidFill>
                <a:srgbClr val="FFFF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10" name="Freeform 407"/>
            <p:cNvSpPr/>
            <p:nvPr>
              <p:custDataLst>
                <p:tags r:id="rId402"/>
              </p:custDataLst>
            </p:nvPr>
          </p:nvSpPr>
          <p:spPr>
            <a:xfrm>
              <a:off x="5031" y="4132"/>
              <a:ext cx="7" cy="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7" y="100"/>
                </a:cxn>
              </a:cxnLst>
              <a:pathLst>
                <a:path w="3" h="7">
                  <a:moveTo>
                    <a:pt x="0" y="0"/>
                  </a:moveTo>
                  <a:cubicBezTo>
                    <a:pt x="1" y="2"/>
                    <a:pt x="2" y="5"/>
                    <a:pt x="3" y="7"/>
                  </a:cubicBezTo>
                </a:path>
              </a:pathLst>
            </a:custGeom>
            <a:noFill/>
            <a:ln w="7938" cap="rnd" cmpd="sng">
              <a:solidFill>
                <a:srgbClr val="FFFF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11" name="Freeform 408"/>
            <p:cNvSpPr/>
            <p:nvPr>
              <p:custDataLst>
                <p:tags r:id="rId403"/>
              </p:custDataLst>
            </p:nvPr>
          </p:nvSpPr>
          <p:spPr>
            <a:xfrm>
              <a:off x="4816" y="4161"/>
              <a:ext cx="12" cy="24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0" y="139"/>
                </a:cxn>
              </a:cxnLst>
              <a:pathLst>
                <a:path w="5" h="10">
                  <a:moveTo>
                    <a:pt x="5" y="0"/>
                  </a:moveTo>
                  <a:cubicBezTo>
                    <a:pt x="3" y="3"/>
                    <a:pt x="2" y="7"/>
                    <a:pt x="0" y="10"/>
                  </a:cubicBezTo>
                </a:path>
              </a:pathLst>
            </a:custGeom>
            <a:noFill/>
            <a:ln w="7938" cap="rnd" cmpd="sng">
              <a:solidFill>
                <a:srgbClr val="FFFF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12" name="Freeform 409"/>
            <p:cNvSpPr/>
            <p:nvPr>
              <p:custDataLst>
                <p:tags r:id="rId404"/>
              </p:custDataLst>
            </p:nvPr>
          </p:nvSpPr>
          <p:spPr>
            <a:xfrm>
              <a:off x="4312" y="3975"/>
              <a:ext cx="6" cy="1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0" y="63"/>
                </a:cxn>
              </a:cxnLst>
              <a:pathLst>
                <a:path w="3" h="4">
                  <a:moveTo>
                    <a:pt x="3" y="0"/>
                  </a:moveTo>
                  <a:cubicBezTo>
                    <a:pt x="3" y="2"/>
                    <a:pt x="1" y="3"/>
                    <a:pt x="0" y="4"/>
                  </a:cubicBezTo>
                </a:path>
              </a:pathLst>
            </a:custGeom>
            <a:noFill/>
            <a:ln w="7938" cap="rnd" cmpd="sng">
              <a:solidFill>
                <a:srgbClr val="FFFF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13" name="Freeform 410"/>
            <p:cNvSpPr/>
            <p:nvPr>
              <p:custDataLst>
                <p:tags r:id="rId405"/>
              </p:custDataLst>
            </p:nvPr>
          </p:nvSpPr>
          <p:spPr>
            <a:xfrm>
              <a:off x="3988" y="3912"/>
              <a:ext cx="9" cy="17"/>
            </a:xfrm>
            <a:custGeom>
              <a:avLst/>
              <a:gdLst/>
              <a:ahLst/>
              <a:cxnLst>
                <a:cxn ang="0">
                  <a:pos x="45" y="0"/>
                </a:cxn>
                <a:cxn ang="0">
                  <a:pos x="0" y="100"/>
                </a:cxn>
              </a:cxnLst>
              <a:pathLst>
                <a:path w="4" h="7">
                  <a:moveTo>
                    <a:pt x="4" y="0"/>
                  </a:moveTo>
                  <a:cubicBezTo>
                    <a:pt x="3" y="3"/>
                    <a:pt x="2" y="5"/>
                    <a:pt x="0" y="7"/>
                  </a:cubicBezTo>
                </a:path>
              </a:pathLst>
            </a:custGeom>
            <a:noFill/>
            <a:ln w="7938" cap="rnd" cmpd="sng">
              <a:solidFill>
                <a:srgbClr val="FFFF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14" name="Freeform 411"/>
            <p:cNvSpPr/>
            <p:nvPr>
              <p:custDataLst>
                <p:tags r:id="rId406"/>
              </p:custDataLst>
            </p:nvPr>
          </p:nvSpPr>
          <p:spPr>
            <a:xfrm>
              <a:off x="3689" y="3857"/>
              <a:ext cx="9" cy="12"/>
            </a:xfrm>
            <a:custGeom>
              <a:avLst/>
              <a:gdLst/>
              <a:ahLst/>
              <a:cxnLst>
                <a:cxn ang="0">
                  <a:pos x="45" y="0"/>
                </a:cxn>
                <a:cxn ang="0">
                  <a:pos x="0" y="70"/>
                </a:cxn>
              </a:cxnLst>
              <a:pathLst>
                <a:path w="4" h="5">
                  <a:moveTo>
                    <a:pt x="4" y="0"/>
                  </a:moveTo>
                  <a:cubicBezTo>
                    <a:pt x="3" y="1"/>
                    <a:pt x="1" y="3"/>
                    <a:pt x="0" y="5"/>
                  </a:cubicBezTo>
                </a:path>
              </a:pathLst>
            </a:custGeom>
            <a:noFill/>
            <a:ln w="7938" cap="rnd" cmpd="sng">
              <a:solidFill>
                <a:srgbClr val="FFFF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15" name="Freeform 412"/>
            <p:cNvSpPr/>
            <p:nvPr>
              <p:custDataLst>
                <p:tags r:id="rId407"/>
              </p:custDataLst>
            </p:nvPr>
          </p:nvSpPr>
          <p:spPr>
            <a:xfrm>
              <a:off x="3422" y="3804"/>
              <a:ext cx="9" cy="14"/>
            </a:xfrm>
            <a:custGeom>
              <a:avLst/>
              <a:gdLst/>
              <a:ahLst/>
              <a:cxnLst>
                <a:cxn ang="0">
                  <a:pos x="45" y="0"/>
                </a:cxn>
                <a:cxn ang="0">
                  <a:pos x="0" y="77"/>
                </a:cxn>
              </a:cxnLst>
              <a:pathLst>
                <a:path w="4" h="6">
                  <a:moveTo>
                    <a:pt x="4" y="0"/>
                  </a:moveTo>
                  <a:cubicBezTo>
                    <a:pt x="2" y="2"/>
                    <a:pt x="0" y="4"/>
                    <a:pt x="0" y="6"/>
                  </a:cubicBezTo>
                </a:path>
              </a:pathLst>
            </a:custGeom>
            <a:noFill/>
            <a:ln w="7938" cap="rnd" cmpd="sng">
              <a:solidFill>
                <a:srgbClr val="FFFF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16" name="Freeform 413"/>
            <p:cNvSpPr/>
            <p:nvPr>
              <p:custDataLst>
                <p:tags r:id="rId408"/>
              </p:custDataLst>
            </p:nvPr>
          </p:nvSpPr>
          <p:spPr>
            <a:xfrm>
              <a:off x="3141" y="3741"/>
              <a:ext cx="9" cy="14"/>
            </a:xfrm>
            <a:custGeom>
              <a:avLst/>
              <a:gdLst/>
              <a:ahLst/>
              <a:cxnLst>
                <a:cxn ang="0">
                  <a:pos x="45" y="0"/>
                </a:cxn>
                <a:cxn ang="0">
                  <a:pos x="0" y="77"/>
                </a:cxn>
              </a:cxnLst>
              <a:pathLst>
                <a:path w="4" h="6">
                  <a:moveTo>
                    <a:pt x="4" y="0"/>
                  </a:moveTo>
                  <a:cubicBezTo>
                    <a:pt x="2" y="2"/>
                    <a:pt x="0" y="4"/>
                    <a:pt x="0" y="6"/>
                  </a:cubicBezTo>
                </a:path>
              </a:pathLst>
            </a:custGeom>
            <a:noFill/>
            <a:ln w="7938" cap="rnd" cmpd="sng">
              <a:solidFill>
                <a:srgbClr val="FFFF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17" name="Freeform 414"/>
            <p:cNvSpPr/>
            <p:nvPr>
              <p:custDataLst>
                <p:tags r:id="rId409"/>
              </p:custDataLst>
            </p:nvPr>
          </p:nvSpPr>
          <p:spPr>
            <a:xfrm>
              <a:off x="2899" y="3690"/>
              <a:ext cx="9" cy="22"/>
            </a:xfrm>
            <a:custGeom>
              <a:avLst/>
              <a:gdLst/>
              <a:ahLst/>
              <a:cxnLst>
                <a:cxn ang="0">
                  <a:pos x="45" y="12"/>
                </a:cxn>
                <a:cxn ang="0">
                  <a:pos x="0" y="132"/>
                </a:cxn>
              </a:cxnLst>
              <a:pathLst>
                <a:path w="4" h="9">
                  <a:moveTo>
                    <a:pt x="4" y="1"/>
                  </a:moveTo>
                  <a:cubicBezTo>
                    <a:pt x="4" y="0"/>
                    <a:pt x="0" y="7"/>
                    <a:pt x="0" y="9"/>
                  </a:cubicBezTo>
                </a:path>
              </a:pathLst>
            </a:custGeom>
            <a:noFill/>
            <a:ln w="7938" cap="rnd" cmpd="sng">
              <a:solidFill>
                <a:srgbClr val="FFFF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18" name="Freeform 415"/>
            <p:cNvSpPr/>
            <p:nvPr>
              <p:custDataLst>
                <p:tags r:id="rId410"/>
              </p:custDataLst>
            </p:nvPr>
          </p:nvSpPr>
          <p:spPr>
            <a:xfrm>
              <a:off x="2550" y="3620"/>
              <a:ext cx="9" cy="15"/>
            </a:xfrm>
            <a:custGeom>
              <a:avLst/>
              <a:gdLst/>
              <a:ahLst/>
              <a:cxnLst>
                <a:cxn ang="0">
                  <a:pos x="45" y="0"/>
                </a:cxn>
                <a:cxn ang="0">
                  <a:pos x="0" y="95"/>
                </a:cxn>
              </a:cxnLst>
              <a:pathLst>
                <a:path w="4" h="6">
                  <a:moveTo>
                    <a:pt x="4" y="0"/>
                  </a:moveTo>
                  <a:cubicBezTo>
                    <a:pt x="2" y="2"/>
                    <a:pt x="1" y="4"/>
                    <a:pt x="0" y="6"/>
                  </a:cubicBezTo>
                </a:path>
              </a:pathLst>
            </a:custGeom>
            <a:noFill/>
            <a:ln w="7938" cap="rnd" cmpd="sng">
              <a:solidFill>
                <a:srgbClr val="FFFF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19" name="Freeform 416"/>
            <p:cNvSpPr/>
            <p:nvPr>
              <p:custDataLst>
                <p:tags r:id="rId411"/>
              </p:custDataLst>
            </p:nvPr>
          </p:nvSpPr>
          <p:spPr>
            <a:xfrm>
              <a:off x="2295" y="3562"/>
              <a:ext cx="11" cy="22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0" y="132"/>
                </a:cxn>
              </a:cxnLst>
              <a:pathLst>
                <a:path w="5" h="9">
                  <a:moveTo>
                    <a:pt x="5" y="0"/>
                  </a:moveTo>
                  <a:cubicBezTo>
                    <a:pt x="3" y="3"/>
                    <a:pt x="2" y="6"/>
                    <a:pt x="0" y="9"/>
                  </a:cubicBezTo>
                </a:path>
              </a:pathLst>
            </a:custGeom>
            <a:noFill/>
            <a:ln w="7938" cap="rnd" cmpd="sng">
              <a:solidFill>
                <a:srgbClr val="FFFF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20" name="Freeform 417"/>
            <p:cNvSpPr/>
            <p:nvPr>
              <p:custDataLst>
                <p:tags r:id="rId412"/>
              </p:custDataLst>
            </p:nvPr>
          </p:nvSpPr>
          <p:spPr>
            <a:xfrm>
              <a:off x="1935" y="3492"/>
              <a:ext cx="6" cy="17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0" y="100"/>
                </a:cxn>
              </a:cxnLst>
              <a:pathLst>
                <a:path w="3" h="7">
                  <a:moveTo>
                    <a:pt x="3" y="0"/>
                  </a:moveTo>
                  <a:cubicBezTo>
                    <a:pt x="2" y="2"/>
                    <a:pt x="1" y="5"/>
                    <a:pt x="0" y="7"/>
                  </a:cubicBezTo>
                </a:path>
              </a:pathLst>
            </a:custGeom>
            <a:noFill/>
            <a:ln w="7938" cap="rnd" cmpd="sng">
              <a:solidFill>
                <a:srgbClr val="FFFF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21" name="Freeform 418"/>
            <p:cNvSpPr/>
            <p:nvPr>
              <p:custDataLst>
                <p:tags r:id="rId413"/>
              </p:custDataLst>
            </p:nvPr>
          </p:nvSpPr>
          <p:spPr>
            <a:xfrm>
              <a:off x="1701" y="3444"/>
              <a:ext cx="10" cy="17"/>
            </a:xfrm>
            <a:custGeom>
              <a:avLst/>
              <a:gdLst/>
              <a:ahLst/>
              <a:cxnLst>
                <a:cxn ang="0">
                  <a:pos x="63" y="0"/>
                </a:cxn>
                <a:cxn ang="0">
                  <a:pos x="0" y="100"/>
                </a:cxn>
              </a:cxnLst>
              <a:pathLst>
                <a:path w="4" h="7">
                  <a:moveTo>
                    <a:pt x="4" y="0"/>
                  </a:moveTo>
                  <a:cubicBezTo>
                    <a:pt x="2" y="2"/>
                    <a:pt x="0" y="5"/>
                    <a:pt x="0" y="7"/>
                  </a:cubicBezTo>
                </a:path>
              </a:pathLst>
            </a:custGeom>
            <a:noFill/>
            <a:ln w="7938" cap="rnd" cmpd="sng">
              <a:solidFill>
                <a:srgbClr val="FFFF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22" name="Freeform 419"/>
            <p:cNvSpPr/>
            <p:nvPr>
              <p:custDataLst>
                <p:tags r:id="rId414"/>
              </p:custDataLst>
            </p:nvPr>
          </p:nvSpPr>
          <p:spPr>
            <a:xfrm>
              <a:off x="1416" y="3388"/>
              <a:ext cx="7" cy="17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0" y="100"/>
                </a:cxn>
              </a:cxnLst>
              <a:pathLst>
                <a:path w="3" h="7">
                  <a:moveTo>
                    <a:pt x="3" y="0"/>
                  </a:moveTo>
                  <a:cubicBezTo>
                    <a:pt x="1" y="2"/>
                    <a:pt x="0" y="4"/>
                    <a:pt x="0" y="7"/>
                  </a:cubicBezTo>
                </a:path>
              </a:pathLst>
            </a:custGeom>
            <a:noFill/>
            <a:ln w="7938" cap="rnd" cmpd="sng">
              <a:solidFill>
                <a:srgbClr val="FFFF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23" name="Freeform 420"/>
            <p:cNvSpPr/>
            <p:nvPr>
              <p:custDataLst>
                <p:tags r:id="rId415"/>
              </p:custDataLst>
            </p:nvPr>
          </p:nvSpPr>
          <p:spPr>
            <a:xfrm>
              <a:off x="1203" y="3340"/>
              <a:ext cx="10" cy="24"/>
            </a:xfrm>
            <a:custGeom>
              <a:avLst/>
              <a:gdLst/>
              <a:ahLst/>
              <a:cxnLst>
                <a:cxn ang="0">
                  <a:pos x="63" y="0"/>
                </a:cxn>
                <a:cxn ang="0">
                  <a:pos x="0" y="139"/>
                </a:cxn>
              </a:cxnLst>
              <a:pathLst>
                <a:path w="4" h="10">
                  <a:moveTo>
                    <a:pt x="4" y="0"/>
                  </a:moveTo>
                  <a:cubicBezTo>
                    <a:pt x="2" y="3"/>
                    <a:pt x="1" y="7"/>
                    <a:pt x="0" y="10"/>
                  </a:cubicBezTo>
                </a:path>
              </a:pathLst>
            </a:custGeom>
            <a:noFill/>
            <a:ln w="7938" cap="rnd" cmpd="sng">
              <a:solidFill>
                <a:srgbClr val="FFFF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24" name="Freeform 421"/>
            <p:cNvSpPr/>
            <p:nvPr>
              <p:custDataLst>
                <p:tags r:id="rId416"/>
              </p:custDataLst>
            </p:nvPr>
          </p:nvSpPr>
          <p:spPr>
            <a:xfrm>
              <a:off x="948" y="3287"/>
              <a:ext cx="9" cy="17"/>
            </a:xfrm>
            <a:custGeom>
              <a:avLst/>
              <a:gdLst/>
              <a:ahLst/>
              <a:cxnLst>
                <a:cxn ang="0">
                  <a:pos x="45" y="0"/>
                </a:cxn>
                <a:cxn ang="0">
                  <a:pos x="0" y="100"/>
                </a:cxn>
              </a:cxnLst>
              <a:pathLst>
                <a:path w="4" h="7">
                  <a:moveTo>
                    <a:pt x="4" y="0"/>
                  </a:moveTo>
                  <a:cubicBezTo>
                    <a:pt x="2" y="2"/>
                    <a:pt x="0" y="4"/>
                    <a:pt x="0" y="7"/>
                  </a:cubicBezTo>
                </a:path>
              </a:pathLst>
            </a:custGeom>
            <a:noFill/>
            <a:ln w="7938" cap="rnd" cmpd="sng">
              <a:solidFill>
                <a:srgbClr val="FFFF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25" name="Freeform 422"/>
            <p:cNvSpPr/>
            <p:nvPr>
              <p:custDataLst>
                <p:tags r:id="rId417"/>
              </p:custDataLst>
            </p:nvPr>
          </p:nvSpPr>
          <p:spPr>
            <a:xfrm>
              <a:off x="653" y="3227"/>
              <a:ext cx="7" cy="21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12" y="114"/>
                </a:cxn>
              </a:cxnLst>
              <a:pathLst>
                <a:path w="3" h="9">
                  <a:moveTo>
                    <a:pt x="3" y="0"/>
                  </a:moveTo>
                  <a:cubicBezTo>
                    <a:pt x="1" y="3"/>
                    <a:pt x="0" y="6"/>
                    <a:pt x="1" y="9"/>
                  </a:cubicBezTo>
                </a:path>
              </a:pathLst>
            </a:custGeom>
            <a:noFill/>
            <a:ln w="7938" cap="rnd" cmpd="sng">
              <a:solidFill>
                <a:srgbClr val="FFFF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26" name="Freeform 423"/>
            <p:cNvSpPr/>
            <p:nvPr>
              <p:custDataLst>
                <p:tags r:id="rId418"/>
              </p:custDataLst>
            </p:nvPr>
          </p:nvSpPr>
          <p:spPr>
            <a:xfrm>
              <a:off x="420" y="3062"/>
              <a:ext cx="4222" cy="875"/>
            </a:xfrm>
            <a:custGeom>
              <a:avLst/>
              <a:gdLst/>
              <a:ahLst/>
              <a:cxnLst>
                <a:cxn ang="0">
                  <a:pos x="21637" y="4955"/>
                </a:cxn>
                <a:cxn ang="0">
                  <a:pos x="20279" y="4687"/>
                </a:cxn>
                <a:cxn ang="0">
                  <a:pos x="19955" y="4576"/>
                </a:cxn>
                <a:cxn ang="0">
                  <a:pos x="19627" y="4406"/>
                </a:cxn>
                <a:cxn ang="0">
                  <a:pos x="19675" y="4423"/>
                </a:cxn>
                <a:cxn ang="0">
                  <a:pos x="19213" y="3938"/>
                </a:cxn>
                <a:cxn ang="0">
                  <a:pos x="18819" y="3488"/>
                </a:cxn>
                <a:cxn ang="0">
                  <a:pos x="18215" y="3261"/>
                </a:cxn>
                <a:cxn ang="0">
                  <a:pos x="17470" y="3261"/>
                </a:cxn>
                <a:cxn ang="0">
                  <a:pos x="16845" y="3067"/>
                </a:cxn>
                <a:cxn ang="0">
                  <a:pos x="16127" y="2869"/>
                </a:cxn>
                <a:cxn ang="0">
                  <a:pos x="15405" y="2898"/>
                </a:cxn>
                <a:cxn ang="0">
                  <a:pos x="15036" y="3092"/>
                </a:cxn>
                <a:cxn ang="0">
                  <a:pos x="14420" y="3261"/>
                </a:cxn>
                <a:cxn ang="0">
                  <a:pos x="14420" y="3261"/>
                </a:cxn>
                <a:cxn ang="0">
                  <a:pos x="13925" y="3237"/>
                </a:cxn>
                <a:cxn ang="0">
                  <a:pos x="10778" y="2502"/>
                </a:cxn>
                <a:cxn ang="0">
                  <a:pos x="10291" y="2272"/>
                </a:cxn>
                <a:cxn ang="0">
                  <a:pos x="10235" y="2231"/>
                </a:cxn>
                <a:cxn ang="0">
                  <a:pos x="10235" y="2231"/>
                </a:cxn>
                <a:cxn ang="0">
                  <a:pos x="9583" y="1876"/>
                </a:cxn>
                <a:cxn ang="0">
                  <a:pos x="8885" y="1537"/>
                </a:cxn>
                <a:cxn ang="0">
                  <a:pos x="7980" y="1286"/>
                </a:cxn>
                <a:cxn ang="0">
                  <a:pos x="7507" y="1356"/>
                </a:cxn>
                <a:cxn ang="0">
                  <a:pos x="6959" y="1455"/>
                </a:cxn>
                <a:cxn ang="0">
                  <a:pos x="6950" y="1467"/>
                </a:cxn>
                <a:cxn ang="0">
                  <a:pos x="6728" y="1496"/>
                </a:cxn>
                <a:cxn ang="0">
                  <a:pos x="6427" y="1484"/>
                </a:cxn>
                <a:cxn ang="0">
                  <a:pos x="45" y="0"/>
                </a:cxn>
                <a:cxn ang="0">
                  <a:pos x="0" y="140"/>
                </a:cxn>
                <a:cxn ang="0">
                  <a:pos x="6601" y="1694"/>
                </a:cxn>
                <a:cxn ang="0">
                  <a:pos x="8446" y="2202"/>
                </a:cxn>
                <a:cxn ang="0">
                  <a:pos x="10024" y="2482"/>
                </a:cxn>
                <a:cxn ang="0">
                  <a:pos x="14631" y="3575"/>
                </a:cxn>
                <a:cxn ang="0">
                  <a:pos x="16773" y="4177"/>
                </a:cxn>
                <a:cxn ang="0">
                  <a:pos x="19270" y="4634"/>
                </a:cxn>
                <a:cxn ang="0">
                  <a:pos x="21556" y="5112"/>
                </a:cxn>
              </a:cxnLst>
              <a:pathLst>
                <a:path w="1865" h="362">
                  <a:moveTo>
                    <a:pt x="1865" y="351"/>
                  </a:moveTo>
                  <a:cubicBezTo>
                    <a:pt x="1852" y="349"/>
                    <a:pt x="1806" y="342"/>
                    <a:pt x="1748" y="332"/>
                  </a:cubicBezTo>
                  <a:cubicBezTo>
                    <a:pt x="1743" y="331"/>
                    <a:pt x="1727" y="327"/>
                    <a:pt x="1720" y="324"/>
                  </a:cubicBezTo>
                  <a:cubicBezTo>
                    <a:pt x="1709" y="319"/>
                    <a:pt x="1695" y="313"/>
                    <a:pt x="1692" y="312"/>
                  </a:cubicBezTo>
                  <a:cubicBezTo>
                    <a:pt x="1694" y="312"/>
                    <a:pt x="1695" y="312"/>
                    <a:pt x="1696" y="313"/>
                  </a:cubicBezTo>
                  <a:cubicBezTo>
                    <a:pt x="1687" y="311"/>
                    <a:pt x="1664" y="289"/>
                    <a:pt x="1656" y="279"/>
                  </a:cubicBezTo>
                  <a:cubicBezTo>
                    <a:pt x="1640" y="259"/>
                    <a:pt x="1640" y="259"/>
                    <a:pt x="1622" y="247"/>
                  </a:cubicBezTo>
                  <a:cubicBezTo>
                    <a:pt x="1604" y="235"/>
                    <a:pt x="1606" y="241"/>
                    <a:pt x="1570" y="231"/>
                  </a:cubicBezTo>
                  <a:cubicBezTo>
                    <a:pt x="1534" y="221"/>
                    <a:pt x="1534" y="229"/>
                    <a:pt x="1506" y="231"/>
                  </a:cubicBezTo>
                  <a:cubicBezTo>
                    <a:pt x="1478" y="233"/>
                    <a:pt x="1480" y="225"/>
                    <a:pt x="1452" y="217"/>
                  </a:cubicBezTo>
                  <a:cubicBezTo>
                    <a:pt x="1424" y="209"/>
                    <a:pt x="1418" y="209"/>
                    <a:pt x="1390" y="203"/>
                  </a:cubicBezTo>
                  <a:cubicBezTo>
                    <a:pt x="1362" y="197"/>
                    <a:pt x="1360" y="203"/>
                    <a:pt x="1328" y="205"/>
                  </a:cubicBezTo>
                  <a:cubicBezTo>
                    <a:pt x="1313" y="206"/>
                    <a:pt x="1304" y="211"/>
                    <a:pt x="1296" y="219"/>
                  </a:cubicBezTo>
                  <a:cubicBezTo>
                    <a:pt x="1292" y="222"/>
                    <a:pt x="1260" y="232"/>
                    <a:pt x="1243" y="231"/>
                  </a:cubicBezTo>
                  <a:cubicBezTo>
                    <a:pt x="1243" y="231"/>
                    <a:pt x="1243" y="231"/>
                    <a:pt x="1243" y="231"/>
                  </a:cubicBezTo>
                  <a:cubicBezTo>
                    <a:pt x="1242" y="233"/>
                    <a:pt x="1202" y="230"/>
                    <a:pt x="1200" y="229"/>
                  </a:cubicBezTo>
                  <a:cubicBezTo>
                    <a:pt x="1120" y="214"/>
                    <a:pt x="1028" y="196"/>
                    <a:pt x="929" y="177"/>
                  </a:cubicBezTo>
                  <a:cubicBezTo>
                    <a:pt x="914" y="173"/>
                    <a:pt x="895" y="166"/>
                    <a:pt x="887" y="161"/>
                  </a:cubicBezTo>
                  <a:cubicBezTo>
                    <a:pt x="886" y="160"/>
                    <a:pt x="884" y="159"/>
                    <a:pt x="882" y="158"/>
                  </a:cubicBezTo>
                  <a:cubicBezTo>
                    <a:pt x="882" y="158"/>
                    <a:pt x="882" y="158"/>
                    <a:pt x="882" y="158"/>
                  </a:cubicBezTo>
                  <a:cubicBezTo>
                    <a:pt x="875" y="155"/>
                    <a:pt x="850" y="142"/>
                    <a:pt x="826" y="133"/>
                  </a:cubicBezTo>
                  <a:cubicBezTo>
                    <a:pt x="800" y="123"/>
                    <a:pt x="796" y="119"/>
                    <a:pt x="766" y="109"/>
                  </a:cubicBezTo>
                  <a:cubicBezTo>
                    <a:pt x="736" y="99"/>
                    <a:pt x="722" y="89"/>
                    <a:pt x="688" y="91"/>
                  </a:cubicBezTo>
                  <a:cubicBezTo>
                    <a:pt x="671" y="92"/>
                    <a:pt x="659" y="93"/>
                    <a:pt x="647" y="96"/>
                  </a:cubicBezTo>
                  <a:cubicBezTo>
                    <a:pt x="640" y="98"/>
                    <a:pt x="611" y="104"/>
                    <a:pt x="600" y="103"/>
                  </a:cubicBezTo>
                  <a:cubicBezTo>
                    <a:pt x="599" y="104"/>
                    <a:pt x="599" y="104"/>
                    <a:pt x="599" y="104"/>
                  </a:cubicBezTo>
                  <a:cubicBezTo>
                    <a:pt x="593" y="104"/>
                    <a:pt x="586" y="105"/>
                    <a:pt x="580" y="106"/>
                  </a:cubicBezTo>
                  <a:cubicBezTo>
                    <a:pt x="572" y="106"/>
                    <a:pt x="565" y="106"/>
                    <a:pt x="554" y="105"/>
                  </a:cubicBezTo>
                  <a:cubicBezTo>
                    <a:pt x="291" y="55"/>
                    <a:pt x="59" y="11"/>
                    <a:pt x="4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54" y="21"/>
                    <a:pt x="297" y="67"/>
                    <a:pt x="569" y="120"/>
                  </a:cubicBezTo>
                  <a:cubicBezTo>
                    <a:pt x="624" y="130"/>
                    <a:pt x="673" y="146"/>
                    <a:pt x="728" y="156"/>
                  </a:cubicBezTo>
                  <a:cubicBezTo>
                    <a:pt x="771" y="165"/>
                    <a:pt x="821" y="168"/>
                    <a:pt x="864" y="176"/>
                  </a:cubicBezTo>
                  <a:cubicBezTo>
                    <a:pt x="1013" y="205"/>
                    <a:pt x="1155" y="232"/>
                    <a:pt x="1261" y="253"/>
                  </a:cubicBezTo>
                  <a:cubicBezTo>
                    <a:pt x="1357" y="271"/>
                    <a:pt x="1378" y="280"/>
                    <a:pt x="1446" y="296"/>
                  </a:cubicBezTo>
                  <a:cubicBezTo>
                    <a:pt x="1514" y="312"/>
                    <a:pt x="1577" y="314"/>
                    <a:pt x="1661" y="328"/>
                  </a:cubicBezTo>
                  <a:cubicBezTo>
                    <a:pt x="1749" y="344"/>
                    <a:pt x="1833" y="358"/>
                    <a:pt x="1858" y="362"/>
                  </a:cubicBezTo>
                </a:path>
              </a:pathLst>
            </a:custGeom>
            <a:noFill/>
            <a:ln w="7938" cap="rnd" cmpd="sng">
              <a:solidFill>
                <a:srgbClr val="FFFF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27" name="Freeform 424"/>
            <p:cNvSpPr/>
            <p:nvPr>
              <p:custDataLst>
                <p:tags r:id="rId419"/>
              </p:custDataLst>
            </p:nvPr>
          </p:nvSpPr>
          <p:spPr>
            <a:xfrm>
              <a:off x="391" y="3087"/>
              <a:ext cx="4235" cy="951"/>
            </a:xfrm>
            <a:custGeom>
              <a:avLst/>
              <a:gdLst/>
              <a:ahLst/>
              <a:cxnLst>
                <a:cxn ang="0">
                  <a:pos x="20120" y="4625"/>
                </a:cxn>
                <a:cxn ang="0">
                  <a:pos x="20039" y="4615"/>
                </a:cxn>
                <a:cxn ang="0">
                  <a:pos x="20027" y="4596"/>
                </a:cxn>
                <a:cxn ang="0">
                  <a:pos x="19955" y="4586"/>
                </a:cxn>
                <a:cxn ang="0">
                  <a:pos x="19910" y="4586"/>
                </a:cxn>
                <a:cxn ang="0">
                  <a:pos x="19864" y="4567"/>
                </a:cxn>
                <a:cxn ang="0">
                  <a:pos x="19412" y="4475"/>
                </a:cxn>
                <a:cxn ang="0">
                  <a:pos x="16917" y="4019"/>
                </a:cxn>
                <a:cxn ang="0">
                  <a:pos x="14785" y="3420"/>
                </a:cxn>
                <a:cxn ang="0">
                  <a:pos x="10170" y="2336"/>
                </a:cxn>
                <a:cxn ang="0">
                  <a:pos x="8592" y="2052"/>
                </a:cxn>
                <a:cxn ang="0">
                  <a:pos x="6747" y="1550"/>
                </a:cxn>
                <a:cxn ang="0">
                  <a:pos x="149" y="0"/>
                </a:cxn>
                <a:cxn ang="0">
                  <a:pos x="0" y="647"/>
                </a:cxn>
                <a:cxn ang="0">
                  <a:pos x="36" y="507"/>
                </a:cxn>
                <a:cxn ang="0">
                  <a:pos x="57" y="507"/>
                </a:cxn>
                <a:cxn ang="0">
                  <a:pos x="16524" y="4347"/>
                </a:cxn>
                <a:cxn ang="0">
                  <a:pos x="21422" y="5412"/>
                </a:cxn>
                <a:cxn ang="0">
                  <a:pos x="21349" y="5539"/>
                </a:cxn>
                <a:cxn ang="0">
                  <a:pos x="21698" y="4953"/>
                </a:cxn>
                <a:cxn ang="0">
                  <a:pos x="20129" y="4625"/>
                </a:cxn>
                <a:cxn ang="0">
                  <a:pos x="20120" y="4625"/>
                </a:cxn>
              </a:cxnLst>
              <a:pathLst>
                <a:path w="1871" h="394">
                  <a:moveTo>
                    <a:pt x="1735" y="329"/>
                  </a:moveTo>
                  <a:cubicBezTo>
                    <a:pt x="1733" y="328"/>
                    <a:pt x="1731" y="328"/>
                    <a:pt x="1728" y="328"/>
                  </a:cubicBezTo>
                  <a:cubicBezTo>
                    <a:pt x="1728" y="328"/>
                    <a:pt x="1727" y="327"/>
                    <a:pt x="1727" y="327"/>
                  </a:cubicBezTo>
                  <a:cubicBezTo>
                    <a:pt x="1725" y="327"/>
                    <a:pt x="1723" y="327"/>
                    <a:pt x="1721" y="326"/>
                  </a:cubicBezTo>
                  <a:cubicBezTo>
                    <a:pt x="1720" y="326"/>
                    <a:pt x="1719" y="326"/>
                    <a:pt x="1717" y="326"/>
                  </a:cubicBezTo>
                  <a:cubicBezTo>
                    <a:pt x="1716" y="326"/>
                    <a:pt x="1715" y="325"/>
                    <a:pt x="1713" y="325"/>
                  </a:cubicBezTo>
                  <a:cubicBezTo>
                    <a:pt x="1700" y="323"/>
                    <a:pt x="1687" y="321"/>
                    <a:pt x="1674" y="318"/>
                  </a:cubicBezTo>
                  <a:cubicBezTo>
                    <a:pt x="1590" y="304"/>
                    <a:pt x="1527" y="302"/>
                    <a:pt x="1459" y="286"/>
                  </a:cubicBezTo>
                  <a:cubicBezTo>
                    <a:pt x="1391" y="271"/>
                    <a:pt x="1370" y="262"/>
                    <a:pt x="1275" y="243"/>
                  </a:cubicBezTo>
                  <a:cubicBezTo>
                    <a:pt x="1168" y="223"/>
                    <a:pt x="1027" y="195"/>
                    <a:pt x="877" y="166"/>
                  </a:cubicBezTo>
                  <a:cubicBezTo>
                    <a:pt x="834" y="158"/>
                    <a:pt x="784" y="155"/>
                    <a:pt x="741" y="146"/>
                  </a:cubicBezTo>
                  <a:cubicBezTo>
                    <a:pt x="686" y="136"/>
                    <a:pt x="637" y="120"/>
                    <a:pt x="582" y="110"/>
                  </a:cubicBezTo>
                  <a:cubicBezTo>
                    <a:pt x="310" y="57"/>
                    <a:pt x="67" y="11"/>
                    <a:pt x="13" y="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190" y="71"/>
                    <a:pt x="1335" y="291"/>
                    <a:pt x="1425" y="309"/>
                  </a:cubicBezTo>
                  <a:cubicBezTo>
                    <a:pt x="1521" y="329"/>
                    <a:pt x="1807" y="379"/>
                    <a:pt x="1847" y="385"/>
                  </a:cubicBezTo>
                  <a:cubicBezTo>
                    <a:pt x="1841" y="394"/>
                    <a:pt x="1841" y="394"/>
                    <a:pt x="1841" y="394"/>
                  </a:cubicBezTo>
                  <a:cubicBezTo>
                    <a:pt x="1871" y="352"/>
                    <a:pt x="1871" y="352"/>
                    <a:pt x="1871" y="352"/>
                  </a:cubicBezTo>
                  <a:cubicBezTo>
                    <a:pt x="1852" y="349"/>
                    <a:pt x="1799" y="340"/>
                    <a:pt x="1736" y="329"/>
                  </a:cubicBezTo>
                  <a:cubicBezTo>
                    <a:pt x="1736" y="329"/>
                    <a:pt x="1735" y="329"/>
                    <a:pt x="1735" y="329"/>
                  </a:cubicBezTo>
                  <a:close/>
                </a:path>
              </a:pathLst>
            </a:custGeom>
            <a:noFill/>
            <a:ln w="7938" cap="rnd" cmpd="sng">
              <a:solidFill>
                <a:srgbClr val="FFFF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28" name="Freeform 425"/>
            <p:cNvSpPr/>
            <p:nvPr>
              <p:custDataLst>
                <p:tags r:id="rId420"/>
              </p:custDataLst>
            </p:nvPr>
          </p:nvSpPr>
          <p:spPr>
            <a:xfrm>
              <a:off x="443" y="2497"/>
              <a:ext cx="4213" cy="969"/>
            </a:xfrm>
            <a:custGeom>
              <a:avLst/>
              <a:gdLst/>
              <a:ahLst/>
              <a:cxnLst>
                <a:cxn ang="0">
                  <a:pos x="20490" y="4852"/>
                </a:cxn>
                <a:cxn ang="0">
                  <a:pos x="21592" y="5091"/>
                </a:cxn>
                <a:cxn ang="0">
                  <a:pos x="21556" y="4922"/>
                </a:cxn>
                <a:cxn ang="0">
                  <a:pos x="19772" y="4514"/>
                </a:cxn>
                <a:cxn ang="0">
                  <a:pos x="17660" y="3924"/>
                </a:cxn>
                <a:cxn ang="0">
                  <a:pos x="15487" y="3567"/>
                </a:cxn>
                <a:cxn ang="0">
                  <a:pos x="12367" y="2866"/>
                </a:cxn>
                <a:cxn ang="0">
                  <a:pos x="10190" y="2259"/>
                </a:cxn>
                <a:cxn ang="0">
                  <a:pos x="7704" y="1822"/>
                </a:cxn>
                <a:cxn ang="0">
                  <a:pos x="6010" y="1426"/>
                </a:cxn>
                <a:cxn ang="0">
                  <a:pos x="0" y="0"/>
                </a:cxn>
                <a:cxn ang="0">
                  <a:pos x="0" y="169"/>
                </a:cxn>
                <a:cxn ang="0">
                  <a:pos x="6042" y="1583"/>
                </a:cxn>
                <a:cxn ang="0">
                  <a:pos x="7509" y="1921"/>
                </a:cxn>
                <a:cxn ang="0">
                  <a:pos x="7749" y="2131"/>
                </a:cxn>
                <a:cxn ang="0">
                  <a:pos x="8747" y="3006"/>
                </a:cxn>
                <a:cxn ang="0">
                  <a:pos x="9630" y="3088"/>
                </a:cxn>
                <a:cxn ang="0">
                  <a:pos x="10393" y="3146"/>
                </a:cxn>
                <a:cxn ang="0">
                  <a:pos x="11274" y="3398"/>
                </a:cxn>
                <a:cxn ang="0">
                  <a:pos x="11813" y="3376"/>
                </a:cxn>
                <a:cxn ang="0">
                  <a:pos x="12207" y="3129"/>
                </a:cxn>
                <a:cxn ang="0">
                  <a:pos x="12458" y="3047"/>
                </a:cxn>
                <a:cxn ang="0">
                  <a:pos x="14744" y="3557"/>
                </a:cxn>
                <a:cxn ang="0">
                  <a:pos x="15129" y="3866"/>
                </a:cxn>
                <a:cxn ang="0">
                  <a:pos x="15523" y="4473"/>
                </a:cxn>
                <a:cxn ang="0">
                  <a:pos x="16415" y="5091"/>
                </a:cxn>
                <a:cxn ang="0">
                  <a:pos x="17169" y="5500"/>
                </a:cxn>
                <a:cxn ang="0">
                  <a:pos x="17911" y="5488"/>
                </a:cxn>
                <a:cxn ang="0">
                  <a:pos x="18747" y="5459"/>
                </a:cxn>
                <a:cxn ang="0">
                  <a:pos x="19378" y="5408"/>
                </a:cxn>
                <a:cxn ang="0">
                  <a:pos x="19886" y="4951"/>
                </a:cxn>
                <a:cxn ang="0">
                  <a:pos x="20150" y="4898"/>
                </a:cxn>
                <a:cxn ang="0">
                  <a:pos x="20490" y="4852"/>
                </a:cxn>
              </a:cxnLst>
              <a:pathLst>
                <a:path w="1861" h="401">
                  <a:moveTo>
                    <a:pt x="1766" y="344"/>
                  </a:moveTo>
                  <a:cubicBezTo>
                    <a:pt x="1816" y="353"/>
                    <a:pt x="1849" y="359"/>
                    <a:pt x="1861" y="361"/>
                  </a:cubicBezTo>
                  <a:cubicBezTo>
                    <a:pt x="1858" y="349"/>
                    <a:pt x="1858" y="349"/>
                    <a:pt x="1858" y="349"/>
                  </a:cubicBezTo>
                  <a:cubicBezTo>
                    <a:pt x="1839" y="345"/>
                    <a:pt x="1783" y="335"/>
                    <a:pt x="1704" y="320"/>
                  </a:cubicBezTo>
                  <a:cubicBezTo>
                    <a:pt x="1651" y="311"/>
                    <a:pt x="1590" y="291"/>
                    <a:pt x="1522" y="278"/>
                  </a:cubicBezTo>
                  <a:cubicBezTo>
                    <a:pt x="1464" y="268"/>
                    <a:pt x="1400" y="265"/>
                    <a:pt x="1335" y="253"/>
                  </a:cubicBezTo>
                  <a:cubicBezTo>
                    <a:pt x="1247" y="236"/>
                    <a:pt x="1155" y="219"/>
                    <a:pt x="1066" y="203"/>
                  </a:cubicBezTo>
                  <a:cubicBezTo>
                    <a:pt x="1000" y="191"/>
                    <a:pt x="956" y="172"/>
                    <a:pt x="878" y="160"/>
                  </a:cubicBezTo>
                  <a:cubicBezTo>
                    <a:pt x="800" y="148"/>
                    <a:pt x="723" y="140"/>
                    <a:pt x="664" y="129"/>
                  </a:cubicBezTo>
                  <a:cubicBezTo>
                    <a:pt x="593" y="116"/>
                    <a:pt x="541" y="106"/>
                    <a:pt x="518" y="101"/>
                  </a:cubicBezTo>
                  <a:cubicBezTo>
                    <a:pt x="408" y="80"/>
                    <a:pt x="120" y="24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22" y="37"/>
                    <a:pt x="412" y="92"/>
                    <a:pt x="521" y="112"/>
                  </a:cubicBezTo>
                  <a:cubicBezTo>
                    <a:pt x="542" y="116"/>
                    <a:pt x="586" y="125"/>
                    <a:pt x="647" y="136"/>
                  </a:cubicBezTo>
                  <a:cubicBezTo>
                    <a:pt x="654" y="139"/>
                    <a:pt x="665" y="145"/>
                    <a:pt x="668" y="151"/>
                  </a:cubicBezTo>
                  <a:cubicBezTo>
                    <a:pt x="698" y="197"/>
                    <a:pt x="724" y="197"/>
                    <a:pt x="754" y="213"/>
                  </a:cubicBezTo>
                  <a:cubicBezTo>
                    <a:pt x="784" y="229"/>
                    <a:pt x="798" y="219"/>
                    <a:pt x="830" y="219"/>
                  </a:cubicBezTo>
                  <a:cubicBezTo>
                    <a:pt x="862" y="219"/>
                    <a:pt x="860" y="213"/>
                    <a:pt x="896" y="223"/>
                  </a:cubicBezTo>
                  <a:cubicBezTo>
                    <a:pt x="932" y="233"/>
                    <a:pt x="946" y="243"/>
                    <a:pt x="972" y="241"/>
                  </a:cubicBezTo>
                  <a:cubicBezTo>
                    <a:pt x="998" y="239"/>
                    <a:pt x="1002" y="241"/>
                    <a:pt x="1018" y="239"/>
                  </a:cubicBezTo>
                  <a:cubicBezTo>
                    <a:pt x="1031" y="238"/>
                    <a:pt x="1044" y="230"/>
                    <a:pt x="1052" y="222"/>
                  </a:cubicBezTo>
                  <a:cubicBezTo>
                    <a:pt x="1055" y="219"/>
                    <a:pt x="1065" y="216"/>
                    <a:pt x="1074" y="216"/>
                  </a:cubicBezTo>
                  <a:cubicBezTo>
                    <a:pt x="1139" y="228"/>
                    <a:pt x="1206" y="240"/>
                    <a:pt x="1271" y="252"/>
                  </a:cubicBezTo>
                  <a:cubicBezTo>
                    <a:pt x="1280" y="254"/>
                    <a:pt x="1299" y="259"/>
                    <a:pt x="1304" y="274"/>
                  </a:cubicBezTo>
                  <a:cubicBezTo>
                    <a:pt x="1311" y="290"/>
                    <a:pt x="1317" y="298"/>
                    <a:pt x="1338" y="317"/>
                  </a:cubicBezTo>
                  <a:cubicBezTo>
                    <a:pt x="1372" y="347"/>
                    <a:pt x="1380" y="347"/>
                    <a:pt x="1415" y="361"/>
                  </a:cubicBezTo>
                  <a:cubicBezTo>
                    <a:pt x="1450" y="375"/>
                    <a:pt x="1467" y="388"/>
                    <a:pt x="1480" y="390"/>
                  </a:cubicBezTo>
                  <a:cubicBezTo>
                    <a:pt x="1510" y="396"/>
                    <a:pt x="1498" y="383"/>
                    <a:pt x="1544" y="389"/>
                  </a:cubicBezTo>
                  <a:cubicBezTo>
                    <a:pt x="1589" y="395"/>
                    <a:pt x="1600" y="387"/>
                    <a:pt x="1616" y="387"/>
                  </a:cubicBezTo>
                  <a:cubicBezTo>
                    <a:pt x="1633" y="387"/>
                    <a:pt x="1658" y="401"/>
                    <a:pt x="1670" y="383"/>
                  </a:cubicBezTo>
                  <a:cubicBezTo>
                    <a:pt x="1683" y="365"/>
                    <a:pt x="1697" y="355"/>
                    <a:pt x="1714" y="351"/>
                  </a:cubicBezTo>
                  <a:cubicBezTo>
                    <a:pt x="1724" y="349"/>
                    <a:pt x="1731" y="349"/>
                    <a:pt x="1737" y="347"/>
                  </a:cubicBezTo>
                  <a:cubicBezTo>
                    <a:pt x="1741" y="346"/>
                    <a:pt x="1749" y="337"/>
                    <a:pt x="1766" y="344"/>
                  </a:cubicBezTo>
                  <a:close/>
                </a:path>
              </a:pathLst>
            </a:custGeom>
            <a:noFill/>
            <a:ln w="7938" cap="rnd" cmpd="sng">
              <a:solidFill>
                <a:srgbClr val="FFFF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29" name="Freeform 426"/>
            <p:cNvSpPr/>
            <p:nvPr>
              <p:custDataLst>
                <p:tags r:id="rId421"/>
              </p:custDataLst>
            </p:nvPr>
          </p:nvSpPr>
          <p:spPr>
            <a:xfrm>
              <a:off x="441" y="2526"/>
              <a:ext cx="4221" cy="961"/>
            </a:xfrm>
            <a:custGeom>
              <a:avLst/>
              <a:gdLst/>
              <a:ahLst/>
              <a:cxnLst>
                <a:cxn ang="0">
                  <a:pos x="21078" y="4798"/>
                </a:cxn>
                <a:cxn ang="0">
                  <a:pos x="20485" y="4675"/>
                </a:cxn>
                <a:cxn ang="0">
                  <a:pos x="20152" y="4716"/>
                </a:cxn>
                <a:cxn ang="0">
                  <a:pos x="19374" y="5223"/>
                </a:cxn>
                <a:cxn ang="0">
                  <a:pos x="17914" y="5305"/>
                </a:cxn>
                <a:cxn ang="0">
                  <a:pos x="16418" y="4914"/>
                </a:cxn>
                <a:cxn ang="0">
                  <a:pos x="15132" y="3689"/>
                </a:cxn>
                <a:cxn ang="0">
                  <a:pos x="13369" y="3067"/>
                </a:cxn>
                <a:cxn ang="0">
                  <a:pos x="12984" y="2984"/>
                </a:cxn>
                <a:cxn ang="0">
                  <a:pos x="12206" y="2955"/>
                </a:cxn>
                <a:cxn ang="0">
                  <a:pos x="11280" y="3223"/>
                </a:cxn>
                <a:cxn ang="0">
                  <a:pos x="9635" y="2914"/>
                </a:cxn>
                <a:cxn ang="0">
                  <a:pos x="7756" y="1958"/>
                </a:cxn>
                <a:cxn ang="0">
                  <a:pos x="6910" y="1603"/>
                </a:cxn>
                <a:cxn ang="0">
                  <a:pos x="6817" y="1591"/>
                </a:cxn>
                <a:cxn ang="0">
                  <a:pos x="6747" y="1574"/>
                </a:cxn>
                <a:cxn ang="0">
                  <a:pos x="6609" y="1550"/>
                </a:cxn>
                <a:cxn ang="0">
                  <a:pos x="6398" y="1492"/>
                </a:cxn>
                <a:cxn ang="0">
                  <a:pos x="6296" y="1463"/>
                </a:cxn>
                <a:cxn ang="0">
                  <a:pos x="6179" y="1434"/>
                </a:cxn>
                <a:cxn ang="0">
                  <a:pos x="6131" y="1434"/>
                </a:cxn>
                <a:cxn ang="0">
                  <a:pos x="6050" y="1405"/>
                </a:cxn>
                <a:cxn ang="0">
                  <a:pos x="0" y="111"/>
                </a:cxn>
                <a:cxn ang="0">
                  <a:pos x="129" y="140"/>
                </a:cxn>
                <a:cxn ang="0">
                  <a:pos x="7525" y="1912"/>
                </a:cxn>
                <a:cxn ang="0">
                  <a:pos x="8754" y="2968"/>
                </a:cxn>
                <a:cxn ang="0">
                  <a:pos x="10397" y="3112"/>
                </a:cxn>
                <a:cxn ang="0">
                  <a:pos x="11812" y="3335"/>
                </a:cxn>
                <a:cxn ang="0">
                  <a:pos x="12371" y="2996"/>
                </a:cxn>
                <a:cxn ang="0">
                  <a:pos x="14922" y="3574"/>
                </a:cxn>
                <a:cxn ang="0">
                  <a:pos x="15490" y="4407"/>
                </a:cxn>
                <a:cxn ang="0">
                  <a:pos x="17169" y="5433"/>
                </a:cxn>
                <a:cxn ang="0">
                  <a:pos x="18749" y="5392"/>
                </a:cxn>
                <a:cxn ang="0">
                  <a:pos x="19885" y="4885"/>
                </a:cxn>
                <a:cxn ang="0">
                  <a:pos x="20578" y="4827"/>
                </a:cxn>
                <a:cxn ang="0">
                  <a:pos x="21585" y="4914"/>
                </a:cxn>
              </a:cxnLst>
              <a:pathLst>
                <a:path w="1865" h="398">
                  <a:moveTo>
                    <a:pt x="1862" y="349"/>
                  </a:moveTo>
                  <a:cubicBezTo>
                    <a:pt x="1855" y="348"/>
                    <a:pt x="1840" y="345"/>
                    <a:pt x="1818" y="341"/>
                  </a:cubicBezTo>
                  <a:cubicBezTo>
                    <a:pt x="1804" y="339"/>
                    <a:pt x="1787" y="335"/>
                    <a:pt x="1767" y="332"/>
                  </a:cubicBezTo>
                  <a:cubicBezTo>
                    <a:pt x="1767" y="332"/>
                    <a:pt x="1767" y="332"/>
                    <a:pt x="1767" y="332"/>
                  </a:cubicBezTo>
                  <a:cubicBezTo>
                    <a:pt x="1763" y="331"/>
                    <a:pt x="1759" y="330"/>
                    <a:pt x="1755" y="330"/>
                  </a:cubicBezTo>
                  <a:cubicBezTo>
                    <a:pt x="1746" y="330"/>
                    <a:pt x="1741" y="335"/>
                    <a:pt x="1738" y="335"/>
                  </a:cubicBezTo>
                  <a:cubicBezTo>
                    <a:pt x="1732" y="337"/>
                    <a:pt x="1725" y="337"/>
                    <a:pt x="1715" y="339"/>
                  </a:cubicBezTo>
                  <a:cubicBezTo>
                    <a:pt x="1698" y="343"/>
                    <a:pt x="1684" y="353"/>
                    <a:pt x="1671" y="371"/>
                  </a:cubicBezTo>
                  <a:cubicBezTo>
                    <a:pt x="1659" y="389"/>
                    <a:pt x="1634" y="375"/>
                    <a:pt x="1617" y="375"/>
                  </a:cubicBezTo>
                  <a:cubicBezTo>
                    <a:pt x="1601" y="375"/>
                    <a:pt x="1590" y="383"/>
                    <a:pt x="1545" y="377"/>
                  </a:cubicBezTo>
                  <a:cubicBezTo>
                    <a:pt x="1499" y="371"/>
                    <a:pt x="1511" y="384"/>
                    <a:pt x="1481" y="378"/>
                  </a:cubicBezTo>
                  <a:cubicBezTo>
                    <a:pt x="1468" y="376"/>
                    <a:pt x="1451" y="363"/>
                    <a:pt x="1416" y="349"/>
                  </a:cubicBezTo>
                  <a:cubicBezTo>
                    <a:pt x="1381" y="335"/>
                    <a:pt x="1373" y="335"/>
                    <a:pt x="1339" y="305"/>
                  </a:cubicBezTo>
                  <a:cubicBezTo>
                    <a:pt x="1318" y="286"/>
                    <a:pt x="1312" y="278"/>
                    <a:pt x="1305" y="262"/>
                  </a:cubicBezTo>
                  <a:cubicBezTo>
                    <a:pt x="1300" y="247"/>
                    <a:pt x="1281" y="242"/>
                    <a:pt x="1272" y="240"/>
                  </a:cubicBezTo>
                  <a:cubicBezTo>
                    <a:pt x="1233" y="233"/>
                    <a:pt x="1193" y="225"/>
                    <a:pt x="1153" y="218"/>
                  </a:cubicBezTo>
                  <a:cubicBezTo>
                    <a:pt x="1146" y="217"/>
                    <a:pt x="1139" y="215"/>
                    <a:pt x="1132" y="214"/>
                  </a:cubicBezTo>
                  <a:cubicBezTo>
                    <a:pt x="1128" y="213"/>
                    <a:pt x="1124" y="212"/>
                    <a:pt x="1120" y="212"/>
                  </a:cubicBezTo>
                  <a:cubicBezTo>
                    <a:pt x="1105" y="209"/>
                    <a:pt x="1090" y="206"/>
                    <a:pt x="1075" y="204"/>
                  </a:cubicBezTo>
                  <a:cubicBezTo>
                    <a:pt x="1066" y="204"/>
                    <a:pt x="1056" y="207"/>
                    <a:pt x="1053" y="210"/>
                  </a:cubicBezTo>
                  <a:cubicBezTo>
                    <a:pt x="1045" y="218"/>
                    <a:pt x="1032" y="226"/>
                    <a:pt x="1019" y="227"/>
                  </a:cubicBezTo>
                  <a:cubicBezTo>
                    <a:pt x="1003" y="229"/>
                    <a:pt x="999" y="227"/>
                    <a:pt x="973" y="229"/>
                  </a:cubicBezTo>
                  <a:cubicBezTo>
                    <a:pt x="947" y="231"/>
                    <a:pt x="933" y="221"/>
                    <a:pt x="897" y="211"/>
                  </a:cubicBezTo>
                  <a:cubicBezTo>
                    <a:pt x="861" y="201"/>
                    <a:pt x="863" y="207"/>
                    <a:pt x="831" y="207"/>
                  </a:cubicBezTo>
                  <a:cubicBezTo>
                    <a:pt x="799" y="207"/>
                    <a:pt x="785" y="217"/>
                    <a:pt x="755" y="201"/>
                  </a:cubicBezTo>
                  <a:cubicBezTo>
                    <a:pt x="725" y="185"/>
                    <a:pt x="699" y="185"/>
                    <a:pt x="669" y="139"/>
                  </a:cubicBezTo>
                  <a:cubicBezTo>
                    <a:pt x="666" y="133"/>
                    <a:pt x="655" y="127"/>
                    <a:pt x="648" y="124"/>
                  </a:cubicBezTo>
                  <a:cubicBezTo>
                    <a:pt x="629" y="121"/>
                    <a:pt x="612" y="117"/>
                    <a:pt x="596" y="114"/>
                  </a:cubicBezTo>
                  <a:cubicBezTo>
                    <a:pt x="596" y="114"/>
                    <a:pt x="596" y="114"/>
                    <a:pt x="596" y="114"/>
                  </a:cubicBezTo>
                  <a:cubicBezTo>
                    <a:pt x="593" y="114"/>
                    <a:pt x="591" y="113"/>
                    <a:pt x="588" y="113"/>
                  </a:cubicBezTo>
                  <a:cubicBezTo>
                    <a:pt x="587" y="113"/>
                    <a:pt x="586" y="113"/>
                    <a:pt x="585" y="112"/>
                  </a:cubicBezTo>
                  <a:cubicBezTo>
                    <a:pt x="584" y="112"/>
                    <a:pt x="583" y="112"/>
                    <a:pt x="582" y="112"/>
                  </a:cubicBezTo>
                  <a:cubicBezTo>
                    <a:pt x="578" y="111"/>
                    <a:pt x="574" y="110"/>
                    <a:pt x="571" y="110"/>
                  </a:cubicBezTo>
                  <a:cubicBezTo>
                    <a:pt x="570" y="110"/>
                    <a:pt x="570" y="110"/>
                    <a:pt x="570" y="110"/>
                  </a:cubicBezTo>
                  <a:cubicBezTo>
                    <a:pt x="564" y="108"/>
                    <a:pt x="558" y="107"/>
                    <a:pt x="553" y="106"/>
                  </a:cubicBezTo>
                  <a:cubicBezTo>
                    <a:pt x="552" y="106"/>
                    <a:pt x="552" y="106"/>
                    <a:pt x="552" y="106"/>
                  </a:cubicBezTo>
                  <a:cubicBezTo>
                    <a:pt x="550" y="106"/>
                    <a:pt x="549" y="106"/>
                    <a:pt x="548" y="105"/>
                  </a:cubicBezTo>
                  <a:cubicBezTo>
                    <a:pt x="546" y="105"/>
                    <a:pt x="544" y="105"/>
                    <a:pt x="543" y="104"/>
                  </a:cubicBezTo>
                  <a:cubicBezTo>
                    <a:pt x="539" y="104"/>
                    <a:pt x="536" y="103"/>
                    <a:pt x="534" y="103"/>
                  </a:cubicBezTo>
                  <a:cubicBezTo>
                    <a:pt x="533" y="103"/>
                    <a:pt x="533" y="103"/>
                    <a:pt x="533" y="102"/>
                  </a:cubicBezTo>
                  <a:cubicBezTo>
                    <a:pt x="532" y="102"/>
                    <a:pt x="531" y="102"/>
                    <a:pt x="530" y="102"/>
                  </a:cubicBezTo>
                  <a:cubicBezTo>
                    <a:pt x="529" y="102"/>
                    <a:pt x="529" y="102"/>
                    <a:pt x="529" y="102"/>
                  </a:cubicBezTo>
                  <a:cubicBezTo>
                    <a:pt x="528" y="101"/>
                    <a:pt x="527" y="101"/>
                    <a:pt x="526" y="101"/>
                  </a:cubicBezTo>
                  <a:cubicBezTo>
                    <a:pt x="524" y="101"/>
                    <a:pt x="523" y="101"/>
                    <a:pt x="522" y="100"/>
                  </a:cubicBezTo>
                  <a:cubicBezTo>
                    <a:pt x="413" y="80"/>
                    <a:pt x="123" y="25"/>
                    <a:pt x="1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8"/>
                    <a:pt x="5" y="9"/>
                    <a:pt x="8" y="9"/>
                  </a:cubicBezTo>
                  <a:cubicBezTo>
                    <a:pt x="9" y="10"/>
                    <a:pt x="10" y="10"/>
                    <a:pt x="11" y="10"/>
                  </a:cubicBezTo>
                  <a:cubicBezTo>
                    <a:pt x="82" y="25"/>
                    <a:pt x="393" y="87"/>
                    <a:pt x="519" y="111"/>
                  </a:cubicBezTo>
                  <a:cubicBezTo>
                    <a:pt x="540" y="115"/>
                    <a:pt x="586" y="124"/>
                    <a:pt x="649" y="136"/>
                  </a:cubicBezTo>
                  <a:cubicBezTo>
                    <a:pt x="654" y="138"/>
                    <a:pt x="659" y="141"/>
                    <a:pt x="662" y="145"/>
                  </a:cubicBezTo>
                  <a:cubicBezTo>
                    <a:pt x="692" y="191"/>
                    <a:pt x="725" y="195"/>
                    <a:pt x="755" y="211"/>
                  </a:cubicBezTo>
                  <a:cubicBezTo>
                    <a:pt x="785" y="227"/>
                    <a:pt x="799" y="217"/>
                    <a:pt x="831" y="217"/>
                  </a:cubicBezTo>
                  <a:cubicBezTo>
                    <a:pt x="863" y="217"/>
                    <a:pt x="861" y="211"/>
                    <a:pt x="897" y="221"/>
                  </a:cubicBezTo>
                  <a:cubicBezTo>
                    <a:pt x="933" y="231"/>
                    <a:pt x="947" y="241"/>
                    <a:pt x="973" y="239"/>
                  </a:cubicBezTo>
                  <a:cubicBezTo>
                    <a:pt x="999" y="237"/>
                    <a:pt x="1003" y="239"/>
                    <a:pt x="1019" y="237"/>
                  </a:cubicBezTo>
                  <a:cubicBezTo>
                    <a:pt x="1032" y="236"/>
                    <a:pt x="1049" y="224"/>
                    <a:pt x="1057" y="217"/>
                  </a:cubicBezTo>
                  <a:cubicBezTo>
                    <a:pt x="1059" y="215"/>
                    <a:pt x="1062" y="213"/>
                    <a:pt x="1067" y="213"/>
                  </a:cubicBezTo>
                  <a:cubicBezTo>
                    <a:pt x="1132" y="225"/>
                    <a:pt x="1199" y="237"/>
                    <a:pt x="1265" y="250"/>
                  </a:cubicBezTo>
                  <a:cubicBezTo>
                    <a:pt x="1272" y="251"/>
                    <a:pt x="1287" y="254"/>
                    <a:pt x="1287" y="254"/>
                  </a:cubicBezTo>
                  <a:cubicBezTo>
                    <a:pt x="1292" y="257"/>
                    <a:pt x="1296" y="262"/>
                    <a:pt x="1298" y="267"/>
                  </a:cubicBezTo>
                  <a:cubicBezTo>
                    <a:pt x="1305" y="284"/>
                    <a:pt x="1314" y="293"/>
                    <a:pt x="1336" y="313"/>
                  </a:cubicBezTo>
                  <a:cubicBezTo>
                    <a:pt x="1369" y="343"/>
                    <a:pt x="1381" y="343"/>
                    <a:pt x="1416" y="357"/>
                  </a:cubicBezTo>
                  <a:cubicBezTo>
                    <a:pt x="1451" y="371"/>
                    <a:pt x="1468" y="384"/>
                    <a:pt x="1481" y="386"/>
                  </a:cubicBezTo>
                  <a:cubicBezTo>
                    <a:pt x="1511" y="392"/>
                    <a:pt x="1499" y="379"/>
                    <a:pt x="1545" y="385"/>
                  </a:cubicBezTo>
                  <a:cubicBezTo>
                    <a:pt x="1590" y="391"/>
                    <a:pt x="1601" y="383"/>
                    <a:pt x="1617" y="383"/>
                  </a:cubicBezTo>
                  <a:cubicBezTo>
                    <a:pt x="1634" y="383"/>
                    <a:pt x="1662" y="398"/>
                    <a:pt x="1674" y="380"/>
                  </a:cubicBezTo>
                  <a:cubicBezTo>
                    <a:pt x="1686" y="362"/>
                    <a:pt x="1698" y="351"/>
                    <a:pt x="1715" y="347"/>
                  </a:cubicBezTo>
                  <a:cubicBezTo>
                    <a:pt x="1725" y="345"/>
                    <a:pt x="1732" y="345"/>
                    <a:pt x="1738" y="343"/>
                  </a:cubicBezTo>
                  <a:cubicBezTo>
                    <a:pt x="1740" y="343"/>
                    <a:pt x="1751" y="339"/>
                    <a:pt x="1775" y="343"/>
                  </a:cubicBezTo>
                  <a:cubicBezTo>
                    <a:pt x="1831" y="354"/>
                    <a:pt x="1865" y="360"/>
                    <a:pt x="1865" y="360"/>
                  </a:cubicBezTo>
                  <a:lnTo>
                    <a:pt x="1862" y="349"/>
                  </a:lnTo>
                  <a:close/>
                </a:path>
              </a:pathLst>
            </a:custGeom>
            <a:noFill/>
            <a:ln w="7938" cap="rnd" cmpd="sng">
              <a:solidFill>
                <a:srgbClr val="FFFF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30" name="Freeform 427"/>
            <p:cNvSpPr/>
            <p:nvPr>
              <p:custDataLst>
                <p:tags r:id="rId422"/>
              </p:custDataLst>
            </p:nvPr>
          </p:nvSpPr>
          <p:spPr>
            <a:xfrm>
              <a:off x="429" y="3038"/>
              <a:ext cx="4229" cy="872"/>
            </a:xfrm>
            <a:custGeom>
              <a:avLst/>
              <a:gdLst/>
              <a:ahLst/>
              <a:cxnLst>
                <a:cxn ang="0">
                  <a:pos x="20122" y="4650"/>
                </a:cxn>
                <a:cxn ang="0">
                  <a:pos x="19194" y="3990"/>
                </a:cxn>
                <a:cxn ang="0">
                  <a:pos x="17453" y="3314"/>
                </a:cxn>
                <a:cxn ang="0">
                  <a:pos x="15386" y="2947"/>
                </a:cxn>
                <a:cxn ang="0">
                  <a:pos x="13991" y="3256"/>
                </a:cxn>
                <a:cxn ang="0">
                  <a:pos x="12927" y="3005"/>
                </a:cxn>
                <a:cxn ang="0">
                  <a:pos x="9538" y="1901"/>
                </a:cxn>
                <a:cxn ang="0">
                  <a:pos x="7462" y="1382"/>
                </a:cxn>
                <a:cxn ang="0">
                  <a:pos x="6407" y="1483"/>
                </a:cxn>
                <a:cxn ang="0">
                  <a:pos x="25" y="0"/>
                </a:cxn>
                <a:cxn ang="0">
                  <a:pos x="6683" y="1633"/>
                </a:cxn>
                <a:cxn ang="0">
                  <a:pos x="6882" y="1592"/>
                </a:cxn>
                <a:cxn ang="0">
                  <a:pos x="6950" y="1592"/>
                </a:cxn>
                <a:cxn ang="0">
                  <a:pos x="6996" y="1592"/>
                </a:cxn>
                <a:cxn ang="0">
                  <a:pos x="7077" y="1582"/>
                </a:cxn>
                <a:cxn ang="0">
                  <a:pos x="7134" y="1582"/>
                </a:cxn>
                <a:cxn ang="0">
                  <a:pos x="7206" y="1563"/>
                </a:cxn>
                <a:cxn ang="0">
                  <a:pos x="7274" y="1553"/>
                </a:cxn>
                <a:cxn ang="0">
                  <a:pos x="7335" y="1534"/>
                </a:cxn>
                <a:cxn ang="0">
                  <a:pos x="7392" y="1522"/>
                </a:cxn>
                <a:cxn ang="0">
                  <a:pos x="7437" y="1505"/>
                </a:cxn>
                <a:cxn ang="0">
                  <a:pos x="7940" y="1423"/>
                </a:cxn>
                <a:cxn ang="0">
                  <a:pos x="9594" y="2041"/>
                </a:cxn>
                <a:cxn ang="0">
                  <a:pos x="9676" y="2082"/>
                </a:cxn>
                <a:cxn ang="0">
                  <a:pos x="9748" y="2130"/>
                </a:cxn>
                <a:cxn ang="0">
                  <a:pos x="9830" y="2172"/>
                </a:cxn>
                <a:cxn ang="0">
                  <a:pos x="9898" y="2210"/>
                </a:cxn>
                <a:cxn ang="0">
                  <a:pos x="10036" y="2280"/>
                </a:cxn>
                <a:cxn ang="0">
                  <a:pos x="10081" y="2312"/>
                </a:cxn>
                <a:cxn ang="0">
                  <a:pos x="10142" y="2341"/>
                </a:cxn>
                <a:cxn ang="0">
                  <a:pos x="10163" y="2350"/>
                </a:cxn>
                <a:cxn ang="0">
                  <a:pos x="10733" y="2638"/>
                </a:cxn>
                <a:cxn ang="0">
                  <a:pos x="14376" y="3413"/>
                </a:cxn>
                <a:cxn ang="0">
                  <a:pos x="14376" y="3396"/>
                </a:cxn>
                <a:cxn ang="0">
                  <a:pos x="14992" y="3227"/>
                </a:cxn>
                <a:cxn ang="0">
                  <a:pos x="16801" y="3198"/>
                </a:cxn>
                <a:cxn ang="0">
                  <a:pos x="18775" y="3623"/>
                </a:cxn>
                <a:cxn ang="0">
                  <a:pos x="19270" y="4213"/>
                </a:cxn>
                <a:cxn ang="0">
                  <a:pos x="19379" y="4329"/>
                </a:cxn>
                <a:cxn ang="0">
                  <a:pos x="19436" y="4399"/>
                </a:cxn>
                <a:cxn ang="0">
                  <a:pos x="19481" y="4440"/>
                </a:cxn>
                <a:cxn ang="0">
                  <a:pos x="19529" y="4481"/>
                </a:cxn>
                <a:cxn ang="0">
                  <a:pos x="19574" y="4522"/>
                </a:cxn>
                <a:cxn ang="0">
                  <a:pos x="19610" y="4539"/>
                </a:cxn>
                <a:cxn ang="0">
                  <a:pos x="19619" y="4551"/>
                </a:cxn>
                <a:cxn ang="0">
                  <a:pos x="21593" y="5087"/>
                </a:cxn>
                <a:cxn ang="0">
                  <a:pos x="21675" y="4959"/>
                </a:cxn>
              </a:cxnLst>
              <a:pathLst>
                <a:path w="1868" h="361">
                  <a:moveTo>
                    <a:pt x="1868" y="352"/>
                  </a:moveTo>
                  <a:cubicBezTo>
                    <a:pt x="1856" y="351"/>
                    <a:pt x="1801" y="341"/>
                    <a:pt x="1734" y="330"/>
                  </a:cubicBezTo>
                  <a:cubicBezTo>
                    <a:pt x="1734" y="330"/>
                    <a:pt x="1734" y="330"/>
                    <a:pt x="1734" y="330"/>
                  </a:cubicBezTo>
                  <a:cubicBezTo>
                    <a:pt x="1734" y="330"/>
                    <a:pt x="1734" y="330"/>
                    <a:pt x="1734" y="329"/>
                  </a:cubicBezTo>
                  <a:cubicBezTo>
                    <a:pt x="1714" y="326"/>
                    <a:pt x="1696" y="319"/>
                    <a:pt x="1680" y="308"/>
                  </a:cubicBezTo>
                  <a:cubicBezTo>
                    <a:pt x="1670" y="300"/>
                    <a:pt x="1659" y="289"/>
                    <a:pt x="1654" y="283"/>
                  </a:cubicBezTo>
                  <a:cubicBezTo>
                    <a:pt x="1638" y="263"/>
                    <a:pt x="1638" y="263"/>
                    <a:pt x="1620" y="251"/>
                  </a:cubicBezTo>
                  <a:cubicBezTo>
                    <a:pt x="1602" y="239"/>
                    <a:pt x="1604" y="245"/>
                    <a:pt x="1568" y="235"/>
                  </a:cubicBezTo>
                  <a:cubicBezTo>
                    <a:pt x="1532" y="225"/>
                    <a:pt x="1532" y="233"/>
                    <a:pt x="1504" y="235"/>
                  </a:cubicBezTo>
                  <a:cubicBezTo>
                    <a:pt x="1476" y="237"/>
                    <a:pt x="1478" y="229"/>
                    <a:pt x="1450" y="221"/>
                  </a:cubicBezTo>
                  <a:cubicBezTo>
                    <a:pt x="1422" y="213"/>
                    <a:pt x="1416" y="213"/>
                    <a:pt x="1388" y="207"/>
                  </a:cubicBezTo>
                  <a:cubicBezTo>
                    <a:pt x="1360" y="201"/>
                    <a:pt x="1358" y="207"/>
                    <a:pt x="1326" y="209"/>
                  </a:cubicBezTo>
                  <a:cubicBezTo>
                    <a:pt x="1316" y="209"/>
                    <a:pt x="1300" y="214"/>
                    <a:pt x="1292" y="219"/>
                  </a:cubicBezTo>
                  <a:cubicBezTo>
                    <a:pt x="1288" y="221"/>
                    <a:pt x="1278" y="227"/>
                    <a:pt x="1256" y="230"/>
                  </a:cubicBezTo>
                  <a:cubicBezTo>
                    <a:pt x="1244" y="231"/>
                    <a:pt x="1226" y="234"/>
                    <a:pt x="1206" y="231"/>
                  </a:cubicBezTo>
                  <a:cubicBezTo>
                    <a:pt x="1206" y="231"/>
                    <a:pt x="1206" y="231"/>
                    <a:pt x="1206" y="231"/>
                  </a:cubicBezTo>
                  <a:cubicBezTo>
                    <a:pt x="1137" y="218"/>
                    <a:pt x="1058" y="203"/>
                    <a:pt x="973" y="186"/>
                  </a:cubicBezTo>
                  <a:cubicBezTo>
                    <a:pt x="1022" y="196"/>
                    <a:pt x="1069" y="205"/>
                    <a:pt x="1114" y="213"/>
                  </a:cubicBezTo>
                  <a:cubicBezTo>
                    <a:pt x="926" y="177"/>
                    <a:pt x="926" y="177"/>
                    <a:pt x="926" y="177"/>
                  </a:cubicBezTo>
                  <a:cubicBezTo>
                    <a:pt x="918" y="175"/>
                    <a:pt x="893" y="167"/>
                    <a:pt x="879" y="160"/>
                  </a:cubicBezTo>
                  <a:cubicBezTo>
                    <a:pt x="874" y="159"/>
                    <a:pt x="847" y="145"/>
                    <a:pt x="822" y="135"/>
                  </a:cubicBezTo>
                  <a:cubicBezTo>
                    <a:pt x="796" y="125"/>
                    <a:pt x="792" y="121"/>
                    <a:pt x="762" y="111"/>
                  </a:cubicBezTo>
                  <a:cubicBezTo>
                    <a:pt x="732" y="101"/>
                    <a:pt x="718" y="91"/>
                    <a:pt x="684" y="93"/>
                  </a:cubicBezTo>
                  <a:cubicBezTo>
                    <a:pt x="667" y="94"/>
                    <a:pt x="655" y="95"/>
                    <a:pt x="643" y="98"/>
                  </a:cubicBezTo>
                  <a:cubicBezTo>
                    <a:pt x="635" y="100"/>
                    <a:pt x="603" y="105"/>
                    <a:pt x="593" y="105"/>
                  </a:cubicBezTo>
                  <a:cubicBezTo>
                    <a:pt x="582" y="105"/>
                    <a:pt x="557" y="107"/>
                    <a:pt x="552" y="105"/>
                  </a:cubicBezTo>
                  <a:cubicBezTo>
                    <a:pt x="552" y="105"/>
                    <a:pt x="552" y="105"/>
                    <a:pt x="552" y="105"/>
                  </a:cubicBezTo>
                  <a:cubicBezTo>
                    <a:pt x="552" y="105"/>
                    <a:pt x="552" y="105"/>
                    <a:pt x="552" y="105"/>
                  </a:cubicBezTo>
                  <a:cubicBezTo>
                    <a:pt x="272" y="51"/>
                    <a:pt x="29" y="5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55" y="21"/>
                    <a:pt x="287" y="65"/>
                    <a:pt x="550" y="115"/>
                  </a:cubicBezTo>
                  <a:cubicBezTo>
                    <a:pt x="561" y="116"/>
                    <a:pt x="568" y="116"/>
                    <a:pt x="576" y="116"/>
                  </a:cubicBezTo>
                  <a:cubicBezTo>
                    <a:pt x="582" y="115"/>
                    <a:pt x="589" y="114"/>
                    <a:pt x="595" y="114"/>
                  </a:cubicBezTo>
                  <a:cubicBezTo>
                    <a:pt x="595" y="113"/>
                    <a:pt x="594" y="113"/>
                    <a:pt x="593" y="113"/>
                  </a:cubicBezTo>
                  <a:cubicBezTo>
                    <a:pt x="593" y="113"/>
                    <a:pt x="593" y="113"/>
                    <a:pt x="593" y="113"/>
                  </a:cubicBezTo>
                  <a:cubicBezTo>
                    <a:pt x="594" y="113"/>
                    <a:pt x="595" y="113"/>
                    <a:pt x="597" y="113"/>
                  </a:cubicBezTo>
                  <a:cubicBezTo>
                    <a:pt x="597" y="113"/>
                    <a:pt x="597" y="113"/>
                    <a:pt x="598" y="113"/>
                  </a:cubicBezTo>
                  <a:cubicBezTo>
                    <a:pt x="598" y="113"/>
                    <a:pt x="599" y="113"/>
                    <a:pt x="599" y="113"/>
                  </a:cubicBezTo>
                  <a:cubicBezTo>
                    <a:pt x="600" y="113"/>
                    <a:pt x="600" y="113"/>
                    <a:pt x="600" y="113"/>
                  </a:cubicBezTo>
                  <a:cubicBezTo>
                    <a:pt x="601" y="113"/>
                    <a:pt x="602" y="113"/>
                    <a:pt x="602" y="113"/>
                  </a:cubicBezTo>
                  <a:cubicBezTo>
                    <a:pt x="603" y="113"/>
                    <a:pt x="603" y="113"/>
                    <a:pt x="603" y="113"/>
                  </a:cubicBezTo>
                  <a:cubicBezTo>
                    <a:pt x="604" y="113"/>
                    <a:pt x="605" y="113"/>
                    <a:pt x="606" y="113"/>
                  </a:cubicBezTo>
                  <a:cubicBezTo>
                    <a:pt x="606" y="113"/>
                    <a:pt x="606" y="113"/>
                    <a:pt x="607" y="113"/>
                  </a:cubicBezTo>
                  <a:cubicBezTo>
                    <a:pt x="608" y="113"/>
                    <a:pt x="609" y="112"/>
                    <a:pt x="610" y="112"/>
                  </a:cubicBezTo>
                  <a:cubicBezTo>
                    <a:pt x="610" y="112"/>
                    <a:pt x="610" y="112"/>
                    <a:pt x="610" y="112"/>
                  </a:cubicBezTo>
                  <a:cubicBezTo>
                    <a:pt x="611" y="112"/>
                    <a:pt x="613" y="112"/>
                    <a:pt x="614" y="112"/>
                  </a:cubicBezTo>
                  <a:cubicBezTo>
                    <a:pt x="614" y="112"/>
                    <a:pt x="615" y="112"/>
                    <a:pt x="615" y="112"/>
                  </a:cubicBezTo>
                  <a:cubicBezTo>
                    <a:pt x="616" y="111"/>
                    <a:pt x="617" y="111"/>
                    <a:pt x="618" y="111"/>
                  </a:cubicBezTo>
                  <a:cubicBezTo>
                    <a:pt x="618" y="111"/>
                    <a:pt x="619" y="111"/>
                    <a:pt x="619" y="111"/>
                  </a:cubicBezTo>
                  <a:cubicBezTo>
                    <a:pt x="620" y="111"/>
                    <a:pt x="621" y="111"/>
                    <a:pt x="621" y="111"/>
                  </a:cubicBezTo>
                  <a:cubicBezTo>
                    <a:pt x="622" y="110"/>
                    <a:pt x="623" y="110"/>
                    <a:pt x="623" y="110"/>
                  </a:cubicBezTo>
                  <a:cubicBezTo>
                    <a:pt x="624" y="110"/>
                    <a:pt x="624" y="110"/>
                    <a:pt x="625" y="110"/>
                  </a:cubicBezTo>
                  <a:cubicBezTo>
                    <a:pt x="626" y="110"/>
                    <a:pt x="626" y="110"/>
                    <a:pt x="627" y="110"/>
                  </a:cubicBezTo>
                  <a:cubicBezTo>
                    <a:pt x="627" y="109"/>
                    <a:pt x="628" y="109"/>
                    <a:pt x="629" y="109"/>
                  </a:cubicBezTo>
                  <a:cubicBezTo>
                    <a:pt x="629" y="109"/>
                    <a:pt x="630" y="109"/>
                    <a:pt x="630" y="109"/>
                  </a:cubicBezTo>
                  <a:cubicBezTo>
                    <a:pt x="631" y="109"/>
                    <a:pt x="631" y="109"/>
                    <a:pt x="632" y="109"/>
                  </a:cubicBezTo>
                  <a:cubicBezTo>
                    <a:pt x="633" y="109"/>
                    <a:pt x="633" y="108"/>
                    <a:pt x="634" y="108"/>
                  </a:cubicBezTo>
                  <a:cubicBezTo>
                    <a:pt x="634" y="108"/>
                    <a:pt x="635" y="108"/>
                    <a:pt x="635" y="108"/>
                  </a:cubicBezTo>
                  <a:cubicBezTo>
                    <a:pt x="636" y="108"/>
                    <a:pt x="636" y="108"/>
                    <a:pt x="637" y="108"/>
                  </a:cubicBezTo>
                  <a:cubicBezTo>
                    <a:pt x="637" y="108"/>
                    <a:pt x="638" y="108"/>
                    <a:pt x="638" y="107"/>
                  </a:cubicBezTo>
                  <a:cubicBezTo>
                    <a:pt x="638" y="107"/>
                    <a:pt x="639" y="107"/>
                    <a:pt x="639" y="107"/>
                  </a:cubicBezTo>
                  <a:cubicBezTo>
                    <a:pt x="640" y="107"/>
                    <a:pt x="640" y="107"/>
                    <a:pt x="641" y="107"/>
                  </a:cubicBezTo>
                  <a:cubicBezTo>
                    <a:pt x="641" y="107"/>
                    <a:pt x="641" y="107"/>
                    <a:pt x="641" y="107"/>
                  </a:cubicBezTo>
                  <a:cubicBezTo>
                    <a:pt x="642" y="106"/>
                    <a:pt x="643" y="106"/>
                    <a:pt x="643" y="106"/>
                  </a:cubicBezTo>
                  <a:cubicBezTo>
                    <a:pt x="655" y="103"/>
                    <a:pt x="667" y="102"/>
                    <a:pt x="684" y="101"/>
                  </a:cubicBezTo>
                  <a:cubicBezTo>
                    <a:pt x="718" y="99"/>
                    <a:pt x="732" y="109"/>
                    <a:pt x="762" y="119"/>
                  </a:cubicBezTo>
                  <a:cubicBezTo>
                    <a:pt x="792" y="129"/>
                    <a:pt x="796" y="133"/>
                    <a:pt x="822" y="143"/>
                  </a:cubicBezTo>
                  <a:cubicBezTo>
                    <a:pt x="824" y="144"/>
                    <a:pt x="825" y="145"/>
                    <a:pt x="827" y="145"/>
                  </a:cubicBezTo>
                  <a:cubicBezTo>
                    <a:pt x="827" y="146"/>
                    <a:pt x="828" y="146"/>
                    <a:pt x="829" y="146"/>
                  </a:cubicBezTo>
                  <a:cubicBezTo>
                    <a:pt x="829" y="146"/>
                    <a:pt x="830" y="147"/>
                    <a:pt x="831" y="147"/>
                  </a:cubicBezTo>
                  <a:cubicBezTo>
                    <a:pt x="832" y="147"/>
                    <a:pt x="833" y="148"/>
                    <a:pt x="834" y="148"/>
                  </a:cubicBezTo>
                  <a:cubicBezTo>
                    <a:pt x="834" y="148"/>
                    <a:pt x="835" y="149"/>
                    <a:pt x="836" y="149"/>
                  </a:cubicBezTo>
                  <a:cubicBezTo>
                    <a:pt x="837" y="149"/>
                    <a:pt x="837" y="150"/>
                    <a:pt x="838" y="150"/>
                  </a:cubicBezTo>
                  <a:cubicBezTo>
                    <a:pt x="839" y="150"/>
                    <a:pt x="840" y="151"/>
                    <a:pt x="840" y="151"/>
                  </a:cubicBezTo>
                  <a:cubicBezTo>
                    <a:pt x="841" y="151"/>
                    <a:pt x="842" y="152"/>
                    <a:pt x="843" y="152"/>
                  </a:cubicBezTo>
                  <a:cubicBezTo>
                    <a:pt x="843" y="152"/>
                    <a:pt x="844" y="153"/>
                    <a:pt x="845" y="153"/>
                  </a:cubicBezTo>
                  <a:cubicBezTo>
                    <a:pt x="846" y="153"/>
                    <a:pt x="846" y="154"/>
                    <a:pt x="847" y="154"/>
                  </a:cubicBezTo>
                  <a:cubicBezTo>
                    <a:pt x="848" y="154"/>
                    <a:pt x="848" y="155"/>
                    <a:pt x="849" y="155"/>
                  </a:cubicBezTo>
                  <a:cubicBezTo>
                    <a:pt x="850" y="155"/>
                    <a:pt x="851" y="156"/>
                    <a:pt x="852" y="156"/>
                  </a:cubicBezTo>
                  <a:cubicBezTo>
                    <a:pt x="852" y="156"/>
                    <a:pt x="853" y="156"/>
                    <a:pt x="853" y="157"/>
                  </a:cubicBezTo>
                  <a:cubicBezTo>
                    <a:pt x="854" y="157"/>
                    <a:pt x="855" y="158"/>
                    <a:pt x="856" y="158"/>
                  </a:cubicBezTo>
                  <a:cubicBezTo>
                    <a:pt x="856" y="158"/>
                    <a:pt x="856" y="158"/>
                    <a:pt x="857" y="158"/>
                  </a:cubicBezTo>
                  <a:cubicBezTo>
                    <a:pt x="860" y="160"/>
                    <a:pt x="863" y="161"/>
                    <a:pt x="865" y="162"/>
                  </a:cubicBezTo>
                  <a:cubicBezTo>
                    <a:pt x="865" y="162"/>
                    <a:pt x="866" y="162"/>
                    <a:pt x="866" y="163"/>
                  </a:cubicBezTo>
                  <a:cubicBezTo>
                    <a:pt x="867" y="163"/>
                    <a:pt x="867" y="163"/>
                    <a:pt x="868" y="164"/>
                  </a:cubicBezTo>
                  <a:cubicBezTo>
                    <a:pt x="869" y="164"/>
                    <a:pt x="869" y="164"/>
                    <a:pt x="869" y="164"/>
                  </a:cubicBezTo>
                  <a:cubicBezTo>
                    <a:pt x="870" y="164"/>
                    <a:pt x="871" y="165"/>
                    <a:pt x="871" y="165"/>
                  </a:cubicBezTo>
                  <a:cubicBezTo>
                    <a:pt x="871" y="165"/>
                    <a:pt x="872" y="165"/>
                    <a:pt x="872" y="165"/>
                  </a:cubicBezTo>
                  <a:cubicBezTo>
                    <a:pt x="873" y="166"/>
                    <a:pt x="873" y="166"/>
                    <a:pt x="874" y="166"/>
                  </a:cubicBezTo>
                  <a:cubicBezTo>
                    <a:pt x="874" y="166"/>
                    <a:pt x="874" y="166"/>
                    <a:pt x="874" y="166"/>
                  </a:cubicBezTo>
                  <a:cubicBezTo>
                    <a:pt x="875" y="167"/>
                    <a:pt x="876" y="167"/>
                    <a:pt x="876" y="167"/>
                  </a:cubicBezTo>
                  <a:cubicBezTo>
                    <a:pt x="876" y="167"/>
                    <a:pt x="876" y="167"/>
                    <a:pt x="876" y="167"/>
                  </a:cubicBezTo>
                  <a:cubicBezTo>
                    <a:pt x="878" y="168"/>
                    <a:pt x="878" y="168"/>
                    <a:pt x="878" y="168"/>
                  </a:cubicBezTo>
                  <a:cubicBezTo>
                    <a:pt x="880" y="169"/>
                    <a:pt x="882" y="170"/>
                    <a:pt x="883" y="171"/>
                  </a:cubicBezTo>
                  <a:cubicBezTo>
                    <a:pt x="891" y="176"/>
                    <a:pt x="910" y="183"/>
                    <a:pt x="925" y="187"/>
                  </a:cubicBezTo>
                  <a:cubicBezTo>
                    <a:pt x="1024" y="206"/>
                    <a:pt x="1116" y="224"/>
                    <a:pt x="1196" y="239"/>
                  </a:cubicBezTo>
                  <a:cubicBezTo>
                    <a:pt x="1196" y="239"/>
                    <a:pt x="1196" y="239"/>
                    <a:pt x="1196" y="239"/>
                  </a:cubicBezTo>
                  <a:cubicBezTo>
                    <a:pt x="1202" y="240"/>
                    <a:pt x="1236" y="242"/>
                    <a:pt x="1239" y="242"/>
                  </a:cubicBezTo>
                  <a:cubicBezTo>
                    <a:pt x="1239" y="242"/>
                    <a:pt x="1239" y="242"/>
                    <a:pt x="1239" y="241"/>
                  </a:cubicBezTo>
                  <a:cubicBezTo>
                    <a:pt x="1239" y="241"/>
                    <a:pt x="1239" y="241"/>
                    <a:pt x="1238" y="241"/>
                  </a:cubicBezTo>
                  <a:cubicBezTo>
                    <a:pt x="1239" y="241"/>
                    <a:pt x="1239" y="241"/>
                    <a:pt x="1239" y="241"/>
                  </a:cubicBezTo>
                  <a:cubicBezTo>
                    <a:pt x="1239" y="241"/>
                    <a:pt x="1239" y="241"/>
                    <a:pt x="1239" y="241"/>
                  </a:cubicBezTo>
                  <a:cubicBezTo>
                    <a:pt x="1246" y="242"/>
                    <a:pt x="1255" y="240"/>
                    <a:pt x="1264" y="239"/>
                  </a:cubicBezTo>
                  <a:cubicBezTo>
                    <a:pt x="1277" y="237"/>
                    <a:pt x="1290" y="231"/>
                    <a:pt x="1292" y="229"/>
                  </a:cubicBezTo>
                  <a:cubicBezTo>
                    <a:pt x="1300" y="221"/>
                    <a:pt x="1309" y="216"/>
                    <a:pt x="1324" y="215"/>
                  </a:cubicBezTo>
                  <a:cubicBezTo>
                    <a:pt x="1356" y="213"/>
                    <a:pt x="1358" y="207"/>
                    <a:pt x="1386" y="213"/>
                  </a:cubicBezTo>
                  <a:cubicBezTo>
                    <a:pt x="1414" y="219"/>
                    <a:pt x="1420" y="219"/>
                    <a:pt x="1448" y="227"/>
                  </a:cubicBezTo>
                  <a:cubicBezTo>
                    <a:pt x="1476" y="235"/>
                    <a:pt x="1474" y="243"/>
                    <a:pt x="1502" y="241"/>
                  </a:cubicBezTo>
                  <a:cubicBezTo>
                    <a:pt x="1530" y="239"/>
                    <a:pt x="1530" y="231"/>
                    <a:pt x="1566" y="241"/>
                  </a:cubicBezTo>
                  <a:cubicBezTo>
                    <a:pt x="1602" y="251"/>
                    <a:pt x="1600" y="245"/>
                    <a:pt x="1618" y="257"/>
                  </a:cubicBezTo>
                  <a:cubicBezTo>
                    <a:pt x="1636" y="269"/>
                    <a:pt x="1636" y="269"/>
                    <a:pt x="1652" y="289"/>
                  </a:cubicBezTo>
                  <a:cubicBezTo>
                    <a:pt x="1653" y="290"/>
                    <a:pt x="1654" y="291"/>
                    <a:pt x="1655" y="292"/>
                  </a:cubicBezTo>
                  <a:cubicBezTo>
                    <a:pt x="1656" y="294"/>
                    <a:pt x="1658" y="296"/>
                    <a:pt x="1661" y="299"/>
                  </a:cubicBezTo>
                  <a:cubicBezTo>
                    <a:pt x="1661" y="299"/>
                    <a:pt x="1661" y="299"/>
                    <a:pt x="1661" y="299"/>
                  </a:cubicBezTo>
                  <a:cubicBezTo>
                    <a:pt x="1663" y="301"/>
                    <a:pt x="1666" y="304"/>
                    <a:pt x="1669" y="307"/>
                  </a:cubicBezTo>
                  <a:cubicBezTo>
                    <a:pt x="1669" y="307"/>
                    <a:pt x="1669" y="307"/>
                    <a:pt x="1670" y="307"/>
                  </a:cubicBezTo>
                  <a:cubicBezTo>
                    <a:pt x="1670" y="308"/>
                    <a:pt x="1671" y="309"/>
                    <a:pt x="1672" y="309"/>
                  </a:cubicBezTo>
                  <a:cubicBezTo>
                    <a:pt x="1672" y="310"/>
                    <a:pt x="1673" y="310"/>
                    <a:pt x="1674" y="311"/>
                  </a:cubicBezTo>
                  <a:cubicBezTo>
                    <a:pt x="1674" y="311"/>
                    <a:pt x="1674" y="311"/>
                    <a:pt x="1675" y="312"/>
                  </a:cubicBezTo>
                  <a:cubicBezTo>
                    <a:pt x="1675" y="312"/>
                    <a:pt x="1676" y="313"/>
                    <a:pt x="1677" y="313"/>
                  </a:cubicBezTo>
                  <a:cubicBezTo>
                    <a:pt x="1677" y="314"/>
                    <a:pt x="1677" y="314"/>
                    <a:pt x="1677" y="314"/>
                  </a:cubicBezTo>
                  <a:cubicBezTo>
                    <a:pt x="1678" y="315"/>
                    <a:pt x="1679" y="315"/>
                    <a:pt x="1679" y="315"/>
                  </a:cubicBezTo>
                  <a:cubicBezTo>
                    <a:pt x="1680" y="316"/>
                    <a:pt x="1680" y="316"/>
                    <a:pt x="1680" y="316"/>
                  </a:cubicBezTo>
                  <a:cubicBezTo>
                    <a:pt x="1681" y="317"/>
                    <a:pt x="1682" y="317"/>
                    <a:pt x="1682" y="318"/>
                  </a:cubicBezTo>
                  <a:cubicBezTo>
                    <a:pt x="1683" y="318"/>
                    <a:pt x="1683" y="318"/>
                    <a:pt x="1683" y="318"/>
                  </a:cubicBezTo>
                  <a:cubicBezTo>
                    <a:pt x="1684" y="319"/>
                    <a:pt x="1684" y="319"/>
                    <a:pt x="1685" y="319"/>
                  </a:cubicBezTo>
                  <a:cubicBezTo>
                    <a:pt x="1685" y="320"/>
                    <a:pt x="1685" y="320"/>
                    <a:pt x="1685" y="320"/>
                  </a:cubicBezTo>
                  <a:cubicBezTo>
                    <a:pt x="1686" y="320"/>
                    <a:pt x="1687" y="320"/>
                    <a:pt x="1687" y="321"/>
                  </a:cubicBezTo>
                  <a:cubicBezTo>
                    <a:pt x="1687" y="321"/>
                    <a:pt x="1688" y="321"/>
                    <a:pt x="1688" y="321"/>
                  </a:cubicBezTo>
                  <a:cubicBezTo>
                    <a:pt x="1688" y="321"/>
                    <a:pt x="1689" y="322"/>
                    <a:pt x="1689" y="322"/>
                  </a:cubicBezTo>
                  <a:cubicBezTo>
                    <a:pt x="1690" y="322"/>
                    <a:pt x="1690" y="322"/>
                    <a:pt x="1690" y="322"/>
                  </a:cubicBezTo>
                  <a:cubicBezTo>
                    <a:pt x="1690" y="322"/>
                    <a:pt x="1691" y="322"/>
                    <a:pt x="1691" y="322"/>
                  </a:cubicBezTo>
                  <a:cubicBezTo>
                    <a:pt x="1691" y="322"/>
                    <a:pt x="1692" y="323"/>
                    <a:pt x="1692" y="323"/>
                  </a:cubicBezTo>
                  <a:cubicBezTo>
                    <a:pt x="1691" y="323"/>
                    <a:pt x="1691" y="323"/>
                    <a:pt x="1691" y="323"/>
                  </a:cubicBezTo>
                  <a:cubicBezTo>
                    <a:pt x="1696" y="326"/>
                    <a:pt x="1707" y="330"/>
                    <a:pt x="1716" y="334"/>
                  </a:cubicBezTo>
                  <a:cubicBezTo>
                    <a:pt x="1723" y="337"/>
                    <a:pt x="1739" y="341"/>
                    <a:pt x="1744" y="342"/>
                  </a:cubicBezTo>
                  <a:cubicBezTo>
                    <a:pt x="1802" y="351"/>
                    <a:pt x="1848" y="359"/>
                    <a:pt x="1861" y="361"/>
                  </a:cubicBezTo>
                  <a:cubicBezTo>
                    <a:pt x="1861" y="361"/>
                    <a:pt x="1862" y="361"/>
                    <a:pt x="1862" y="361"/>
                  </a:cubicBezTo>
                  <a:cubicBezTo>
                    <a:pt x="1862" y="361"/>
                    <a:pt x="1862" y="361"/>
                    <a:pt x="1862" y="361"/>
                  </a:cubicBezTo>
                  <a:cubicBezTo>
                    <a:pt x="1868" y="352"/>
                    <a:pt x="1868" y="352"/>
                    <a:pt x="1868" y="352"/>
                  </a:cubicBezTo>
                  <a:cubicBezTo>
                    <a:pt x="1868" y="352"/>
                    <a:pt x="1868" y="352"/>
                    <a:pt x="1868" y="352"/>
                  </a:cubicBezTo>
                  <a:close/>
                </a:path>
              </a:pathLst>
            </a:custGeom>
            <a:noFill/>
            <a:ln w="7938" cap="rnd" cmpd="sng">
              <a:solidFill>
                <a:srgbClr val="FFFF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31" name="Freeform 428"/>
            <p:cNvSpPr/>
            <p:nvPr>
              <p:custDataLst>
                <p:tags r:id="rId423"/>
              </p:custDataLst>
            </p:nvPr>
          </p:nvSpPr>
          <p:spPr>
            <a:xfrm>
              <a:off x="441" y="2362"/>
              <a:ext cx="4221" cy="1034"/>
            </a:xfrm>
            <a:custGeom>
              <a:avLst/>
              <a:gdLst/>
              <a:ahLst/>
              <a:cxnLst>
                <a:cxn ang="0">
                  <a:pos x="21621" y="6035"/>
                </a:cxn>
                <a:cxn ang="0">
                  <a:pos x="21356" y="4892"/>
                </a:cxn>
                <a:cxn ang="0">
                  <a:pos x="5753" y="1384"/>
                </a:cxn>
                <a:cxn ang="0">
                  <a:pos x="25" y="0"/>
                </a:cxn>
                <a:cxn ang="0">
                  <a:pos x="0" y="1075"/>
                </a:cxn>
                <a:cxn ang="0">
                  <a:pos x="93" y="1085"/>
                </a:cxn>
                <a:cxn ang="0">
                  <a:pos x="129" y="1097"/>
                </a:cxn>
              </a:cxnLst>
              <a:pathLst>
                <a:path w="1865" h="428">
                  <a:moveTo>
                    <a:pt x="1865" y="428"/>
                  </a:moveTo>
                  <a:cubicBezTo>
                    <a:pt x="1842" y="347"/>
                    <a:pt x="1842" y="347"/>
                    <a:pt x="1842" y="347"/>
                  </a:cubicBezTo>
                  <a:cubicBezTo>
                    <a:pt x="1842" y="347"/>
                    <a:pt x="632" y="124"/>
                    <a:pt x="496" y="98"/>
                  </a:cubicBezTo>
                  <a:cubicBezTo>
                    <a:pt x="377" y="76"/>
                    <a:pt x="94" y="19"/>
                    <a:pt x="2" y="0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" y="76"/>
                    <a:pt x="5" y="77"/>
                    <a:pt x="8" y="77"/>
                  </a:cubicBezTo>
                  <a:cubicBezTo>
                    <a:pt x="9" y="78"/>
                    <a:pt x="10" y="78"/>
                    <a:pt x="11" y="78"/>
                  </a:cubicBezTo>
                </a:path>
              </a:pathLst>
            </a:custGeom>
            <a:noFill/>
            <a:ln w="7938" cap="rnd" cmpd="sng">
              <a:solidFill>
                <a:srgbClr val="FFFF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32" name="Freeform 429"/>
            <p:cNvSpPr/>
            <p:nvPr>
              <p:custDataLst>
                <p:tags r:id="rId424"/>
              </p:custDataLst>
            </p:nvPr>
          </p:nvSpPr>
          <p:spPr>
            <a:xfrm>
              <a:off x="445" y="2362"/>
              <a:ext cx="4172" cy="860"/>
            </a:xfrm>
            <a:custGeom>
              <a:avLst/>
              <a:gdLst/>
              <a:ahLst/>
              <a:cxnLst>
                <a:cxn ang="0">
                  <a:pos x="5580" y="1505"/>
                </a:cxn>
                <a:cxn ang="0">
                  <a:pos x="21378" y="5020"/>
                </a:cxn>
                <a:cxn ang="0">
                  <a:pos x="21342" y="4889"/>
                </a:cxn>
                <a:cxn ang="0">
                  <a:pos x="5729" y="1384"/>
                </a:cxn>
                <a:cxn ang="0">
                  <a:pos x="0" y="0"/>
                </a:cxn>
                <a:cxn ang="0">
                  <a:pos x="0" y="169"/>
                </a:cxn>
                <a:cxn ang="0">
                  <a:pos x="5580" y="1505"/>
                </a:cxn>
              </a:cxnLst>
              <a:pathLst>
                <a:path w="1843" h="356">
                  <a:moveTo>
                    <a:pt x="481" y="107"/>
                  </a:moveTo>
                  <a:cubicBezTo>
                    <a:pt x="608" y="132"/>
                    <a:pt x="1695" y="330"/>
                    <a:pt x="1843" y="356"/>
                  </a:cubicBezTo>
                  <a:cubicBezTo>
                    <a:pt x="1840" y="347"/>
                    <a:pt x="1840" y="347"/>
                    <a:pt x="1840" y="347"/>
                  </a:cubicBezTo>
                  <a:cubicBezTo>
                    <a:pt x="1840" y="347"/>
                    <a:pt x="630" y="124"/>
                    <a:pt x="494" y="98"/>
                  </a:cubicBezTo>
                  <a:cubicBezTo>
                    <a:pt x="375" y="76"/>
                    <a:pt x="92" y="19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02" y="33"/>
                    <a:pt x="367" y="86"/>
                    <a:pt x="481" y="107"/>
                  </a:cubicBezTo>
                  <a:close/>
                </a:path>
              </a:pathLst>
            </a:custGeom>
            <a:noFill/>
            <a:ln w="7938" cap="rnd" cmpd="sng">
              <a:solidFill>
                <a:srgbClr val="FFFF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33" name="Freeform 430"/>
            <p:cNvSpPr/>
            <p:nvPr>
              <p:custDataLst>
                <p:tags r:id="rId425"/>
              </p:custDataLst>
            </p:nvPr>
          </p:nvSpPr>
          <p:spPr>
            <a:xfrm>
              <a:off x="4558" y="3099"/>
              <a:ext cx="765" cy="1091"/>
            </a:xfrm>
            <a:custGeom>
              <a:avLst/>
              <a:gdLst/>
              <a:ahLst/>
              <a:cxnLst>
                <a:cxn ang="0">
                  <a:pos x="1598" y="0"/>
                </a:cxn>
                <a:cxn ang="0">
                  <a:pos x="267" y="589"/>
                </a:cxn>
                <a:cxn ang="0">
                  <a:pos x="303" y="717"/>
                </a:cxn>
                <a:cxn ang="0">
                  <a:pos x="312" y="734"/>
                </a:cxn>
                <a:cxn ang="0">
                  <a:pos x="1598" y="157"/>
                </a:cxn>
                <a:cxn ang="0">
                  <a:pos x="3800" y="3181"/>
                </a:cxn>
                <a:cxn ang="0">
                  <a:pos x="1598" y="6215"/>
                </a:cxn>
                <a:cxn ang="0">
                  <a:pos x="93" y="5361"/>
                </a:cxn>
                <a:cxn ang="0">
                  <a:pos x="72" y="5361"/>
                </a:cxn>
                <a:cxn ang="0">
                  <a:pos x="0" y="5469"/>
                </a:cxn>
                <a:cxn ang="0">
                  <a:pos x="1598" y="6355"/>
                </a:cxn>
                <a:cxn ang="0">
                  <a:pos x="3918" y="3181"/>
                </a:cxn>
                <a:cxn ang="0">
                  <a:pos x="1598" y="0"/>
                </a:cxn>
              </a:cxnLst>
              <a:pathLst>
                <a:path w="338" h="452">
                  <a:moveTo>
                    <a:pt x="138" y="0"/>
                  </a:moveTo>
                  <a:cubicBezTo>
                    <a:pt x="95" y="0"/>
                    <a:pt x="56" y="16"/>
                    <a:pt x="23" y="42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58" y="27"/>
                    <a:pt x="97" y="11"/>
                    <a:pt x="138" y="11"/>
                  </a:cubicBezTo>
                  <a:cubicBezTo>
                    <a:pt x="241" y="11"/>
                    <a:pt x="328" y="108"/>
                    <a:pt x="328" y="226"/>
                  </a:cubicBezTo>
                  <a:cubicBezTo>
                    <a:pt x="328" y="345"/>
                    <a:pt x="241" y="442"/>
                    <a:pt x="138" y="442"/>
                  </a:cubicBezTo>
                  <a:cubicBezTo>
                    <a:pt x="87" y="442"/>
                    <a:pt x="41" y="419"/>
                    <a:pt x="8" y="381"/>
                  </a:cubicBezTo>
                  <a:cubicBezTo>
                    <a:pt x="6" y="381"/>
                    <a:pt x="6" y="381"/>
                    <a:pt x="6" y="381"/>
                  </a:cubicBezTo>
                  <a:cubicBezTo>
                    <a:pt x="0" y="389"/>
                    <a:pt x="0" y="389"/>
                    <a:pt x="0" y="389"/>
                  </a:cubicBezTo>
                  <a:cubicBezTo>
                    <a:pt x="36" y="428"/>
                    <a:pt x="84" y="452"/>
                    <a:pt x="138" y="452"/>
                  </a:cubicBezTo>
                  <a:cubicBezTo>
                    <a:pt x="249" y="452"/>
                    <a:pt x="338" y="351"/>
                    <a:pt x="338" y="226"/>
                  </a:cubicBezTo>
                  <a:cubicBezTo>
                    <a:pt x="338" y="102"/>
                    <a:pt x="249" y="0"/>
                    <a:pt x="138" y="0"/>
                  </a:cubicBezTo>
                  <a:close/>
                </a:path>
              </a:pathLst>
            </a:custGeom>
            <a:noFill/>
            <a:ln w="7938" cap="rnd" cmpd="sng">
              <a:solidFill>
                <a:srgbClr val="FFFF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34" name="Freeform 431"/>
            <p:cNvSpPr/>
            <p:nvPr>
              <p:custDataLst>
                <p:tags r:id="rId426"/>
              </p:custDataLst>
            </p:nvPr>
          </p:nvSpPr>
          <p:spPr>
            <a:xfrm>
              <a:off x="4644" y="3268"/>
              <a:ext cx="544" cy="756"/>
            </a:xfrm>
            <a:custGeom>
              <a:avLst/>
              <a:gdLst/>
              <a:ahLst/>
              <a:cxnLst>
                <a:cxn ang="0">
                  <a:pos x="1167" y="0"/>
                </a:cxn>
                <a:cxn ang="0">
                  <a:pos x="57" y="589"/>
                </a:cxn>
                <a:cxn ang="0">
                  <a:pos x="93" y="746"/>
                </a:cxn>
                <a:cxn ang="0">
                  <a:pos x="1167" y="140"/>
                </a:cxn>
                <a:cxn ang="0">
                  <a:pos x="2677" y="2200"/>
                </a:cxn>
                <a:cxn ang="0">
                  <a:pos x="1167" y="4270"/>
                </a:cxn>
                <a:cxn ang="0">
                  <a:pos x="73" y="3623"/>
                </a:cxn>
                <a:cxn ang="0">
                  <a:pos x="0" y="3746"/>
                </a:cxn>
                <a:cxn ang="0">
                  <a:pos x="1167" y="4410"/>
                </a:cxn>
                <a:cxn ang="0">
                  <a:pos x="2795" y="2200"/>
                </a:cxn>
                <a:cxn ang="0">
                  <a:pos x="1167" y="0"/>
                </a:cxn>
              </a:cxnLst>
              <a:pathLst>
                <a:path w="240" h="313">
                  <a:moveTo>
                    <a:pt x="100" y="0"/>
                  </a:moveTo>
                  <a:cubicBezTo>
                    <a:pt x="65" y="0"/>
                    <a:pt x="31" y="15"/>
                    <a:pt x="5" y="42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32" y="26"/>
                    <a:pt x="64" y="10"/>
                    <a:pt x="100" y="10"/>
                  </a:cubicBezTo>
                  <a:cubicBezTo>
                    <a:pt x="172" y="10"/>
                    <a:pt x="230" y="75"/>
                    <a:pt x="230" y="156"/>
                  </a:cubicBezTo>
                  <a:cubicBezTo>
                    <a:pt x="230" y="238"/>
                    <a:pt x="172" y="303"/>
                    <a:pt x="100" y="303"/>
                  </a:cubicBezTo>
                  <a:cubicBezTo>
                    <a:pt x="63" y="303"/>
                    <a:pt x="30" y="286"/>
                    <a:pt x="6" y="257"/>
                  </a:cubicBezTo>
                  <a:cubicBezTo>
                    <a:pt x="0" y="266"/>
                    <a:pt x="0" y="266"/>
                    <a:pt x="0" y="266"/>
                  </a:cubicBezTo>
                  <a:cubicBezTo>
                    <a:pt x="26" y="296"/>
                    <a:pt x="63" y="313"/>
                    <a:pt x="100" y="313"/>
                  </a:cubicBezTo>
                  <a:cubicBezTo>
                    <a:pt x="177" y="313"/>
                    <a:pt x="240" y="243"/>
                    <a:pt x="240" y="156"/>
                  </a:cubicBezTo>
                  <a:cubicBezTo>
                    <a:pt x="240" y="70"/>
                    <a:pt x="177" y="0"/>
                    <a:pt x="100" y="0"/>
                  </a:cubicBezTo>
                  <a:close/>
                </a:path>
              </a:pathLst>
            </a:custGeom>
            <a:noFill/>
            <a:ln w="7938" cap="rnd" cmpd="sng">
              <a:solidFill>
                <a:srgbClr val="FFFF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35" name="Freeform 432"/>
            <p:cNvSpPr/>
            <p:nvPr>
              <p:custDataLst>
                <p:tags r:id="rId427"/>
              </p:custDataLst>
            </p:nvPr>
          </p:nvSpPr>
          <p:spPr>
            <a:xfrm>
              <a:off x="4626" y="3236"/>
              <a:ext cx="587" cy="819"/>
            </a:xfrm>
            <a:custGeom>
              <a:avLst/>
              <a:gdLst/>
              <a:ahLst/>
              <a:cxnLst>
                <a:cxn ang="0">
                  <a:pos x="1258" y="0"/>
                </a:cxn>
                <a:cxn ang="0">
                  <a:pos x="102" y="577"/>
                </a:cxn>
                <a:cxn ang="0">
                  <a:pos x="150" y="776"/>
                </a:cxn>
                <a:cxn ang="0">
                  <a:pos x="1258" y="181"/>
                </a:cxn>
                <a:cxn ang="0">
                  <a:pos x="2887" y="2382"/>
                </a:cxn>
                <a:cxn ang="0">
                  <a:pos x="1258" y="4600"/>
                </a:cxn>
                <a:cxn ang="0">
                  <a:pos x="93" y="3933"/>
                </a:cxn>
                <a:cxn ang="0">
                  <a:pos x="0" y="4073"/>
                </a:cxn>
                <a:cxn ang="0">
                  <a:pos x="1258" y="4781"/>
                </a:cxn>
                <a:cxn ang="0">
                  <a:pos x="3014" y="2382"/>
                </a:cxn>
                <a:cxn ang="0">
                  <a:pos x="1258" y="0"/>
                </a:cxn>
              </a:cxnLst>
              <a:pathLst>
                <a:path w="259" h="339">
                  <a:moveTo>
                    <a:pt x="108" y="0"/>
                  </a:moveTo>
                  <a:cubicBezTo>
                    <a:pt x="71" y="0"/>
                    <a:pt x="36" y="15"/>
                    <a:pt x="9" y="41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39" y="28"/>
                    <a:pt x="73" y="13"/>
                    <a:pt x="108" y="13"/>
                  </a:cubicBezTo>
                  <a:cubicBezTo>
                    <a:pt x="185" y="13"/>
                    <a:pt x="248" y="83"/>
                    <a:pt x="248" y="169"/>
                  </a:cubicBezTo>
                  <a:cubicBezTo>
                    <a:pt x="248" y="256"/>
                    <a:pt x="185" y="326"/>
                    <a:pt x="108" y="326"/>
                  </a:cubicBezTo>
                  <a:cubicBezTo>
                    <a:pt x="71" y="326"/>
                    <a:pt x="34" y="309"/>
                    <a:pt x="8" y="279"/>
                  </a:cubicBezTo>
                  <a:cubicBezTo>
                    <a:pt x="0" y="289"/>
                    <a:pt x="0" y="289"/>
                    <a:pt x="0" y="289"/>
                  </a:cubicBezTo>
                  <a:cubicBezTo>
                    <a:pt x="29" y="321"/>
                    <a:pt x="67" y="339"/>
                    <a:pt x="108" y="339"/>
                  </a:cubicBezTo>
                  <a:cubicBezTo>
                    <a:pt x="191" y="339"/>
                    <a:pt x="259" y="263"/>
                    <a:pt x="259" y="169"/>
                  </a:cubicBezTo>
                  <a:cubicBezTo>
                    <a:pt x="259" y="76"/>
                    <a:pt x="191" y="0"/>
                    <a:pt x="108" y="0"/>
                  </a:cubicBezTo>
                  <a:close/>
                </a:path>
              </a:pathLst>
            </a:custGeom>
            <a:noFill/>
            <a:ln w="7938" cap="rnd" cmpd="sng">
              <a:solidFill>
                <a:srgbClr val="FFFF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36" name="Freeform 433"/>
            <p:cNvSpPr/>
            <p:nvPr>
              <p:custDataLst>
                <p:tags r:id="rId428"/>
              </p:custDataLst>
            </p:nvPr>
          </p:nvSpPr>
          <p:spPr>
            <a:xfrm>
              <a:off x="391" y="3174"/>
              <a:ext cx="4181" cy="864"/>
            </a:xfrm>
            <a:custGeom>
              <a:avLst/>
              <a:gdLst/>
              <a:ahLst/>
              <a:cxnLst>
                <a:cxn ang="0">
                  <a:pos x="21353" y="5032"/>
                </a:cxn>
                <a:cxn ang="0">
                  <a:pos x="21423" y="4904"/>
                </a:cxn>
                <a:cxn ang="0">
                  <a:pos x="16532" y="3837"/>
                </a:cxn>
                <a:cxn ang="0">
                  <a:pos x="57" y="0"/>
                </a:cxn>
                <a:cxn ang="0">
                  <a:pos x="36" y="0"/>
                </a:cxn>
                <a:cxn ang="0">
                  <a:pos x="0" y="140"/>
                </a:cxn>
                <a:cxn ang="0">
                  <a:pos x="16468" y="3989"/>
                </a:cxn>
                <a:cxn ang="0">
                  <a:pos x="21342" y="5032"/>
                </a:cxn>
                <a:cxn ang="0">
                  <a:pos x="21353" y="5032"/>
                </a:cxn>
              </a:cxnLst>
              <a:pathLst>
                <a:path w="1847" h="358">
                  <a:moveTo>
                    <a:pt x="1841" y="358"/>
                  </a:moveTo>
                  <a:cubicBezTo>
                    <a:pt x="1847" y="349"/>
                    <a:pt x="1847" y="349"/>
                    <a:pt x="1847" y="349"/>
                  </a:cubicBezTo>
                  <a:cubicBezTo>
                    <a:pt x="1807" y="343"/>
                    <a:pt x="1521" y="293"/>
                    <a:pt x="1425" y="273"/>
                  </a:cubicBezTo>
                  <a:cubicBezTo>
                    <a:pt x="1335" y="255"/>
                    <a:pt x="190" y="35"/>
                    <a:pt x="5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85" y="46"/>
                    <a:pt x="1330" y="266"/>
                    <a:pt x="1420" y="284"/>
                  </a:cubicBezTo>
                  <a:cubicBezTo>
                    <a:pt x="1518" y="304"/>
                    <a:pt x="1812" y="354"/>
                    <a:pt x="1840" y="358"/>
                  </a:cubicBezTo>
                  <a:lnTo>
                    <a:pt x="1841" y="358"/>
                  </a:lnTo>
                  <a:close/>
                </a:path>
              </a:pathLst>
            </a:custGeom>
            <a:noFill/>
            <a:ln w="7938" cap="rnd" cmpd="sng">
              <a:solidFill>
                <a:srgbClr val="FFFF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37" name="Freeform 434"/>
            <p:cNvSpPr/>
            <p:nvPr>
              <p:custDataLst>
                <p:tags r:id="rId429"/>
              </p:custDataLst>
            </p:nvPr>
          </p:nvSpPr>
          <p:spPr>
            <a:xfrm>
              <a:off x="4558" y="3099"/>
              <a:ext cx="765" cy="1091"/>
            </a:xfrm>
            <a:custGeom>
              <a:avLst/>
              <a:gdLst/>
              <a:ahLst/>
              <a:cxnLst>
                <a:cxn ang="0">
                  <a:pos x="1598" y="0"/>
                </a:cxn>
                <a:cxn ang="0">
                  <a:pos x="267" y="589"/>
                </a:cxn>
                <a:cxn ang="0">
                  <a:pos x="532" y="1731"/>
                </a:cxn>
                <a:cxn ang="0">
                  <a:pos x="1598" y="1125"/>
                </a:cxn>
                <a:cxn ang="0">
                  <a:pos x="3110" y="3181"/>
                </a:cxn>
                <a:cxn ang="0">
                  <a:pos x="1598" y="5243"/>
                </a:cxn>
                <a:cxn ang="0">
                  <a:pos x="512" y="4596"/>
                </a:cxn>
                <a:cxn ang="0">
                  <a:pos x="0" y="5469"/>
                </a:cxn>
                <a:cxn ang="0">
                  <a:pos x="1598" y="6355"/>
                </a:cxn>
                <a:cxn ang="0">
                  <a:pos x="3918" y="3181"/>
                </a:cxn>
                <a:cxn ang="0">
                  <a:pos x="1598" y="0"/>
                </a:cxn>
              </a:cxnLst>
              <a:pathLst>
                <a:path w="338" h="452">
                  <a:moveTo>
                    <a:pt x="138" y="0"/>
                  </a:moveTo>
                  <a:cubicBezTo>
                    <a:pt x="95" y="0"/>
                    <a:pt x="56" y="16"/>
                    <a:pt x="23" y="42"/>
                  </a:cubicBezTo>
                  <a:cubicBezTo>
                    <a:pt x="46" y="123"/>
                    <a:pt x="46" y="123"/>
                    <a:pt x="46" y="123"/>
                  </a:cubicBezTo>
                  <a:cubicBezTo>
                    <a:pt x="70" y="96"/>
                    <a:pt x="102" y="80"/>
                    <a:pt x="138" y="80"/>
                  </a:cubicBezTo>
                  <a:cubicBezTo>
                    <a:pt x="210" y="80"/>
                    <a:pt x="268" y="145"/>
                    <a:pt x="268" y="226"/>
                  </a:cubicBezTo>
                  <a:cubicBezTo>
                    <a:pt x="268" y="308"/>
                    <a:pt x="210" y="373"/>
                    <a:pt x="138" y="373"/>
                  </a:cubicBezTo>
                  <a:cubicBezTo>
                    <a:pt x="101" y="373"/>
                    <a:pt x="68" y="356"/>
                    <a:pt x="44" y="327"/>
                  </a:cubicBezTo>
                  <a:cubicBezTo>
                    <a:pt x="0" y="389"/>
                    <a:pt x="0" y="389"/>
                    <a:pt x="0" y="389"/>
                  </a:cubicBezTo>
                  <a:cubicBezTo>
                    <a:pt x="36" y="428"/>
                    <a:pt x="84" y="452"/>
                    <a:pt x="138" y="452"/>
                  </a:cubicBezTo>
                  <a:cubicBezTo>
                    <a:pt x="249" y="452"/>
                    <a:pt x="338" y="351"/>
                    <a:pt x="338" y="226"/>
                  </a:cubicBezTo>
                  <a:cubicBezTo>
                    <a:pt x="338" y="102"/>
                    <a:pt x="249" y="0"/>
                    <a:pt x="138" y="0"/>
                  </a:cubicBezTo>
                  <a:close/>
                </a:path>
              </a:pathLst>
            </a:custGeom>
            <a:noFill/>
            <a:ln w="11113" cap="rnd" cmpd="sng">
              <a:solidFill>
                <a:srgbClr val="333333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38" name="Freeform 435"/>
            <p:cNvSpPr/>
            <p:nvPr>
              <p:custDataLst>
                <p:tags r:id="rId430"/>
              </p:custDataLst>
            </p:nvPr>
          </p:nvSpPr>
          <p:spPr>
            <a:xfrm>
              <a:off x="4658" y="3292"/>
              <a:ext cx="507" cy="707"/>
            </a:xfrm>
            <a:custGeom>
              <a:avLst/>
              <a:gdLst/>
              <a:ahLst/>
              <a:cxnLst>
                <a:cxn ang="0">
                  <a:pos x="25" y="606"/>
                </a:cxn>
                <a:cxn ang="0">
                  <a:pos x="1091" y="0"/>
                </a:cxn>
                <a:cxn ang="0">
                  <a:pos x="2598" y="2049"/>
                </a:cxn>
                <a:cxn ang="0">
                  <a:pos x="1091" y="4117"/>
                </a:cxn>
                <a:cxn ang="0">
                  <a:pos x="0" y="3470"/>
                </a:cxn>
              </a:cxnLst>
              <a:pathLst>
                <a:path w="224" h="293">
                  <a:moveTo>
                    <a:pt x="2" y="43"/>
                  </a:moveTo>
                  <a:cubicBezTo>
                    <a:pt x="26" y="16"/>
                    <a:pt x="58" y="0"/>
                    <a:pt x="94" y="0"/>
                  </a:cubicBezTo>
                  <a:cubicBezTo>
                    <a:pt x="166" y="0"/>
                    <a:pt x="224" y="65"/>
                    <a:pt x="224" y="146"/>
                  </a:cubicBezTo>
                  <a:cubicBezTo>
                    <a:pt x="224" y="228"/>
                    <a:pt x="166" y="293"/>
                    <a:pt x="94" y="293"/>
                  </a:cubicBezTo>
                  <a:cubicBezTo>
                    <a:pt x="57" y="293"/>
                    <a:pt x="24" y="276"/>
                    <a:pt x="0" y="247"/>
                  </a:cubicBezTo>
                </a:path>
              </a:pathLst>
            </a:custGeom>
            <a:noFill/>
            <a:ln w="11113" cap="rnd" cmpd="sng">
              <a:solidFill>
                <a:srgbClr val="FFFF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39" name="Freeform 436"/>
            <p:cNvSpPr/>
            <p:nvPr>
              <p:custDataLst>
                <p:tags r:id="rId431"/>
              </p:custDataLst>
            </p:nvPr>
          </p:nvSpPr>
          <p:spPr>
            <a:xfrm>
              <a:off x="391" y="2362"/>
              <a:ext cx="251" cy="836"/>
            </a:xfrm>
            <a:custGeom>
              <a:avLst/>
              <a:gdLst/>
              <a:ahLst/>
              <a:cxnLst>
                <a:cxn ang="0">
                  <a:pos x="276" y="0"/>
                </a:cxn>
                <a:cxn ang="0">
                  <a:pos x="256" y="1075"/>
                </a:cxn>
                <a:cxn ang="0">
                  <a:pos x="993" y="1254"/>
                </a:cxn>
                <a:cxn ang="0">
                  <a:pos x="1257" y="2382"/>
                </a:cxn>
                <a:cxn ang="0">
                  <a:pos x="219" y="3953"/>
                </a:cxn>
                <a:cxn ang="0">
                  <a:pos x="0" y="4881"/>
                </a:cxn>
              </a:cxnLst>
              <a:pathLst>
                <a:path w="111" h="346">
                  <a:moveTo>
                    <a:pt x="24" y="0"/>
                  </a:moveTo>
                  <a:cubicBezTo>
                    <a:pt x="22" y="76"/>
                    <a:pt x="22" y="76"/>
                    <a:pt x="22" y="76"/>
                  </a:cubicBezTo>
                  <a:cubicBezTo>
                    <a:pt x="86" y="89"/>
                    <a:pt x="86" y="89"/>
                    <a:pt x="86" y="89"/>
                  </a:cubicBezTo>
                  <a:cubicBezTo>
                    <a:pt x="102" y="106"/>
                    <a:pt x="108" y="134"/>
                    <a:pt x="109" y="169"/>
                  </a:cubicBezTo>
                  <a:cubicBezTo>
                    <a:pt x="111" y="227"/>
                    <a:pt x="69" y="280"/>
                    <a:pt x="19" y="280"/>
                  </a:cubicBezTo>
                  <a:cubicBezTo>
                    <a:pt x="0" y="346"/>
                    <a:pt x="0" y="346"/>
                    <a:pt x="0" y="346"/>
                  </a:cubicBezTo>
                </a:path>
              </a:pathLst>
            </a:custGeom>
            <a:noFill/>
            <a:ln w="11113" cap="rnd" cmpd="sng">
              <a:solidFill>
                <a:srgbClr val="333333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40" name="Freeform 437"/>
            <p:cNvSpPr/>
            <p:nvPr>
              <p:custDataLst>
                <p:tags r:id="rId432"/>
              </p:custDataLst>
            </p:nvPr>
          </p:nvSpPr>
          <p:spPr>
            <a:xfrm>
              <a:off x="391" y="3198"/>
              <a:ext cx="4428" cy="990"/>
            </a:xfrm>
            <a:custGeom>
              <a:avLst/>
              <a:gdLst/>
              <a:ahLst/>
              <a:cxnLst>
                <a:cxn ang="0">
                  <a:pos x="21361" y="4897"/>
                </a:cxn>
                <a:cxn ang="0">
                  <a:pos x="21361" y="4897"/>
                </a:cxn>
                <a:cxn ang="0">
                  <a:pos x="21345" y="4897"/>
                </a:cxn>
                <a:cxn ang="0">
                  <a:pos x="16476" y="3859"/>
                </a:cxn>
                <a:cxn ang="0">
                  <a:pos x="0" y="0"/>
                </a:cxn>
                <a:cxn ang="0">
                  <a:pos x="1415" y="775"/>
                </a:cxn>
                <a:cxn ang="0">
                  <a:pos x="1788" y="874"/>
                </a:cxn>
                <a:cxn ang="0">
                  <a:pos x="17818" y="4728"/>
                </a:cxn>
                <a:cxn ang="0">
                  <a:pos x="22692" y="5771"/>
                </a:cxn>
                <a:cxn ang="0">
                  <a:pos x="22692" y="5771"/>
                </a:cxn>
                <a:cxn ang="0">
                  <a:pos x="21361" y="4897"/>
                </a:cxn>
              </a:cxnLst>
              <a:pathLst>
                <a:path w="1956" h="410">
                  <a:moveTo>
                    <a:pt x="1841" y="348"/>
                  </a:moveTo>
                  <a:cubicBezTo>
                    <a:pt x="1841" y="348"/>
                    <a:pt x="1841" y="348"/>
                    <a:pt x="1841" y="348"/>
                  </a:cubicBezTo>
                  <a:cubicBezTo>
                    <a:pt x="1840" y="348"/>
                    <a:pt x="1840" y="348"/>
                    <a:pt x="1840" y="348"/>
                  </a:cubicBezTo>
                  <a:cubicBezTo>
                    <a:pt x="1812" y="344"/>
                    <a:pt x="1518" y="294"/>
                    <a:pt x="1420" y="274"/>
                  </a:cubicBezTo>
                  <a:cubicBezTo>
                    <a:pt x="1330" y="256"/>
                    <a:pt x="186" y="36"/>
                    <a:pt x="0" y="0"/>
                  </a:cubicBezTo>
                  <a:cubicBezTo>
                    <a:pt x="26" y="29"/>
                    <a:pt x="86" y="46"/>
                    <a:pt x="122" y="55"/>
                  </a:cubicBezTo>
                  <a:cubicBezTo>
                    <a:pt x="126" y="56"/>
                    <a:pt x="154" y="62"/>
                    <a:pt x="154" y="62"/>
                  </a:cubicBezTo>
                  <a:cubicBezTo>
                    <a:pt x="339" y="98"/>
                    <a:pt x="1446" y="318"/>
                    <a:pt x="1536" y="336"/>
                  </a:cubicBezTo>
                  <a:cubicBezTo>
                    <a:pt x="1634" y="356"/>
                    <a:pt x="1928" y="406"/>
                    <a:pt x="1956" y="410"/>
                  </a:cubicBezTo>
                  <a:cubicBezTo>
                    <a:pt x="1956" y="410"/>
                    <a:pt x="1956" y="410"/>
                    <a:pt x="1956" y="410"/>
                  </a:cubicBezTo>
                  <a:cubicBezTo>
                    <a:pt x="1912" y="404"/>
                    <a:pt x="1871" y="382"/>
                    <a:pt x="1841" y="348"/>
                  </a:cubicBezTo>
                  <a:close/>
                </a:path>
              </a:pathLst>
            </a:custGeom>
            <a:noFill/>
            <a:ln w="11113" cap="rnd" cmpd="sng">
              <a:solidFill>
                <a:srgbClr val="333333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41" name="Freeform 438"/>
            <p:cNvSpPr/>
            <p:nvPr>
              <p:custDataLst>
                <p:tags r:id="rId433"/>
              </p:custDataLst>
            </p:nvPr>
          </p:nvSpPr>
          <p:spPr>
            <a:xfrm>
              <a:off x="-126" y="2356"/>
              <a:ext cx="4487" cy="901"/>
            </a:xfrm>
            <a:custGeom>
              <a:avLst/>
              <a:gdLst/>
              <a:ahLst/>
              <a:cxnLst>
                <a:cxn ang="0">
                  <a:pos x="22673" y="4667"/>
                </a:cxn>
                <a:cxn ang="0">
                  <a:pos x="22996" y="4708"/>
                </a:cxn>
                <a:cxn ang="0">
                  <a:pos x="7867" y="1423"/>
                </a:cxn>
                <a:cxn ang="0">
                  <a:pos x="1743" y="99"/>
                </a:cxn>
                <a:cxn ang="0">
                  <a:pos x="0" y="367"/>
                </a:cxn>
                <a:cxn ang="0">
                  <a:pos x="0" y="367"/>
                </a:cxn>
                <a:cxn ang="0">
                  <a:pos x="5719" y="1751"/>
                </a:cxn>
                <a:cxn ang="0">
                  <a:pos x="21337" y="5256"/>
                </a:cxn>
                <a:cxn ang="0">
                  <a:pos x="22673" y="4667"/>
                </a:cxn>
              </a:cxnLst>
              <a:pathLst>
                <a:path w="1982" h="373">
                  <a:moveTo>
                    <a:pt x="1954" y="331"/>
                  </a:moveTo>
                  <a:cubicBezTo>
                    <a:pt x="1964" y="331"/>
                    <a:pt x="1973" y="332"/>
                    <a:pt x="1982" y="334"/>
                  </a:cubicBezTo>
                  <a:cubicBezTo>
                    <a:pt x="1886" y="316"/>
                    <a:pt x="808" y="126"/>
                    <a:pt x="678" y="101"/>
                  </a:cubicBezTo>
                  <a:cubicBezTo>
                    <a:pt x="559" y="79"/>
                    <a:pt x="242" y="26"/>
                    <a:pt x="150" y="7"/>
                  </a:cubicBezTo>
                  <a:cubicBezTo>
                    <a:pt x="112" y="1"/>
                    <a:pt x="33" y="0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92" y="45"/>
                    <a:pt x="374" y="102"/>
                    <a:pt x="493" y="124"/>
                  </a:cubicBezTo>
                  <a:cubicBezTo>
                    <a:pt x="629" y="150"/>
                    <a:pt x="1839" y="373"/>
                    <a:pt x="1839" y="373"/>
                  </a:cubicBezTo>
                  <a:cubicBezTo>
                    <a:pt x="1872" y="347"/>
                    <a:pt x="1911" y="331"/>
                    <a:pt x="1954" y="331"/>
                  </a:cubicBezTo>
                  <a:close/>
                </a:path>
              </a:pathLst>
            </a:custGeom>
            <a:noFill/>
            <a:ln w="11113" cap="rnd" cmpd="sng">
              <a:solidFill>
                <a:srgbClr val="333333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42" name="Freeform 439"/>
            <p:cNvSpPr/>
            <p:nvPr>
              <p:custDataLst>
                <p:tags r:id="rId434"/>
              </p:custDataLst>
            </p:nvPr>
          </p:nvSpPr>
          <p:spPr>
            <a:xfrm>
              <a:off x="556" y="2396"/>
              <a:ext cx="23" cy="12"/>
            </a:xfrm>
            <a:custGeom>
              <a:avLst/>
              <a:gdLst/>
              <a:ahLst/>
              <a:cxnLst>
                <a:cxn ang="0">
                  <a:pos x="0" y="29"/>
                </a:cxn>
                <a:cxn ang="0">
                  <a:pos x="64" y="12"/>
                </a:cxn>
                <a:cxn ang="0">
                  <a:pos x="122" y="58"/>
                </a:cxn>
                <a:cxn ang="0">
                  <a:pos x="64" y="70"/>
                </a:cxn>
                <a:cxn ang="0">
                  <a:pos x="0" y="29"/>
                </a:cxn>
              </a:cxnLst>
              <a:pathLst>
                <a:path w="10" h="5">
                  <a:moveTo>
                    <a:pt x="0" y="2"/>
                  </a:moveTo>
                  <a:cubicBezTo>
                    <a:pt x="1" y="1"/>
                    <a:pt x="3" y="0"/>
                    <a:pt x="5" y="1"/>
                  </a:cubicBezTo>
                  <a:cubicBezTo>
                    <a:pt x="8" y="1"/>
                    <a:pt x="10" y="3"/>
                    <a:pt x="10" y="4"/>
                  </a:cubicBezTo>
                  <a:cubicBezTo>
                    <a:pt x="10" y="5"/>
                    <a:pt x="7" y="5"/>
                    <a:pt x="5" y="5"/>
                  </a:cubicBezTo>
                  <a:cubicBezTo>
                    <a:pt x="2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EE1D49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43" name="Freeform 440"/>
            <p:cNvSpPr/>
            <p:nvPr>
              <p:custDataLst>
                <p:tags r:id="rId435"/>
              </p:custDataLst>
            </p:nvPr>
          </p:nvSpPr>
          <p:spPr>
            <a:xfrm>
              <a:off x="844" y="2459"/>
              <a:ext cx="22" cy="12"/>
            </a:xfrm>
            <a:custGeom>
              <a:avLst/>
              <a:gdLst/>
              <a:ahLst/>
              <a:cxnLst>
                <a:cxn ang="0">
                  <a:pos x="0" y="29"/>
                </a:cxn>
                <a:cxn ang="0">
                  <a:pos x="53" y="12"/>
                </a:cxn>
                <a:cxn ang="0">
                  <a:pos x="97" y="58"/>
                </a:cxn>
                <a:cxn ang="0">
                  <a:pos x="44" y="70"/>
                </a:cxn>
                <a:cxn ang="0">
                  <a:pos x="0" y="29"/>
                </a:cxn>
              </a:cxnLst>
              <a:pathLst>
                <a:path w="10" h="5">
                  <a:moveTo>
                    <a:pt x="0" y="2"/>
                  </a:moveTo>
                  <a:cubicBezTo>
                    <a:pt x="0" y="1"/>
                    <a:pt x="3" y="0"/>
                    <a:pt x="5" y="1"/>
                  </a:cubicBezTo>
                  <a:cubicBezTo>
                    <a:pt x="8" y="1"/>
                    <a:pt x="10" y="3"/>
                    <a:pt x="9" y="4"/>
                  </a:cubicBezTo>
                  <a:cubicBezTo>
                    <a:pt x="9" y="5"/>
                    <a:pt x="7" y="5"/>
                    <a:pt x="4" y="5"/>
                  </a:cubicBezTo>
                  <a:cubicBezTo>
                    <a:pt x="2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EE1D49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44" name="Freeform 441"/>
            <p:cNvSpPr/>
            <p:nvPr>
              <p:custDataLst>
                <p:tags r:id="rId436"/>
              </p:custDataLst>
            </p:nvPr>
          </p:nvSpPr>
          <p:spPr>
            <a:xfrm>
              <a:off x="1056" y="2505"/>
              <a:ext cx="23" cy="12"/>
            </a:xfrm>
            <a:custGeom>
              <a:avLst/>
              <a:gdLst/>
              <a:ahLst/>
              <a:cxnLst>
                <a:cxn ang="0">
                  <a:pos x="0" y="29"/>
                </a:cxn>
                <a:cxn ang="0">
                  <a:pos x="64" y="12"/>
                </a:cxn>
                <a:cxn ang="0">
                  <a:pos x="122" y="41"/>
                </a:cxn>
                <a:cxn ang="0">
                  <a:pos x="64" y="70"/>
                </a:cxn>
                <a:cxn ang="0">
                  <a:pos x="0" y="29"/>
                </a:cxn>
              </a:cxnLst>
              <a:pathLst>
                <a:path w="10" h="5">
                  <a:moveTo>
                    <a:pt x="0" y="2"/>
                  </a:moveTo>
                  <a:cubicBezTo>
                    <a:pt x="1" y="1"/>
                    <a:pt x="3" y="0"/>
                    <a:pt x="5" y="1"/>
                  </a:cubicBezTo>
                  <a:cubicBezTo>
                    <a:pt x="8" y="1"/>
                    <a:pt x="10" y="2"/>
                    <a:pt x="10" y="3"/>
                  </a:cubicBezTo>
                  <a:cubicBezTo>
                    <a:pt x="9" y="5"/>
                    <a:pt x="7" y="5"/>
                    <a:pt x="5" y="5"/>
                  </a:cubicBezTo>
                  <a:cubicBezTo>
                    <a:pt x="2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EE1D49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45" name="Freeform 442"/>
            <p:cNvSpPr/>
            <p:nvPr>
              <p:custDataLst>
                <p:tags r:id="rId437"/>
              </p:custDataLst>
            </p:nvPr>
          </p:nvSpPr>
          <p:spPr>
            <a:xfrm>
              <a:off x="1323" y="2560"/>
              <a:ext cx="23" cy="12"/>
            </a:xfrm>
            <a:custGeom>
              <a:avLst/>
              <a:gdLst/>
              <a:ahLst/>
              <a:cxnLst>
                <a:cxn ang="0">
                  <a:pos x="0" y="29"/>
                </a:cxn>
                <a:cxn ang="0">
                  <a:pos x="64" y="12"/>
                </a:cxn>
                <a:cxn ang="0">
                  <a:pos x="122" y="41"/>
                </a:cxn>
                <a:cxn ang="0">
                  <a:pos x="64" y="58"/>
                </a:cxn>
                <a:cxn ang="0">
                  <a:pos x="0" y="29"/>
                </a:cxn>
              </a:cxnLst>
              <a:pathLst>
                <a:path w="10" h="5">
                  <a:moveTo>
                    <a:pt x="0" y="2"/>
                  </a:moveTo>
                  <a:cubicBezTo>
                    <a:pt x="1" y="1"/>
                    <a:pt x="3" y="0"/>
                    <a:pt x="5" y="1"/>
                  </a:cubicBezTo>
                  <a:cubicBezTo>
                    <a:pt x="8" y="1"/>
                    <a:pt x="10" y="2"/>
                    <a:pt x="10" y="3"/>
                  </a:cubicBezTo>
                  <a:cubicBezTo>
                    <a:pt x="9" y="4"/>
                    <a:pt x="7" y="5"/>
                    <a:pt x="5" y="4"/>
                  </a:cubicBezTo>
                  <a:cubicBezTo>
                    <a:pt x="2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EE1D49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46" name="Freeform 443"/>
            <p:cNvSpPr/>
            <p:nvPr>
              <p:custDataLst>
                <p:tags r:id="rId438"/>
              </p:custDataLst>
            </p:nvPr>
          </p:nvSpPr>
          <p:spPr>
            <a:xfrm>
              <a:off x="1566" y="2611"/>
              <a:ext cx="22" cy="12"/>
            </a:xfrm>
            <a:custGeom>
              <a:avLst/>
              <a:gdLst/>
              <a:ahLst/>
              <a:cxnLst>
                <a:cxn ang="0">
                  <a:pos x="0" y="29"/>
                </a:cxn>
                <a:cxn ang="0">
                  <a:pos x="53" y="12"/>
                </a:cxn>
                <a:cxn ang="0">
                  <a:pos x="106" y="41"/>
                </a:cxn>
                <a:cxn ang="0">
                  <a:pos x="53" y="58"/>
                </a:cxn>
                <a:cxn ang="0">
                  <a:pos x="0" y="29"/>
                </a:cxn>
              </a:cxnLst>
              <a:pathLst>
                <a:path w="10" h="5">
                  <a:moveTo>
                    <a:pt x="0" y="2"/>
                  </a:moveTo>
                  <a:cubicBezTo>
                    <a:pt x="1" y="1"/>
                    <a:pt x="3" y="0"/>
                    <a:pt x="5" y="1"/>
                  </a:cubicBezTo>
                  <a:cubicBezTo>
                    <a:pt x="8" y="1"/>
                    <a:pt x="10" y="2"/>
                    <a:pt x="10" y="3"/>
                  </a:cubicBezTo>
                  <a:cubicBezTo>
                    <a:pt x="9" y="4"/>
                    <a:pt x="7" y="5"/>
                    <a:pt x="5" y="4"/>
                  </a:cubicBezTo>
                  <a:cubicBezTo>
                    <a:pt x="2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EE1D49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47" name="Freeform 444"/>
            <p:cNvSpPr/>
            <p:nvPr>
              <p:custDataLst>
                <p:tags r:id="rId439"/>
              </p:custDataLst>
            </p:nvPr>
          </p:nvSpPr>
          <p:spPr>
            <a:xfrm>
              <a:off x="1794" y="2657"/>
              <a:ext cx="23" cy="12"/>
            </a:xfrm>
            <a:custGeom>
              <a:avLst/>
              <a:gdLst/>
              <a:ahLst/>
              <a:cxnLst>
                <a:cxn ang="0">
                  <a:pos x="0" y="29"/>
                </a:cxn>
                <a:cxn ang="0">
                  <a:pos x="64" y="12"/>
                </a:cxn>
                <a:cxn ang="0">
                  <a:pos x="122" y="41"/>
                </a:cxn>
                <a:cxn ang="0">
                  <a:pos x="64" y="58"/>
                </a:cxn>
                <a:cxn ang="0">
                  <a:pos x="0" y="29"/>
                </a:cxn>
              </a:cxnLst>
              <a:pathLst>
                <a:path w="10" h="5">
                  <a:moveTo>
                    <a:pt x="0" y="2"/>
                  </a:moveTo>
                  <a:cubicBezTo>
                    <a:pt x="1" y="1"/>
                    <a:pt x="3" y="0"/>
                    <a:pt x="5" y="1"/>
                  </a:cubicBezTo>
                  <a:cubicBezTo>
                    <a:pt x="8" y="1"/>
                    <a:pt x="10" y="2"/>
                    <a:pt x="10" y="3"/>
                  </a:cubicBezTo>
                  <a:cubicBezTo>
                    <a:pt x="9" y="4"/>
                    <a:pt x="7" y="5"/>
                    <a:pt x="5" y="4"/>
                  </a:cubicBezTo>
                  <a:cubicBezTo>
                    <a:pt x="2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EE1D49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48" name="Freeform 445"/>
            <p:cNvSpPr/>
            <p:nvPr>
              <p:custDataLst>
                <p:tags r:id="rId440"/>
              </p:custDataLst>
            </p:nvPr>
          </p:nvSpPr>
          <p:spPr>
            <a:xfrm>
              <a:off x="2070" y="2710"/>
              <a:ext cx="21" cy="12"/>
            </a:xfrm>
            <a:custGeom>
              <a:avLst/>
              <a:gdLst/>
              <a:ahLst/>
              <a:cxnLst>
                <a:cxn ang="0">
                  <a:pos x="0" y="29"/>
                </a:cxn>
                <a:cxn ang="0">
                  <a:pos x="65" y="12"/>
                </a:cxn>
                <a:cxn ang="0">
                  <a:pos x="114" y="58"/>
                </a:cxn>
                <a:cxn ang="0">
                  <a:pos x="49" y="70"/>
                </a:cxn>
                <a:cxn ang="0">
                  <a:pos x="0" y="29"/>
                </a:cxn>
              </a:cxnLst>
              <a:pathLst>
                <a:path w="9" h="5">
                  <a:moveTo>
                    <a:pt x="0" y="2"/>
                  </a:moveTo>
                  <a:cubicBezTo>
                    <a:pt x="0" y="1"/>
                    <a:pt x="2" y="0"/>
                    <a:pt x="5" y="1"/>
                  </a:cubicBezTo>
                  <a:cubicBezTo>
                    <a:pt x="8" y="1"/>
                    <a:pt x="9" y="3"/>
                    <a:pt x="9" y="4"/>
                  </a:cubicBezTo>
                  <a:cubicBezTo>
                    <a:pt x="9" y="5"/>
                    <a:pt x="7" y="5"/>
                    <a:pt x="4" y="5"/>
                  </a:cubicBezTo>
                  <a:cubicBezTo>
                    <a:pt x="2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EE1D49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49" name="Freeform 446"/>
            <p:cNvSpPr/>
            <p:nvPr>
              <p:custDataLst>
                <p:tags r:id="rId441"/>
              </p:custDataLst>
            </p:nvPr>
          </p:nvSpPr>
          <p:spPr>
            <a:xfrm>
              <a:off x="2358" y="2765"/>
              <a:ext cx="23" cy="12"/>
            </a:xfrm>
            <a:custGeom>
              <a:avLst/>
              <a:gdLst/>
              <a:ahLst/>
              <a:cxnLst>
                <a:cxn ang="0">
                  <a:pos x="0" y="29"/>
                </a:cxn>
                <a:cxn ang="0">
                  <a:pos x="64" y="12"/>
                </a:cxn>
                <a:cxn ang="0">
                  <a:pos x="122" y="41"/>
                </a:cxn>
                <a:cxn ang="0">
                  <a:pos x="64" y="58"/>
                </a:cxn>
                <a:cxn ang="0">
                  <a:pos x="0" y="29"/>
                </a:cxn>
              </a:cxnLst>
              <a:pathLst>
                <a:path w="10" h="5">
                  <a:moveTo>
                    <a:pt x="0" y="2"/>
                  </a:moveTo>
                  <a:cubicBezTo>
                    <a:pt x="1" y="1"/>
                    <a:pt x="3" y="0"/>
                    <a:pt x="5" y="1"/>
                  </a:cubicBezTo>
                  <a:cubicBezTo>
                    <a:pt x="8" y="1"/>
                    <a:pt x="10" y="2"/>
                    <a:pt x="10" y="3"/>
                  </a:cubicBezTo>
                  <a:cubicBezTo>
                    <a:pt x="9" y="4"/>
                    <a:pt x="7" y="5"/>
                    <a:pt x="5" y="4"/>
                  </a:cubicBezTo>
                  <a:cubicBezTo>
                    <a:pt x="2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EE1D49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50" name="Freeform 447"/>
            <p:cNvSpPr/>
            <p:nvPr>
              <p:custDataLst>
                <p:tags r:id="rId442"/>
              </p:custDataLst>
            </p:nvPr>
          </p:nvSpPr>
          <p:spPr>
            <a:xfrm>
              <a:off x="2616" y="2814"/>
              <a:ext cx="20" cy="12"/>
            </a:xfrm>
            <a:custGeom>
              <a:avLst/>
              <a:gdLst/>
              <a:ahLst/>
              <a:cxnLst>
                <a:cxn ang="0">
                  <a:pos x="0" y="29"/>
                </a:cxn>
                <a:cxn ang="0">
                  <a:pos x="53" y="12"/>
                </a:cxn>
                <a:cxn ang="0">
                  <a:pos x="98" y="58"/>
                </a:cxn>
                <a:cxn ang="0">
                  <a:pos x="44" y="70"/>
                </a:cxn>
                <a:cxn ang="0">
                  <a:pos x="0" y="29"/>
                </a:cxn>
              </a:cxnLst>
              <a:pathLst>
                <a:path w="9" h="5">
                  <a:moveTo>
                    <a:pt x="0" y="2"/>
                  </a:moveTo>
                  <a:cubicBezTo>
                    <a:pt x="0" y="1"/>
                    <a:pt x="2" y="0"/>
                    <a:pt x="5" y="1"/>
                  </a:cubicBezTo>
                  <a:cubicBezTo>
                    <a:pt x="8" y="1"/>
                    <a:pt x="9" y="3"/>
                    <a:pt x="9" y="4"/>
                  </a:cubicBezTo>
                  <a:cubicBezTo>
                    <a:pt x="9" y="5"/>
                    <a:pt x="7" y="5"/>
                    <a:pt x="4" y="5"/>
                  </a:cubicBezTo>
                  <a:cubicBezTo>
                    <a:pt x="2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EE1D49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51" name="Freeform 448"/>
            <p:cNvSpPr/>
            <p:nvPr>
              <p:custDataLst>
                <p:tags r:id="rId443"/>
              </p:custDataLst>
            </p:nvPr>
          </p:nvSpPr>
          <p:spPr>
            <a:xfrm>
              <a:off x="2913" y="2874"/>
              <a:ext cx="22" cy="12"/>
            </a:xfrm>
            <a:custGeom>
              <a:avLst/>
              <a:gdLst/>
              <a:ahLst/>
              <a:cxnLst>
                <a:cxn ang="0">
                  <a:pos x="0" y="29"/>
                </a:cxn>
                <a:cxn ang="0">
                  <a:pos x="53" y="12"/>
                </a:cxn>
                <a:cxn ang="0">
                  <a:pos x="106" y="41"/>
                </a:cxn>
                <a:cxn ang="0">
                  <a:pos x="53" y="58"/>
                </a:cxn>
                <a:cxn ang="0">
                  <a:pos x="0" y="29"/>
                </a:cxn>
              </a:cxnLst>
              <a:pathLst>
                <a:path w="10" h="5">
                  <a:moveTo>
                    <a:pt x="0" y="2"/>
                  </a:moveTo>
                  <a:cubicBezTo>
                    <a:pt x="1" y="1"/>
                    <a:pt x="3" y="0"/>
                    <a:pt x="5" y="1"/>
                  </a:cubicBezTo>
                  <a:cubicBezTo>
                    <a:pt x="8" y="1"/>
                    <a:pt x="10" y="2"/>
                    <a:pt x="10" y="3"/>
                  </a:cubicBezTo>
                  <a:cubicBezTo>
                    <a:pt x="9" y="4"/>
                    <a:pt x="7" y="5"/>
                    <a:pt x="5" y="4"/>
                  </a:cubicBezTo>
                  <a:cubicBezTo>
                    <a:pt x="2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EE1D49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52" name="Freeform 449"/>
            <p:cNvSpPr/>
            <p:nvPr>
              <p:custDataLst>
                <p:tags r:id="rId444"/>
              </p:custDataLst>
            </p:nvPr>
          </p:nvSpPr>
          <p:spPr>
            <a:xfrm>
              <a:off x="3191" y="2930"/>
              <a:ext cx="23" cy="12"/>
            </a:xfrm>
            <a:custGeom>
              <a:avLst/>
              <a:gdLst/>
              <a:ahLst/>
              <a:cxnLst>
                <a:cxn ang="0">
                  <a:pos x="12" y="29"/>
                </a:cxn>
                <a:cxn ang="0">
                  <a:pos x="74" y="12"/>
                </a:cxn>
                <a:cxn ang="0">
                  <a:pos x="122" y="41"/>
                </a:cxn>
                <a:cxn ang="0">
                  <a:pos x="64" y="58"/>
                </a:cxn>
                <a:cxn ang="0">
                  <a:pos x="12" y="29"/>
                </a:cxn>
              </a:cxnLst>
              <a:pathLst>
                <a:path w="10" h="5">
                  <a:moveTo>
                    <a:pt x="1" y="2"/>
                  </a:moveTo>
                  <a:cubicBezTo>
                    <a:pt x="1" y="1"/>
                    <a:pt x="3" y="0"/>
                    <a:pt x="6" y="1"/>
                  </a:cubicBezTo>
                  <a:cubicBezTo>
                    <a:pt x="8" y="1"/>
                    <a:pt x="10" y="2"/>
                    <a:pt x="10" y="3"/>
                  </a:cubicBezTo>
                  <a:cubicBezTo>
                    <a:pt x="10" y="4"/>
                    <a:pt x="8" y="5"/>
                    <a:pt x="5" y="4"/>
                  </a:cubicBezTo>
                  <a:cubicBezTo>
                    <a:pt x="2" y="4"/>
                    <a:pt x="0" y="3"/>
                    <a:pt x="1" y="2"/>
                  </a:cubicBezTo>
                  <a:close/>
                </a:path>
              </a:pathLst>
            </a:custGeom>
            <a:solidFill>
              <a:srgbClr val="EE1D49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53" name="Freeform 450"/>
            <p:cNvSpPr/>
            <p:nvPr>
              <p:custDataLst>
                <p:tags r:id="rId445"/>
              </p:custDataLst>
            </p:nvPr>
          </p:nvSpPr>
          <p:spPr>
            <a:xfrm>
              <a:off x="3506" y="2990"/>
              <a:ext cx="20" cy="12"/>
            </a:xfrm>
            <a:custGeom>
              <a:avLst/>
              <a:gdLst/>
              <a:ahLst/>
              <a:cxnLst>
                <a:cxn ang="0">
                  <a:pos x="0" y="29"/>
                </a:cxn>
                <a:cxn ang="0">
                  <a:pos x="53" y="12"/>
                </a:cxn>
                <a:cxn ang="0">
                  <a:pos x="98" y="58"/>
                </a:cxn>
                <a:cxn ang="0">
                  <a:pos x="44" y="70"/>
                </a:cxn>
                <a:cxn ang="0">
                  <a:pos x="0" y="29"/>
                </a:cxn>
              </a:cxnLst>
              <a:pathLst>
                <a:path w="9" h="5">
                  <a:moveTo>
                    <a:pt x="0" y="2"/>
                  </a:moveTo>
                  <a:cubicBezTo>
                    <a:pt x="0" y="1"/>
                    <a:pt x="2" y="0"/>
                    <a:pt x="5" y="1"/>
                  </a:cubicBezTo>
                  <a:cubicBezTo>
                    <a:pt x="8" y="1"/>
                    <a:pt x="9" y="3"/>
                    <a:pt x="9" y="4"/>
                  </a:cubicBezTo>
                  <a:cubicBezTo>
                    <a:pt x="9" y="5"/>
                    <a:pt x="7" y="5"/>
                    <a:pt x="4" y="5"/>
                  </a:cubicBezTo>
                  <a:cubicBezTo>
                    <a:pt x="2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EE1D49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54" name="Freeform 451"/>
            <p:cNvSpPr/>
            <p:nvPr>
              <p:custDataLst>
                <p:tags r:id="rId446"/>
              </p:custDataLst>
            </p:nvPr>
          </p:nvSpPr>
          <p:spPr>
            <a:xfrm>
              <a:off x="3816" y="3050"/>
              <a:ext cx="22" cy="12"/>
            </a:xfrm>
            <a:custGeom>
              <a:avLst/>
              <a:gdLst/>
              <a:ahLst/>
              <a:cxnLst>
                <a:cxn ang="0">
                  <a:pos x="0" y="29"/>
                </a:cxn>
                <a:cxn ang="0">
                  <a:pos x="53" y="12"/>
                </a:cxn>
                <a:cxn ang="0">
                  <a:pos x="106" y="58"/>
                </a:cxn>
                <a:cxn ang="0">
                  <a:pos x="53" y="70"/>
                </a:cxn>
                <a:cxn ang="0">
                  <a:pos x="0" y="29"/>
                </a:cxn>
              </a:cxnLst>
              <a:pathLst>
                <a:path w="10" h="5">
                  <a:moveTo>
                    <a:pt x="0" y="2"/>
                  </a:moveTo>
                  <a:cubicBezTo>
                    <a:pt x="1" y="1"/>
                    <a:pt x="3" y="0"/>
                    <a:pt x="5" y="1"/>
                  </a:cubicBezTo>
                  <a:cubicBezTo>
                    <a:pt x="8" y="1"/>
                    <a:pt x="10" y="3"/>
                    <a:pt x="10" y="4"/>
                  </a:cubicBezTo>
                  <a:cubicBezTo>
                    <a:pt x="9" y="5"/>
                    <a:pt x="7" y="5"/>
                    <a:pt x="5" y="5"/>
                  </a:cubicBezTo>
                  <a:cubicBezTo>
                    <a:pt x="2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EE1D49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55" name="Freeform 452"/>
            <p:cNvSpPr/>
            <p:nvPr>
              <p:custDataLst>
                <p:tags r:id="rId447"/>
              </p:custDataLst>
            </p:nvPr>
          </p:nvSpPr>
          <p:spPr>
            <a:xfrm>
              <a:off x="4155" y="3118"/>
              <a:ext cx="23" cy="12"/>
            </a:xfrm>
            <a:custGeom>
              <a:avLst/>
              <a:gdLst/>
              <a:ahLst/>
              <a:cxnLst>
                <a:cxn ang="0">
                  <a:pos x="12" y="12"/>
                </a:cxn>
                <a:cxn ang="0">
                  <a:pos x="74" y="0"/>
                </a:cxn>
                <a:cxn ang="0">
                  <a:pos x="122" y="41"/>
                </a:cxn>
                <a:cxn ang="0">
                  <a:pos x="64" y="58"/>
                </a:cxn>
                <a:cxn ang="0">
                  <a:pos x="12" y="12"/>
                </a:cxn>
              </a:cxnLst>
              <a:pathLst>
                <a:path w="10" h="5">
                  <a:moveTo>
                    <a:pt x="1" y="1"/>
                  </a:moveTo>
                  <a:cubicBezTo>
                    <a:pt x="1" y="0"/>
                    <a:pt x="3" y="0"/>
                    <a:pt x="6" y="0"/>
                  </a:cubicBezTo>
                  <a:cubicBezTo>
                    <a:pt x="8" y="1"/>
                    <a:pt x="10" y="2"/>
                    <a:pt x="10" y="3"/>
                  </a:cubicBezTo>
                  <a:cubicBezTo>
                    <a:pt x="10" y="4"/>
                    <a:pt x="8" y="5"/>
                    <a:pt x="5" y="4"/>
                  </a:cubicBezTo>
                  <a:cubicBezTo>
                    <a:pt x="2" y="4"/>
                    <a:pt x="0" y="2"/>
                    <a:pt x="1" y="1"/>
                  </a:cubicBezTo>
                  <a:close/>
                </a:path>
              </a:pathLst>
            </a:custGeom>
            <a:solidFill>
              <a:srgbClr val="EE1D49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56" name="Freeform 453"/>
            <p:cNvSpPr/>
            <p:nvPr>
              <p:custDataLst>
                <p:tags r:id="rId448"/>
              </p:custDataLst>
            </p:nvPr>
          </p:nvSpPr>
          <p:spPr>
            <a:xfrm>
              <a:off x="4447" y="3176"/>
              <a:ext cx="23" cy="12"/>
            </a:xfrm>
            <a:custGeom>
              <a:avLst/>
              <a:gdLst/>
              <a:ahLst/>
              <a:cxnLst>
                <a:cxn ang="0">
                  <a:pos x="0" y="29"/>
                </a:cxn>
                <a:cxn ang="0">
                  <a:pos x="64" y="12"/>
                </a:cxn>
                <a:cxn ang="0">
                  <a:pos x="122" y="41"/>
                </a:cxn>
                <a:cxn ang="0">
                  <a:pos x="64" y="58"/>
                </a:cxn>
                <a:cxn ang="0">
                  <a:pos x="0" y="29"/>
                </a:cxn>
              </a:cxnLst>
              <a:pathLst>
                <a:path w="10" h="5">
                  <a:moveTo>
                    <a:pt x="0" y="2"/>
                  </a:moveTo>
                  <a:cubicBezTo>
                    <a:pt x="1" y="1"/>
                    <a:pt x="3" y="0"/>
                    <a:pt x="5" y="1"/>
                  </a:cubicBezTo>
                  <a:cubicBezTo>
                    <a:pt x="8" y="1"/>
                    <a:pt x="10" y="2"/>
                    <a:pt x="10" y="3"/>
                  </a:cubicBezTo>
                  <a:cubicBezTo>
                    <a:pt x="9" y="4"/>
                    <a:pt x="7" y="5"/>
                    <a:pt x="5" y="4"/>
                  </a:cubicBezTo>
                  <a:cubicBezTo>
                    <a:pt x="2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EE1D49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57" name="Freeform 454"/>
            <p:cNvSpPr/>
            <p:nvPr>
              <p:custDataLst>
                <p:tags r:id="rId449"/>
              </p:custDataLst>
            </p:nvPr>
          </p:nvSpPr>
          <p:spPr>
            <a:xfrm>
              <a:off x="4413" y="3997"/>
              <a:ext cx="23" cy="12"/>
            </a:xfrm>
            <a:custGeom>
              <a:avLst/>
              <a:gdLst/>
              <a:ahLst/>
              <a:cxnLst>
                <a:cxn ang="0">
                  <a:pos x="12" y="29"/>
                </a:cxn>
                <a:cxn ang="0">
                  <a:pos x="74" y="12"/>
                </a:cxn>
                <a:cxn ang="0">
                  <a:pos x="122" y="41"/>
                </a:cxn>
                <a:cxn ang="0">
                  <a:pos x="64" y="58"/>
                </a:cxn>
                <a:cxn ang="0">
                  <a:pos x="12" y="29"/>
                </a:cxn>
              </a:cxnLst>
              <a:pathLst>
                <a:path w="10" h="5">
                  <a:moveTo>
                    <a:pt x="1" y="2"/>
                  </a:moveTo>
                  <a:cubicBezTo>
                    <a:pt x="1" y="1"/>
                    <a:pt x="3" y="0"/>
                    <a:pt x="6" y="1"/>
                  </a:cubicBezTo>
                  <a:cubicBezTo>
                    <a:pt x="8" y="1"/>
                    <a:pt x="10" y="2"/>
                    <a:pt x="10" y="3"/>
                  </a:cubicBezTo>
                  <a:cubicBezTo>
                    <a:pt x="10" y="4"/>
                    <a:pt x="8" y="5"/>
                    <a:pt x="5" y="4"/>
                  </a:cubicBezTo>
                  <a:cubicBezTo>
                    <a:pt x="2" y="4"/>
                    <a:pt x="0" y="3"/>
                    <a:pt x="1" y="2"/>
                  </a:cubicBezTo>
                  <a:close/>
                </a:path>
              </a:pathLst>
            </a:custGeom>
            <a:solidFill>
              <a:srgbClr val="EE1D49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58" name="Freeform 455"/>
            <p:cNvSpPr/>
            <p:nvPr>
              <p:custDataLst>
                <p:tags r:id="rId450"/>
              </p:custDataLst>
            </p:nvPr>
          </p:nvSpPr>
          <p:spPr>
            <a:xfrm>
              <a:off x="4137" y="3946"/>
              <a:ext cx="23" cy="10"/>
            </a:xfrm>
            <a:custGeom>
              <a:avLst/>
              <a:gdLst/>
              <a:ahLst/>
              <a:cxnLst>
                <a:cxn ang="0">
                  <a:pos x="12" y="20"/>
                </a:cxn>
                <a:cxn ang="0">
                  <a:pos x="74" y="0"/>
                </a:cxn>
                <a:cxn ang="0">
                  <a:pos x="122" y="50"/>
                </a:cxn>
                <a:cxn ang="0">
                  <a:pos x="64" y="63"/>
                </a:cxn>
                <a:cxn ang="0">
                  <a:pos x="12" y="20"/>
                </a:cxn>
              </a:cxnLst>
              <a:pathLst>
                <a:path w="10" h="4">
                  <a:moveTo>
                    <a:pt x="1" y="1"/>
                  </a:moveTo>
                  <a:cubicBezTo>
                    <a:pt x="1" y="0"/>
                    <a:pt x="3" y="0"/>
                    <a:pt x="6" y="0"/>
                  </a:cubicBezTo>
                  <a:cubicBezTo>
                    <a:pt x="8" y="1"/>
                    <a:pt x="10" y="2"/>
                    <a:pt x="10" y="3"/>
                  </a:cubicBezTo>
                  <a:cubicBezTo>
                    <a:pt x="10" y="4"/>
                    <a:pt x="7" y="4"/>
                    <a:pt x="5" y="4"/>
                  </a:cubicBezTo>
                  <a:cubicBezTo>
                    <a:pt x="2" y="4"/>
                    <a:pt x="0" y="2"/>
                    <a:pt x="1" y="1"/>
                  </a:cubicBezTo>
                  <a:close/>
                </a:path>
              </a:pathLst>
            </a:custGeom>
            <a:solidFill>
              <a:srgbClr val="EE1D49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59" name="Freeform 456"/>
            <p:cNvSpPr/>
            <p:nvPr>
              <p:custDataLst>
                <p:tags r:id="rId451"/>
              </p:custDataLst>
            </p:nvPr>
          </p:nvSpPr>
          <p:spPr>
            <a:xfrm>
              <a:off x="3827" y="3886"/>
              <a:ext cx="23" cy="12"/>
            </a:xfrm>
            <a:custGeom>
              <a:avLst/>
              <a:gdLst/>
              <a:ahLst/>
              <a:cxnLst>
                <a:cxn ang="0">
                  <a:pos x="0" y="29"/>
                </a:cxn>
                <a:cxn ang="0">
                  <a:pos x="64" y="0"/>
                </a:cxn>
                <a:cxn ang="0">
                  <a:pos x="122" y="41"/>
                </a:cxn>
                <a:cxn ang="0">
                  <a:pos x="64" y="58"/>
                </a:cxn>
                <a:cxn ang="0">
                  <a:pos x="0" y="29"/>
                </a:cxn>
              </a:cxnLst>
              <a:pathLst>
                <a:path w="10" h="5">
                  <a:moveTo>
                    <a:pt x="0" y="2"/>
                  </a:moveTo>
                  <a:cubicBezTo>
                    <a:pt x="1" y="0"/>
                    <a:pt x="3" y="0"/>
                    <a:pt x="5" y="0"/>
                  </a:cubicBezTo>
                  <a:cubicBezTo>
                    <a:pt x="8" y="1"/>
                    <a:pt x="10" y="2"/>
                    <a:pt x="10" y="3"/>
                  </a:cubicBezTo>
                  <a:cubicBezTo>
                    <a:pt x="9" y="4"/>
                    <a:pt x="7" y="5"/>
                    <a:pt x="5" y="4"/>
                  </a:cubicBezTo>
                  <a:cubicBezTo>
                    <a:pt x="2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EE1D49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60" name="Freeform 457"/>
            <p:cNvSpPr/>
            <p:nvPr>
              <p:custDataLst>
                <p:tags r:id="rId452"/>
              </p:custDataLst>
            </p:nvPr>
          </p:nvSpPr>
          <p:spPr>
            <a:xfrm>
              <a:off x="3540" y="3828"/>
              <a:ext cx="20" cy="12"/>
            </a:xfrm>
            <a:custGeom>
              <a:avLst/>
              <a:gdLst/>
              <a:ahLst/>
              <a:cxnLst>
                <a:cxn ang="0">
                  <a:pos x="0" y="29"/>
                </a:cxn>
                <a:cxn ang="0">
                  <a:pos x="53" y="0"/>
                </a:cxn>
                <a:cxn ang="0">
                  <a:pos x="98" y="41"/>
                </a:cxn>
                <a:cxn ang="0">
                  <a:pos x="44" y="58"/>
                </a:cxn>
                <a:cxn ang="0">
                  <a:pos x="0" y="29"/>
                </a:cxn>
              </a:cxnLst>
              <a:pathLst>
                <a:path w="9" h="5">
                  <a:moveTo>
                    <a:pt x="0" y="2"/>
                  </a:moveTo>
                  <a:cubicBezTo>
                    <a:pt x="0" y="0"/>
                    <a:pt x="2" y="0"/>
                    <a:pt x="5" y="0"/>
                  </a:cubicBezTo>
                  <a:cubicBezTo>
                    <a:pt x="8" y="1"/>
                    <a:pt x="9" y="2"/>
                    <a:pt x="9" y="3"/>
                  </a:cubicBezTo>
                  <a:cubicBezTo>
                    <a:pt x="9" y="4"/>
                    <a:pt x="7" y="5"/>
                    <a:pt x="4" y="4"/>
                  </a:cubicBezTo>
                  <a:cubicBezTo>
                    <a:pt x="2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EE1D49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61" name="Freeform 458"/>
            <p:cNvSpPr/>
            <p:nvPr>
              <p:custDataLst>
                <p:tags r:id="rId453"/>
              </p:custDataLst>
            </p:nvPr>
          </p:nvSpPr>
          <p:spPr>
            <a:xfrm>
              <a:off x="3266" y="3772"/>
              <a:ext cx="22" cy="10"/>
            </a:xfrm>
            <a:custGeom>
              <a:avLst/>
              <a:gdLst/>
              <a:ahLst/>
              <a:cxnLst>
                <a:cxn ang="0">
                  <a:pos x="0" y="20"/>
                </a:cxn>
                <a:cxn ang="0">
                  <a:pos x="53" y="0"/>
                </a:cxn>
                <a:cxn ang="0">
                  <a:pos x="106" y="50"/>
                </a:cxn>
                <a:cxn ang="0">
                  <a:pos x="53" y="63"/>
                </a:cxn>
                <a:cxn ang="0">
                  <a:pos x="0" y="20"/>
                </a:cxn>
              </a:cxnLst>
              <a:pathLst>
                <a:path w="10" h="4">
                  <a:moveTo>
                    <a:pt x="0" y="1"/>
                  </a:moveTo>
                  <a:cubicBezTo>
                    <a:pt x="1" y="0"/>
                    <a:pt x="3" y="0"/>
                    <a:pt x="5" y="0"/>
                  </a:cubicBezTo>
                  <a:cubicBezTo>
                    <a:pt x="8" y="1"/>
                    <a:pt x="10" y="2"/>
                    <a:pt x="10" y="3"/>
                  </a:cubicBezTo>
                  <a:cubicBezTo>
                    <a:pt x="9" y="4"/>
                    <a:pt x="7" y="4"/>
                    <a:pt x="5" y="4"/>
                  </a:cubicBezTo>
                  <a:cubicBezTo>
                    <a:pt x="2" y="3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EE1D49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62" name="Freeform 459"/>
            <p:cNvSpPr/>
            <p:nvPr>
              <p:custDataLst>
                <p:tags r:id="rId454"/>
              </p:custDataLst>
            </p:nvPr>
          </p:nvSpPr>
          <p:spPr>
            <a:xfrm>
              <a:off x="3023" y="3719"/>
              <a:ext cx="21" cy="12"/>
            </a:xfrm>
            <a:custGeom>
              <a:avLst/>
              <a:gdLst/>
              <a:ahLst/>
              <a:cxnLst>
                <a:cxn ang="0">
                  <a:pos x="0" y="29"/>
                </a:cxn>
                <a:cxn ang="0">
                  <a:pos x="65" y="12"/>
                </a:cxn>
                <a:cxn ang="0">
                  <a:pos x="114" y="58"/>
                </a:cxn>
                <a:cxn ang="0">
                  <a:pos x="49" y="70"/>
                </a:cxn>
                <a:cxn ang="0">
                  <a:pos x="0" y="29"/>
                </a:cxn>
              </a:cxnLst>
              <a:pathLst>
                <a:path w="9" h="5">
                  <a:moveTo>
                    <a:pt x="0" y="2"/>
                  </a:moveTo>
                  <a:cubicBezTo>
                    <a:pt x="0" y="1"/>
                    <a:pt x="2" y="0"/>
                    <a:pt x="5" y="1"/>
                  </a:cubicBezTo>
                  <a:cubicBezTo>
                    <a:pt x="8" y="1"/>
                    <a:pt x="9" y="3"/>
                    <a:pt x="9" y="4"/>
                  </a:cubicBezTo>
                  <a:cubicBezTo>
                    <a:pt x="9" y="5"/>
                    <a:pt x="7" y="5"/>
                    <a:pt x="4" y="5"/>
                  </a:cubicBezTo>
                  <a:cubicBezTo>
                    <a:pt x="2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EE1D49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63" name="Freeform 460"/>
            <p:cNvSpPr/>
            <p:nvPr>
              <p:custDataLst>
                <p:tags r:id="rId455"/>
              </p:custDataLst>
            </p:nvPr>
          </p:nvSpPr>
          <p:spPr>
            <a:xfrm>
              <a:off x="2716" y="3656"/>
              <a:ext cx="22" cy="13"/>
            </a:xfrm>
            <a:custGeom>
              <a:avLst/>
              <a:gdLst/>
              <a:ahLst/>
              <a:cxnLst>
                <a:cxn ang="0">
                  <a:pos x="9" y="34"/>
                </a:cxn>
                <a:cxn ang="0">
                  <a:pos x="64" y="21"/>
                </a:cxn>
                <a:cxn ang="0">
                  <a:pos x="106" y="68"/>
                </a:cxn>
                <a:cxn ang="0">
                  <a:pos x="53" y="88"/>
                </a:cxn>
                <a:cxn ang="0">
                  <a:pos x="9" y="34"/>
                </a:cxn>
              </a:cxnLst>
              <a:pathLst>
                <a:path w="10" h="5">
                  <a:moveTo>
                    <a:pt x="1" y="2"/>
                  </a:moveTo>
                  <a:cubicBezTo>
                    <a:pt x="1" y="1"/>
                    <a:pt x="3" y="0"/>
                    <a:pt x="6" y="1"/>
                  </a:cubicBezTo>
                  <a:cubicBezTo>
                    <a:pt x="8" y="1"/>
                    <a:pt x="10" y="3"/>
                    <a:pt x="10" y="4"/>
                  </a:cubicBezTo>
                  <a:cubicBezTo>
                    <a:pt x="10" y="5"/>
                    <a:pt x="7" y="5"/>
                    <a:pt x="5" y="5"/>
                  </a:cubicBezTo>
                  <a:cubicBezTo>
                    <a:pt x="2" y="4"/>
                    <a:pt x="0" y="3"/>
                    <a:pt x="1" y="2"/>
                  </a:cubicBezTo>
                  <a:close/>
                </a:path>
              </a:pathLst>
            </a:custGeom>
            <a:solidFill>
              <a:srgbClr val="EE1D49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64" name="Freeform 461"/>
            <p:cNvSpPr/>
            <p:nvPr>
              <p:custDataLst>
                <p:tags r:id="rId456"/>
              </p:custDataLst>
            </p:nvPr>
          </p:nvSpPr>
          <p:spPr>
            <a:xfrm>
              <a:off x="2415" y="3596"/>
              <a:ext cx="22" cy="12"/>
            </a:xfrm>
            <a:custGeom>
              <a:avLst/>
              <a:gdLst/>
              <a:ahLst/>
              <a:cxnLst>
                <a:cxn ang="0">
                  <a:pos x="0" y="29"/>
                </a:cxn>
                <a:cxn ang="0">
                  <a:pos x="53" y="0"/>
                </a:cxn>
                <a:cxn ang="0">
                  <a:pos x="106" y="41"/>
                </a:cxn>
                <a:cxn ang="0">
                  <a:pos x="53" y="58"/>
                </a:cxn>
                <a:cxn ang="0">
                  <a:pos x="0" y="29"/>
                </a:cxn>
              </a:cxnLst>
              <a:pathLst>
                <a:path w="10" h="5">
                  <a:moveTo>
                    <a:pt x="0" y="2"/>
                  </a:moveTo>
                  <a:cubicBezTo>
                    <a:pt x="1" y="0"/>
                    <a:pt x="3" y="0"/>
                    <a:pt x="5" y="0"/>
                  </a:cubicBezTo>
                  <a:cubicBezTo>
                    <a:pt x="8" y="1"/>
                    <a:pt x="10" y="2"/>
                    <a:pt x="10" y="3"/>
                  </a:cubicBezTo>
                  <a:cubicBezTo>
                    <a:pt x="9" y="4"/>
                    <a:pt x="7" y="5"/>
                    <a:pt x="5" y="4"/>
                  </a:cubicBezTo>
                  <a:cubicBezTo>
                    <a:pt x="2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EE1D49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65" name="Freeform 462"/>
            <p:cNvSpPr/>
            <p:nvPr>
              <p:custDataLst>
                <p:tags r:id="rId457"/>
              </p:custDataLst>
            </p:nvPr>
          </p:nvSpPr>
          <p:spPr>
            <a:xfrm>
              <a:off x="2129" y="3536"/>
              <a:ext cx="23" cy="12"/>
            </a:xfrm>
            <a:custGeom>
              <a:avLst/>
              <a:gdLst/>
              <a:ahLst/>
              <a:cxnLst>
                <a:cxn ang="0">
                  <a:pos x="12" y="29"/>
                </a:cxn>
                <a:cxn ang="0">
                  <a:pos x="74" y="12"/>
                </a:cxn>
                <a:cxn ang="0">
                  <a:pos x="122" y="58"/>
                </a:cxn>
                <a:cxn ang="0">
                  <a:pos x="64" y="70"/>
                </a:cxn>
                <a:cxn ang="0">
                  <a:pos x="12" y="29"/>
                </a:cxn>
              </a:cxnLst>
              <a:pathLst>
                <a:path w="10" h="5">
                  <a:moveTo>
                    <a:pt x="1" y="2"/>
                  </a:moveTo>
                  <a:cubicBezTo>
                    <a:pt x="1" y="1"/>
                    <a:pt x="3" y="0"/>
                    <a:pt x="6" y="1"/>
                  </a:cubicBezTo>
                  <a:cubicBezTo>
                    <a:pt x="8" y="1"/>
                    <a:pt x="10" y="3"/>
                    <a:pt x="10" y="4"/>
                  </a:cubicBezTo>
                  <a:cubicBezTo>
                    <a:pt x="10" y="5"/>
                    <a:pt x="8" y="5"/>
                    <a:pt x="5" y="5"/>
                  </a:cubicBezTo>
                  <a:cubicBezTo>
                    <a:pt x="2" y="4"/>
                    <a:pt x="0" y="3"/>
                    <a:pt x="1" y="2"/>
                  </a:cubicBezTo>
                  <a:close/>
                </a:path>
              </a:pathLst>
            </a:custGeom>
            <a:solidFill>
              <a:srgbClr val="EE1D49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66" name="Freeform 463"/>
            <p:cNvSpPr/>
            <p:nvPr>
              <p:custDataLst>
                <p:tags r:id="rId458"/>
              </p:custDataLst>
            </p:nvPr>
          </p:nvSpPr>
          <p:spPr>
            <a:xfrm>
              <a:off x="1554" y="3420"/>
              <a:ext cx="23" cy="12"/>
            </a:xfrm>
            <a:custGeom>
              <a:avLst/>
              <a:gdLst/>
              <a:ahLst/>
              <a:cxnLst>
                <a:cxn ang="0">
                  <a:pos x="12" y="12"/>
                </a:cxn>
                <a:cxn ang="0">
                  <a:pos x="74" y="0"/>
                </a:cxn>
                <a:cxn ang="0">
                  <a:pos x="122" y="41"/>
                </a:cxn>
                <a:cxn ang="0">
                  <a:pos x="64" y="58"/>
                </a:cxn>
                <a:cxn ang="0">
                  <a:pos x="12" y="12"/>
                </a:cxn>
              </a:cxnLst>
              <a:pathLst>
                <a:path w="10" h="5">
                  <a:moveTo>
                    <a:pt x="1" y="1"/>
                  </a:moveTo>
                  <a:cubicBezTo>
                    <a:pt x="1" y="0"/>
                    <a:pt x="3" y="0"/>
                    <a:pt x="6" y="0"/>
                  </a:cubicBezTo>
                  <a:cubicBezTo>
                    <a:pt x="8" y="1"/>
                    <a:pt x="10" y="2"/>
                    <a:pt x="10" y="3"/>
                  </a:cubicBezTo>
                  <a:cubicBezTo>
                    <a:pt x="10" y="4"/>
                    <a:pt x="8" y="5"/>
                    <a:pt x="5" y="4"/>
                  </a:cubicBezTo>
                  <a:cubicBezTo>
                    <a:pt x="2" y="4"/>
                    <a:pt x="0" y="2"/>
                    <a:pt x="1" y="1"/>
                  </a:cubicBezTo>
                  <a:close/>
                </a:path>
              </a:pathLst>
            </a:custGeom>
            <a:solidFill>
              <a:srgbClr val="EE1D49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67" name="Freeform 464"/>
            <p:cNvSpPr/>
            <p:nvPr>
              <p:custDataLst>
                <p:tags r:id="rId459"/>
              </p:custDataLst>
            </p:nvPr>
          </p:nvSpPr>
          <p:spPr>
            <a:xfrm>
              <a:off x="1296" y="3367"/>
              <a:ext cx="23" cy="9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64" y="0"/>
                </a:cxn>
                <a:cxn ang="0">
                  <a:pos x="110" y="36"/>
                </a:cxn>
                <a:cxn ang="0">
                  <a:pos x="48" y="45"/>
                </a:cxn>
                <a:cxn ang="0">
                  <a:pos x="0" y="11"/>
                </a:cxn>
              </a:cxnLst>
              <a:pathLst>
                <a:path w="10" h="4">
                  <a:moveTo>
                    <a:pt x="0" y="1"/>
                  </a:moveTo>
                  <a:cubicBezTo>
                    <a:pt x="0" y="0"/>
                    <a:pt x="2" y="0"/>
                    <a:pt x="5" y="0"/>
                  </a:cubicBezTo>
                  <a:cubicBezTo>
                    <a:pt x="8" y="1"/>
                    <a:pt x="10" y="2"/>
                    <a:pt x="9" y="3"/>
                  </a:cubicBezTo>
                  <a:cubicBezTo>
                    <a:pt x="9" y="4"/>
                    <a:pt x="7" y="4"/>
                    <a:pt x="4" y="4"/>
                  </a:cubicBezTo>
                  <a:cubicBezTo>
                    <a:pt x="2" y="3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EE1D49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68" name="Freeform 465"/>
            <p:cNvSpPr/>
            <p:nvPr>
              <p:custDataLst>
                <p:tags r:id="rId460"/>
              </p:custDataLst>
            </p:nvPr>
          </p:nvSpPr>
          <p:spPr>
            <a:xfrm>
              <a:off x="1072" y="3321"/>
              <a:ext cx="23" cy="9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64" y="0"/>
                </a:cxn>
                <a:cxn ang="0">
                  <a:pos x="110" y="36"/>
                </a:cxn>
                <a:cxn ang="0">
                  <a:pos x="48" y="45"/>
                </a:cxn>
                <a:cxn ang="0">
                  <a:pos x="0" y="11"/>
                </a:cxn>
              </a:cxnLst>
              <a:pathLst>
                <a:path w="10" h="4">
                  <a:moveTo>
                    <a:pt x="0" y="1"/>
                  </a:moveTo>
                  <a:cubicBezTo>
                    <a:pt x="0" y="0"/>
                    <a:pt x="3" y="0"/>
                    <a:pt x="5" y="0"/>
                  </a:cubicBezTo>
                  <a:cubicBezTo>
                    <a:pt x="8" y="1"/>
                    <a:pt x="10" y="2"/>
                    <a:pt x="9" y="3"/>
                  </a:cubicBezTo>
                  <a:cubicBezTo>
                    <a:pt x="9" y="4"/>
                    <a:pt x="7" y="4"/>
                    <a:pt x="4" y="4"/>
                  </a:cubicBezTo>
                  <a:cubicBezTo>
                    <a:pt x="2" y="3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EE1D49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69" name="Freeform 466"/>
            <p:cNvSpPr/>
            <p:nvPr>
              <p:custDataLst>
                <p:tags r:id="rId461"/>
              </p:custDataLst>
            </p:nvPr>
          </p:nvSpPr>
          <p:spPr>
            <a:xfrm>
              <a:off x="794" y="3263"/>
              <a:ext cx="22" cy="12"/>
            </a:xfrm>
            <a:custGeom>
              <a:avLst/>
              <a:gdLst/>
              <a:ahLst/>
              <a:cxnLst>
                <a:cxn ang="0">
                  <a:pos x="0" y="29"/>
                </a:cxn>
                <a:cxn ang="0">
                  <a:pos x="53" y="12"/>
                </a:cxn>
                <a:cxn ang="0">
                  <a:pos x="97" y="41"/>
                </a:cxn>
                <a:cxn ang="0">
                  <a:pos x="44" y="58"/>
                </a:cxn>
                <a:cxn ang="0">
                  <a:pos x="0" y="29"/>
                </a:cxn>
              </a:cxnLst>
              <a:pathLst>
                <a:path w="10" h="5">
                  <a:moveTo>
                    <a:pt x="0" y="2"/>
                  </a:moveTo>
                  <a:cubicBezTo>
                    <a:pt x="0" y="1"/>
                    <a:pt x="3" y="0"/>
                    <a:pt x="5" y="1"/>
                  </a:cubicBezTo>
                  <a:cubicBezTo>
                    <a:pt x="8" y="1"/>
                    <a:pt x="10" y="2"/>
                    <a:pt x="9" y="3"/>
                  </a:cubicBezTo>
                  <a:cubicBezTo>
                    <a:pt x="9" y="4"/>
                    <a:pt x="7" y="5"/>
                    <a:pt x="4" y="4"/>
                  </a:cubicBezTo>
                  <a:cubicBezTo>
                    <a:pt x="2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EE1D49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70" name="Freeform 467"/>
            <p:cNvSpPr/>
            <p:nvPr>
              <p:custDataLst>
                <p:tags r:id="rId462"/>
              </p:custDataLst>
            </p:nvPr>
          </p:nvSpPr>
          <p:spPr>
            <a:xfrm>
              <a:off x="522" y="3207"/>
              <a:ext cx="23" cy="10"/>
            </a:xfrm>
            <a:custGeom>
              <a:avLst/>
              <a:gdLst/>
              <a:ahLst/>
              <a:cxnLst>
                <a:cxn ang="0">
                  <a:pos x="12" y="20"/>
                </a:cxn>
                <a:cxn ang="0">
                  <a:pos x="74" y="0"/>
                </a:cxn>
                <a:cxn ang="0">
                  <a:pos x="122" y="50"/>
                </a:cxn>
                <a:cxn ang="0">
                  <a:pos x="64" y="63"/>
                </a:cxn>
                <a:cxn ang="0">
                  <a:pos x="12" y="20"/>
                </a:cxn>
              </a:cxnLst>
              <a:pathLst>
                <a:path w="10" h="4">
                  <a:moveTo>
                    <a:pt x="1" y="1"/>
                  </a:moveTo>
                  <a:cubicBezTo>
                    <a:pt x="1" y="0"/>
                    <a:pt x="3" y="0"/>
                    <a:pt x="6" y="0"/>
                  </a:cubicBezTo>
                  <a:cubicBezTo>
                    <a:pt x="8" y="1"/>
                    <a:pt x="10" y="2"/>
                    <a:pt x="10" y="3"/>
                  </a:cubicBezTo>
                  <a:cubicBezTo>
                    <a:pt x="10" y="4"/>
                    <a:pt x="8" y="4"/>
                    <a:pt x="5" y="4"/>
                  </a:cubicBezTo>
                  <a:cubicBezTo>
                    <a:pt x="2" y="3"/>
                    <a:pt x="0" y="2"/>
                    <a:pt x="1" y="1"/>
                  </a:cubicBezTo>
                  <a:close/>
                </a:path>
              </a:pathLst>
            </a:custGeom>
            <a:solidFill>
              <a:srgbClr val="EE1D49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71" name="Freeform 468"/>
            <p:cNvSpPr/>
            <p:nvPr>
              <p:custDataLst>
                <p:tags r:id="rId463"/>
              </p:custDataLst>
            </p:nvPr>
          </p:nvSpPr>
          <p:spPr>
            <a:xfrm>
              <a:off x="1808" y="3473"/>
              <a:ext cx="23" cy="10"/>
            </a:xfrm>
            <a:custGeom>
              <a:avLst/>
              <a:gdLst/>
              <a:ahLst/>
              <a:cxnLst>
                <a:cxn ang="0">
                  <a:pos x="0" y="20"/>
                </a:cxn>
                <a:cxn ang="0">
                  <a:pos x="64" y="0"/>
                </a:cxn>
                <a:cxn ang="0">
                  <a:pos x="122" y="50"/>
                </a:cxn>
                <a:cxn ang="0">
                  <a:pos x="64" y="63"/>
                </a:cxn>
                <a:cxn ang="0">
                  <a:pos x="0" y="20"/>
                </a:cxn>
              </a:cxnLst>
              <a:pathLst>
                <a:path w="10" h="4">
                  <a:moveTo>
                    <a:pt x="0" y="1"/>
                  </a:moveTo>
                  <a:cubicBezTo>
                    <a:pt x="1" y="0"/>
                    <a:pt x="3" y="0"/>
                    <a:pt x="5" y="0"/>
                  </a:cubicBezTo>
                  <a:cubicBezTo>
                    <a:pt x="8" y="1"/>
                    <a:pt x="10" y="2"/>
                    <a:pt x="10" y="3"/>
                  </a:cubicBezTo>
                  <a:cubicBezTo>
                    <a:pt x="9" y="4"/>
                    <a:pt x="7" y="4"/>
                    <a:pt x="5" y="4"/>
                  </a:cubicBezTo>
                  <a:cubicBezTo>
                    <a:pt x="2" y="4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EE1D49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72" name="Freeform 469"/>
            <p:cNvSpPr/>
            <p:nvPr>
              <p:custDataLst>
                <p:tags r:id="rId464"/>
              </p:custDataLst>
            </p:nvPr>
          </p:nvSpPr>
          <p:spPr>
            <a:xfrm>
              <a:off x="4744" y="3128"/>
              <a:ext cx="23" cy="12"/>
            </a:xfrm>
            <a:custGeom>
              <a:avLst/>
              <a:gdLst/>
              <a:ahLst/>
              <a:cxnLst>
                <a:cxn ang="0">
                  <a:pos x="0" y="41"/>
                </a:cxn>
                <a:cxn ang="0">
                  <a:pos x="64" y="0"/>
                </a:cxn>
                <a:cxn ang="0">
                  <a:pos x="122" y="12"/>
                </a:cxn>
                <a:cxn ang="0">
                  <a:pos x="64" y="58"/>
                </a:cxn>
                <a:cxn ang="0">
                  <a:pos x="0" y="41"/>
                </a:cxn>
              </a:cxnLst>
              <a:pathLst>
                <a:path w="10" h="5">
                  <a:moveTo>
                    <a:pt x="0" y="3"/>
                  </a:moveTo>
                  <a:cubicBezTo>
                    <a:pt x="0" y="2"/>
                    <a:pt x="2" y="1"/>
                    <a:pt x="5" y="0"/>
                  </a:cubicBezTo>
                  <a:cubicBezTo>
                    <a:pt x="7" y="0"/>
                    <a:pt x="9" y="0"/>
                    <a:pt x="10" y="1"/>
                  </a:cubicBezTo>
                  <a:cubicBezTo>
                    <a:pt x="10" y="2"/>
                    <a:pt x="8" y="3"/>
                    <a:pt x="5" y="4"/>
                  </a:cubicBezTo>
                  <a:cubicBezTo>
                    <a:pt x="3" y="5"/>
                    <a:pt x="1" y="4"/>
                    <a:pt x="0" y="3"/>
                  </a:cubicBezTo>
                  <a:close/>
                </a:path>
              </a:pathLst>
            </a:custGeom>
            <a:solidFill>
              <a:srgbClr val="F1556D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73" name="Freeform 470"/>
            <p:cNvSpPr/>
            <p:nvPr>
              <p:custDataLst>
                <p:tags r:id="rId465"/>
              </p:custDataLst>
            </p:nvPr>
          </p:nvSpPr>
          <p:spPr>
            <a:xfrm>
              <a:off x="4934" y="3113"/>
              <a:ext cx="20" cy="12"/>
            </a:xfrm>
            <a:custGeom>
              <a:avLst/>
              <a:gdLst/>
              <a:ahLst/>
              <a:cxnLst>
                <a:cxn ang="0">
                  <a:pos x="0" y="29"/>
                </a:cxn>
                <a:cxn ang="0">
                  <a:pos x="53" y="12"/>
                </a:cxn>
                <a:cxn ang="0">
                  <a:pos x="98" y="41"/>
                </a:cxn>
                <a:cxn ang="0">
                  <a:pos x="44" y="70"/>
                </a:cxn>
                <a:cxn ang="0">
                  <a:pos x="0" y="29"/>
                </a:cxn>
              </a:cxnLst>
              <a:pathLst>
                <a:path w="9" h="5">
                  <a:moveTo>
                    <a:pt x="0" y="2"/>
                  </a:moveTo>
                  <a:cubicBezTo>
                    <a:pt x="0" y="1"/>
                    <a:pt x="2" y="0"/>
                    <a:pt x="5" y="1"/>
                  </a:cubicBezTo>
                  <a:cubicBezTo>
                    <a:pt x="7" y="1"/>
                    <a:pt x="9" y="2"/>
                    <a:pt x="9" y="3"/>
                  </a:cubicBezTo>
                  <a:cubicBezTo>
                    <a:pt x="9" y="4"/>
                    <a:pt x="7" y="5"/>
                    <a:pt x="4" y="5"/>
                  </a:cubicBezTo>
                  <a:cubicBezTo>
                    <a:pt x="2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F1556D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74" name="Freeform 471"/>
            <p:cNvSpPr/>
            <p:nvPr>
              <p:custDataLst>
                <p:tags r:id="rId466"/>
              </p:custDataLst>
            </p:nvPr>
          </p:nvSpPr>
          <p:spPr>
            <a:xfrm>
              <a:off x="5147" y="3231"/>
              <a:ext cx="18" cy="20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56" y="33"/>
                </a:cxn>
                <a:cxn ang="0">
                  <a:pos x="81" y="113"/>
                </a:cxn>
                <a:cxn ang="0">
                  <a:pos x="36" y="83"/>
                </a:cxn>
                <a:cxn ang="0">
                  <a:pos x="11" y="0"/>
                </a:cxn>
              </a:cxnLst>
              <a:pathLst>
                <a:path w="8" h="8">
                  <a:moveTo>
                    <a:pt x="1" y="0"/>
                  </a:moveTo>
                  <a:cubicBezTo>
                    <a:pt x="1" y="0"/>
                    <a:pt x="3" y="0"/>
                    <a:pt x="5" y="2"/>
                  </a:cubicBezTo>
                  <a:cubicBezTo>
                    <a:pt x="7" y="4"/>
                    <a:pt x="8" y="6"/>
                    <a:pt x="7" y="7"/>
                  </a:cubicBezTo>
                  <a:cubicBezTo>
                    <a:pt x="7" y="8"/>
                    <a:pt x="5" y="7"/>
                    <a:pt x="3" y="5"/>
                  </a:cubicBezTo>
                  <a:cubicBezTo>
                    <a:pt x="1" y="3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F1556D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75" name="Freeform 472"/>
            <p:cNvSpPr/>
            <p:nvPr>
              <p:custDataLst>
                <p:tags r:id="rId467"/>
              </p:custDataLst>
            </p:nvPr>
          </p:nvSpPr>
          <p:spPr>
            <a:xfrm>
              <a:off x="5271" y="3432"/>
              <a:ext cx="14" cy="24"/>
            </a:xfrm>
            <a:custGeom>
              <a:avLst/>
              <a:gdLst/>
              <a:ahLst/>
              <a:cxnLst>
                <a:cxn ang="0">
                  <a:pos x="12" y="12"/>
                </a:cxn>
                <a:cxn ang="0">
                  <a:pos x="65" y="58"/>
                </a:cxn>
                <a:cxn ang="0">
                  <a:pos x="65" y="127"/>
                </a:cxn>
                <a:cxn ang="0">
                  <a:pos x="28" y="82"/>
                </a:cxn>
                <a:cxn ang="0">
                  <a:pos x="12" y="12"/>
                </a:cxn>
              </a:cxnLst>
              <a:pathLst>
                <a:path w="6" h="10">
                  <a:moveTo>
                    <a:pt x="1" y="1"/>
                  </a:moveTo>
                  <a:cubicBezTo>
                    <a:pt x="2" y="0"/>
                    <a:pt x="4" y="2"/>
                    <a:pt x="5" y="4"/>
                  </a:cubicBezTo>
                  <a:cubicBezTo>
                    <a:pt x="6" y="7"/>
                    <a:pt x="6" y="9"/>
                    <a:pt x="5" y="9"/>
                  </a:cubicBezTo>
                  <a:cubicBezTo>
                    <a:pt x="4" y="10"/>
                    <a:pt x="3" y="8"/>
                    <a:pt x="2" y="6"/>
                  </a:cubicBezTo>
                  <a:cubicBezTo>
                    <a:pt x="0" y="3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F1556D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76" name="Freeform 473"/>
            <p:cNvSpPr/>
            <p:nvPr>
              <p:custDataLst>
                <p:tags r:id="rId468"/>
              </p:custDataLst>
            </p:nvPr>
          </p:nvSpPr>
          <p:spPr>
            <a:xfrm>
              <a:off x="5308" y="3666"/>
              <a:ext cx="9" cy="22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45" y="71"/>
                </a:cxn>
                <a:cxn ang="0">
                  <a:pos x="11" y="132"/>
                </a:cxn>
                <a:cxn ang="0">
                  <a:pos x="0" y="59"/>
                </a:cxn>
                <a:cxn ang="0">
                  <a:pos x="25" y="0"/>
                </a:cxn>
              </a:cxnLst>
              <a:pathLst>
                <a:path w="4" h="9">
                  <a:moveTo>
                    <a:pt x="2" y="0"/>
                  </a:moveTo>
                  <a:cubicBezTo>
                    <a:pt x="3" y="0"/>
                    <a:pt x="4" y="2"/>
                    <a:pt x="4" y="5"/>
                  </a:cubicBezTo>
                  <a:cubicBezTo>
                    <a:pt x="4" y="7"/>
                    <a:pt x="2" y="9"/>
                    <a:pt x="1" y="9"/>
                  </a:cubicBezTo>
                  <a:cubicBezTo>
                    <a:pt x="0" y="9"/>
                    <a:pt x="0" y="7"/>
                    <a:pt x="0" y="4"/>
                  </a:cubicBezTo>
                  <a:cubicBezTo>
                    <a:pt x="0" y="2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F1556D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77" name="Freeform 474"/>
            <p:cNvSpPr/>
            <p:nvPr>
              <p:custDataLst>
                <p:tags r:id="rId469"/>
              </p:custDataLst>
            </p:nvPr>
          </p:nvSpPr>
          <p:spPr>
            <a:xfrm>
              <a:off x="5256" y="3883"/>
              <a:ext cx="13" cy="22"/>
            </a:xfrm>
            <a:custGeom>
              <a:avLst/>
              <a:gdLst/>
              <a:ahLst/>
              <a:cxnLst>
                <a:cxn ang="0">
                  <a:pos x="52" y="0"/>
                </a:cxn>
                <a:cxn ang="0">
                  <a:pos x="52" y="71"/>
                </a:cxn>
                <a:cxn ang="0">
                  <a:pos x="9" y="132"/>
                </a:cxn>
                <a:cxn ang="0">
                  <a:pos x="9" y="59"/>
                </a:cxn>
                <a:cxn ang="0">
                  <a:pos x="52" y="0"/>
                </a:cxn>
              </a:cxnLst>
              <a:pathLst>
                <a:path w="6" h="9">
                  <a:moveTo>
                    <a:pt x="5" y="0"/>
                  </a:moveTo>
                  <a:cubicBezTo>
                    <a:pt x="6" y="1"/>
                    <a:pt x="6" y="3"/>
                    <a:pt x="5" y="5"/>
                  </a:cubicBezTo>
                  <a:cubicBezTo>
                    <a:pt x="4" y="8"/>
                    <a:pt x="2" y="9"/>
                    <a:pt x="1" y="9"/>
                  </a:cubicBezTo>
                  <a:cubicBezTo>
                    <a:pt x="0" y="9"/>
                    <a:pt x="0" y="6"/>
                    <a:pt x="1" y="4"/>
                  </a:cubicBezTo>
                  <a:cubicBezTo>
                    <a:pt x="2" y="2"/>
                    <a:pt x="4" y="0"/>
                    <a:pt x="5" y="0"/>
                  </a:cubicBezTo>
                  <a:close/>
                </a:path>
              </a:pathLst>
            </a:custGeom>
            <a:solidFill>
              <a:srgbClr val="F1556D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78" name="Freeform 475"/>
            <p:cNvSpPr/>
            <p:nvPr>
              <p:custDataLst>
                <p:tags r:id="rId470"/>
              </p:custDataLst>
            </p:nvPr>
          </p:nvSpPr>
          <p:spPr>
            <a:xfrm>
              <a:off x="5124" y="4062"/>
              <a:ext cx="18" cy="22"/>
            </a:xfrm>
            <a:custGeom>
              <a:avLst/>
              <a:gdLst/>
              <a:ahLst/>
              <a:cxnLst>
                <a:cxn ang="0">
                  <a:pos x="92" y="12"/>
                </a:cxn>
                <a:cxn ang="0">
                  <a:pos x="72" y="90"/>
                </a:cxn>
                <a:cxn ang="0">
                  <a:pos x="11" y="120"/>
                </a:cxn>
                <a:cxn ang="0">
                  <a:pos x="36" y="42"/>
                </a:cxn>
                <a:cxn ang="0">
                  <a:pos x="92" y="12"/>
                </a:cxn>
              </a:cxnLst>
              <a:pathLst>
                <a:path w="8" h="9">
                  <a:moveTo>
                    <a:pt x="8" y="1"/>
                  </a:moveTo>
                  <a:cubicBezTo>
                    <a:pt x="8" y="2"/>
                    <a:pt x="8" y="4"/>
                    <a:pt x="6" y="6"/>
                  </a:cubicBezTo>
                  <a:cubicBezTo>
                    <a:pt x="4" y="8"/>
                    <a:pt x="2" y="9"/>
                    <a:pt x="1" y="8"/>
                  </a:cubicBezTo>
                  <a:cubicBezTo>
                    <a:pt x="0" y="7"/>
                    <a:pt x="1" y="5"/>
                    <a:pt x="3" y="3"/>
                  </a:cubicBezTo>
                  <a:cubicBezTo>
                    <a:pt x="5" y="1"/>
                    <a:pt x="7" y="0"/>
                    <a:pt x="8" y="1"/>
                  </a:cubicBezTo>
                  <a:close/>
                </a:path>
              </a:pathLst>
            </a:custGeom>
            <a:solidFill>
              <a:srgbClr val="F1556D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79" name="Freeform 476"/>
            <p:cNvSpPr/>
            <p:nvPr>
              <p:custDataLst>
                <p:tags r:id="rId471"/>
              </p:custDataLst>
            </p:nvPr>
          </p:nvSpPr>
          <p:spPr>
            <a:xfrm>
              <a:off x="4936" y="4164"/>
              <a:ext cx="23" cy="12"/>
            </a:xfrm>
            <a:custGeom>
              <a:avLst/>
              <a:gdLst/>
              <a:ahLst/>
              <a:cxnLst>
                <a:cxn ang="0">
                  <a:pos x="110" y="29"/>
                </a:cxn>
                <a:cxn ang="0">
                  <a:pos x="64" y="70"/>
                </a:cxn>
                <a:cxn ang="0">
                  <a:pos x="0" y="58"/>
                </a:cxn>
                <a:cxn ang="0">
                  <a:pos x="48" y="12"/>
                </a:cxn>
                <a:cxn ang="0">
                  <a:pos x="110" y="29"/>
                </a:cxn>
              </a:cxnLst>
              <a:pathLst>
                <a:path w="10" h="5">
                  <a:moveTo>
                    <a:pt x="9" y="2"/>
                  </a:moveTo>
                  <a:cubicBezTo>
                    <a:pt x="10" y="3"/>
                    <a:pt x="8" y="4"/>
                    <a:pt x="5" y="5"/>
                  </a:cubicBezTo>
                  <a:cubicBezTo>
                    <a:pt x="3" y="5"/>
                    <a:pt x="0" y="5"/>
                    <a:pt x="0" y="4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7" y="0"/>
                    <a:pt x="9" y="1"/>
                    <a:pt x="9" y="2"/>
                  </a:cubicBezTo>
                  <a:close/>
                </a:path>
              </a:pathLst>
            </a:custGeom>
            <a:solidFill>
              <a:srgbClr val="F1556D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80" name="Freeform 477"/>
            <p:cNvSpPr/>
            <p:nvPr>
              <p:custDataLst>
                <p:tags r:id="rId472"/>
              </p:custDataLst>
            </p:nvPr>
          </p:nvSpPr>
          <p:spPr>
            <a:xfrm>
              <a:off x="4692" y="4127"/>
              <a:ext cx="20" cy="15"/>
            </a:xfrm>
            <a:custGeom>
              <a:avLst/>
              <a:gdLst/>
              <a:ahLst/>
              <a:cxnLst>
                <a:cxn ang="0">
                  <a:pos x="98" y="83"/>
                </a:cxn>
                <a:cxn ang="0">
                  <a:pos x="44" y="83"/>
                </a:cxn>
                <a:cxn ang="0">
                  <a:pos x="9" y="20"/>
                </a:cxn>
                <a:cxn ang="0">
                  <a:pos x="64" y="33"/>
                </a:cxn>
                <a:cxn ang="0">
                  <a:pos x="98" y="83"/>
                </a:cxn>
              </a:cxnLst>
              <a:pathLst>
                <a:path w="9" h="6">
                  <a:moveTo>
                    <a:pt x="9" y="5"/>
                  </a:moveTo>
                  <a:cubicBezTo>
                    <a:pt x="8" y="6"/>
                    <a:pt x="6" y="6"/>
                    <a:pt x="4" y="5"/>
                  </a:cubicBezTo>
                  <a:cubicBezTo>
                    <a:pt x="2" y="4"/>
                    <a:pt x="0" y="2"/>
                    <a:pt x="1" y="1"/>
                  </a:cubicBezTo>
                  <a:cubicBezTo>
                    <a:pt x="1" y="0"/>
                    <a:pt x="3" y="0"/>
                    <a:pt x="6" y="2"/>
                  </a:cubicBezTo>
                  <a:cubicBezTo>
                    <a:pt x="8" y="3"/>
                    <a:pt x="9" y="4"/>
                    <a:pt x="9" y="5"/>
                  </a:cubicBezTo>
                  <a:close/>
                </a:path>
              </a:pathLst>
            </a:custGeom>
            <a:solidFill>
              <a:srgbClr val="F1556D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81" name="Freeform 478"/>
            <p:cNvSpPr/>
            <p:nvPr>
              <p:custDataLst>
                <p:tags r:id="rId473"/>
              </p:custDataLst>
            </p:nvPr>
          </p:nvSpPr>
          <p:spPr>
            <a:xfrm>
              <a:off x="3485" y="3444"/>
              <a:ext cx="98" cy="92"/>
            </a:xfrm>
            <a:custGeom>
              <a:avLst/>
              <a:gdLst/>
              <a:ahLst/>
              <a:cxnLst>
                <a:cxn ang="0">
                  <a:pos x="11" y="111"/>
                </a:cxn>
                <a:cxn ang="0">
                  <a:pos x="48" y="339"/>
                </a:cxn>
                <a:cxn ang="0">
                  <a:pos x="141" y="399"/>
                </a:cxn>
                <a:cxn ang="0">
                  <a:pos x="212" y="450"/>
                </a:cxn>
                <a:cxn ang="0">
                  <a:pos x="369" y="358"/>
                </a:cxn>
                <a:cxn ang="0">
                  <a:pos x="415" y="259"/>
                </a:cxn>
                <a:cxn ang="0">
                  <a:pos x="483" y="169"/>
                </a:cxn>
                <a:cxn ang="0">
                  <a:pos x="390" y="58"/>
                </a:cxn>
                <a:cxn ang="0">
                  <a:pos x="11" y="111"/>
                </a:cxn>
              </a:cxnLst>
              <a:pathLst>
                <a:path w="43" h="38">
                  <a:moveTo>
                    <a:pt x="1" y="8"/>
                  </a:moveTo>
                  <a:cubicBezTo>
                    <a:pt x="0" y="11"/>
                    <a:pt x="1" y="21"/>
                    <a:pt x="4" y="24"/>
                  </a:cubicBezTo>
                  <a:cubicBezTo>
                    <a:pt x="6" y="27"/>
                    <a:pt x="9" y="27"/>
                    <a:pt x="12" y="28"/>
                  </a:cubicBezTo>
                  <a:cubicBezTo>
                    <a:pt x="15" y="29"/>
                    <a:pt x="15" y="30"/>
                    <a:pt x="18" y="32"/>
                  </a:cubicBezTo>
                  <a:cubicBezTo>
                    <a:pt x="24" y="38"/>
                    <a:pt x="28" y="30"/>
                    <a:pt x="31" y="25"/>
                  </a:cubicBezTo>
                  <a:cubicBezTo>
                    <a:pt x="32" y="23"/>
                    <a:pt x="33" y="20"/>
                    <a:pt x="35" y="18"/>
                  </a:cubicBezTo>
                  <a:cubicBezTo>
                    <a:pt x="37" y="16"/>
                    <a:pt x="40" y="14"/>
                    <a:pt x="41" y="12"/>
                  </a:cubicBezTo>
                  <a:cubicBezTo>
                    <a:pt x="43" y="6"/>
                    <a:pt x="38" y="6"/>
                    <a:pt x="33" y="4"/>
                  </a:cubicBezTo>
                  <a:cubicBezTo>
                    <a:pt x="28" y="2"/>
                    <a:pt x="4" y="0"/>
                    <a:pt x="1" y="8"/>
                  </a:cubicBezTo>
                  <a:close/>
                </a:path>
              </a:pathLst>
            </a:custGeom>
            <a:solidFill>
              <a:srgbClr val="D1EEF5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82" name="Freeform 479"/>
            <p:cNvSpPr/>
            <p:nvPr>
              <p:custDataLst>
                <p:tags r:id="rId474"/>
              </p:custDataLst>
            </p:nvPr>
          </p:nvSpPr>
          <p:spPr>
            <a:xfrm>
              <a:off x="3485" y="3444"/>
              <a:ext cx="98" cy="92"/>
            </a:xfrm>
            <a:custGeom>
              <a:avLst/>
              <a:gdLst/>
              <a:ahLst/>
              <a:cxnLst>
                <a:cxn ang="0">
                  <a:pos x="11" y="111"/>
                </a:cxn>
                <a:cxn ang="0">
                  <a:pos x="48" y="339"/>
                </a:cxn>
                <a:cxn ang="0">
                  <a:pos x="141" y="399"/>
                </a:cxn>
                <a:cxn ang="0">
                  <a:pos x="212" y="450"/>
                </a:cxn>
                <a:cxn ang="0">
                  <a:pos x="369" y="358"/>
                </a:cxn>
                <a:cxn ang="0">
                  <a:pos x="415" y="259"/>
                </a:cxn>
                <a:cxn ang="0">
                  <a:pos x="483" y="169"/>
                </a:cxn>
                <a:cxn ang="0">
                  <a:pos x="390" y="58"/>
                </a:cxn>
                <a:cxn ang="0">
                  <a:pos x="11" y="111"/>
                </a:cxn>
              </a:cxnLst>
              <a:pathLst>
                <a:path w="43" h="38">
                  <a:moveTo>
                    <a:pt x="1" y="8"/>
                  </a:moveTo>
                  <a:cubicBezTo>
                    <a:pt x="0" y="11"/>
                    <a:pt x="1" y="21"/>
                    <a:pt x="4" y="24"/>
                  </a:cubicBezTo>
                  <a:cubicBezTo>
                    <a:pt x="6" y="27"/>
                    <a:pt x="9" y="27"/>
                    <a:pt x="12" y="28"/>
                  </a:cubicBezTo>
                  <a:cubicBezTo>
                    <a:pt x="15" y="29"/>
                    <a:pt x="15" y="30"/>
                    <a:pt x="18" y="32"/>
                  </a:cubicBezTo>
                  <a:cubicBezTo>
                    <a:pt x="24" y="38"/>
                    <a:pt x="28" y="30"/>
                    <a:pt x="31" y="25"/>
                  </a:cubicBezTo>
                  <a:cubicBezTo>
                    <a:pt x="32" y="23"/>
                    <a:pt x="33" y="20"/>
                    <a:pt x="35" y="18"/>
                  </a:cubicBezTo>
                  <a:cubicBezTo>
                    <a:pt x="37" y="16"/>
                    <a:pt x="40" y="14"/>
                    <a:pt x="41" y="12"/>
                  </a:cubicBezTo>
                  <a:cubicBezTo>
                    <a:pt x="43" y="6"/>
                    <a:pt x="38" y="6"/>
                    <a:pt x="33" y="4"/>
                  </a:cubicBezTo>
                  <a:cubicBezTo>
                    <a:pt x="28" y="2"/>
                    <a:pt x="4" y="0"/>
                    <a:pt x="1" y="8"/>
                  </a:cubicBezTo>
                  <a:close/>
                </a:path>
              </a:pathLst>
            </a:custGeom>
            <a:noFill/>
            <a:ln w="7938" cap="rnd" cmpd="sng">
              <a:solidFill>
                <a:srgbClr val="333333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83" name="Freeform 480"/>
            <p:cNvSpPr/>
            <p:nvPr>
              <p:custDataLst>
                <p:tags r:id="rId475"/>
              </p:custDataLst>
            </p:nvPr>
          </p:nvSpPr>
          <p:spPr>
            <a:xfrm>
              <a:off x="3508" y="3500"/>
              <a:ext cx="11" cy="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" y="28"/>
                </a:cxn>
                <a:cxn ang="0">
                  <a:pos x="33" y="49"/>
                </a:cxn>
                <a:cxn ang="0">
                  <a:pos x="44" y="65"/>
                </a:cxn>
                <a:cxn ang="0">
                  <a:pos x="53" y="77"/>
                </a:cxn>
              </a:cxnLst>
              <a:pathLst>
                <a:path w="5" h="6">
                  <a:moveTo>
                    <a:pt x="0" y="0"/>
                  </a:moveTo>
                  <a:cubicBezTo>
                    <a:pt x="0" y="0"/>
                    <a:pt x="1" y="1"/>
                    <a:pt x="2" y="2"/>
                  </a:cubicBezTo>
                  <a:cubicBezTo>
                    <a:pt x="2" y="3"/>
                    <a:pt x="3" y="3"/>
                    <a:pt x="3" y="4"/>
                  </a:cubicBezTo>
                  <a:cubicBezTo>
                    <a:pt x="3" y="5"/>
                    <a:pt x="4" y="5"/>
                    <a:pt x="4" y="5"/>
                  </a:cubicBezTo>
                  <a:cubicBezTo>
                    <a:pt x="4" y="6"/>
                    <a:pt x="4" y="6"/>
                    <a:pt x="5" y="6"/>
                  </a:cubicBezTo>
                </a:path>
              </a:pathLst>
            </a:custGeom>
            <a:noFill/>
            <a:ln w="7938" cap="rnd" cmpd="sng">
              <a:solidFill>
                <a:srgbClr val="333333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84" name="Freeform 481"/>
            <p:cNvSpPr/>
            <p:nvPr>
              <p:custDataLst>
                <p:tags r:id="rId476"/>
              </p:custDataLst>
            </p:nvPr>
          </p:nvSpPr>
          <p:spPr>
            <a:xfrm>
              <a:off x="3526" y="3461"/>
              <a:ext cx="18" cy="26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36" y="12"/>
                </a:cxn>
                <a:cxn ang="0">
                  <a:pos x="56" y="66"/>
                </a:cxn>
                <a:cxn ang="0">
                  <a:pos x="72" y="118"/>
                </a:cxn>
                <a:cxn ang="0">
                  <a:pos x="92" y="144"/>
                </a:cxn>
              </a:cxnLst>
              <a:pathLst>
                <a:path w="8" h="11">
                  <a:moveTo>
                    <a:pt x="0" y="1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4" y="2"/>
                    <a:pt x="5" y="3"/>
                    <a:pt x="5" y="5"/>
                  </a:cubicBezTo>
                  <a:cubicBezTo>
                    <a:pt x="5" y="7"/>
                    <a:pt x="5" y="8"/>
                    <a:pt x="6" y="9"/>
                  </a:cubicBezTo>
                  <a:cubicBezTo>
                    <a:pt x="7" y="10"/>
                    <a:pt x="8" y="10"/>
                    <a:pt x="8" y="11"/>
                  </a:cubicBezTo>
                </a:path>
              </a:pathLst>
            </a:custGeom>
            <a:noFill/>
            <a:ln w="4763" cap="rnd" cmpd="sng">
              <a:solidFill>
                <a:srgbClr val="333333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85" name="Freeform 482"/>
            <p:cNvSpPr/>
            <p:nvPr>
              <p:custDataLst>
                <p:tags r:id="rId477"/>
              </p:custDataLst>
            </p:nvPr>
          </p:nvSpPr>
          <p:spPr>
            <a:xfrm>
              <a:off x="3562" y="3471"/>
              <a:ext cx="5" cy="19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33" y="57"/>
                </a:cxn>
                <a:cxn ang="0">
                  <a:pos x="20" y="78"/>
                </a:cxn>
                <a:cxn ang="0">
                  <a:pos x="0" y="107"/>
                </a:cxn>
              </a:cxnLst>
              <a:pathLst>
                <a:path w="2" h="8">
                  <a:moveTo>
                    <a:pt x="1" y="0"/>
                  </a:moveTo>
                  <a:cubicBezTo>
                    <a:pt x="1" y="2"/>
                    <a:pt x="2" y="3"/>
                    <a:pt x="2" y="4"/>
                  </a:cubicBezTo>
                  <a:cubicBezTo>
                    <a:pt x="1" y="5"/>
                    <a:pt x="1" y="6"/>
                    <a:pt x="1" y="6"/>
                  </a:cubicBezTo>
                  <a:cubicBezTo>
                    <a:pt x="1" y="7"/>
                    <a:pt x="0" y="8"/>
                    <a:pt x="0" y="8"/>
                  </a:cubicBezTo>
                </a:path>
              </a:pathLst>
            </a:custGeom>
            <a:noFill/>
            <a:ln w="7938" cap="rnd" cmpd="sng">
              <a:solidFill>
                <a:srgbClr val="333333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86" name="Freeform 483"/>
            <p:cNvSpPr/>
            <p:nvPr>
              <p:custDataLst>
                <p:tags r:id="rId478"/>
              </p:custDataLst>
            </p:nvPr>
          </p:nvSpPr>
          <p:spPr>
            <a:xfrm>
              <a:off x="3558" y="3456"/>
              <a:ext cx="18" cy="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5" y="12"/>
                </a:cxn>
                <a:cxn ang="0">
                  <a:pos x="92" y="42"/>
                </a:cxn>
                <a:cxn ang="0">
                  <a:pos x="81" y="103"/>
                </a:cxn>
                <a:cxn ang="0">
                  <a:pos x="45" y="162"/>
                </a:cxn>
                <a:cxn ang="0">
                  <a:pos x="45" y="120"/>
                </a:cxn>
                <a:cxn ang="0">
                  <a:pos x="56" y="71"/>
                </a:cxn>
                <a:cxn ang="0">
                  <a:pos x="0" y="12"/>
                </a:cxn>
              </a:cxnLst>
              <a:pathLst>
                <a:path w="8" h="11">
                  <a:moveTo>
                    <a:pt x="0" y="0"/>
                  </a:moveTo>
                  <a:cubicBezTo>
                    <a:pt x="1" y="1"/>
                    <a:pt x="3" y="1"/>
                    <a:pt x="4" y="1"/>
                  </a:cubicBezTo>
                  <a:cubicBezTo>
                    <a:pt x="5" y="2"/>
                    <a:pt x="7" y="2"/>
                    <a:pt x="8" y="3"/>
                  </a:cubicBezTo>
                  <a:cubicBezTo>
                    <a:pt x="8" y="4"/>
                    <a:pt x="8" y="6"/>
                    <a:pt x="7" y="7"/>
                  </a:cubicBezTo>
                  <a:cubicBezTo>
                    <a:pt x="6" y="8"/>
                    <a:pt x="5" y="9"/>
                    <a:pt x="4" y="11"/>
                  </a:cubicBezTo>
                  <a:cubicBezTo>
                    <a:pt x="4" y="10"/>
                    <a:pt x="4" y="9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5" y="3"/>
                    <a:pt x="2" y="1"/>
                    <a:pt x="0" y="1"/>
                  </a:cubicBezTo>
                </a:path>
              </a:pathLst>
            </a:custGeom>
            <a:solidFill>
              <a:srgbClr val="AADCE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87" name="Freeform 484"/>
            <p:cNvSpPr/>
            <p:nvPr>
              <p:custDataLst>
                <p:tags r:id="rId479"/>
              </p:custDataLst>
            </p:nvPr>
          </p:nvSpPr>
          <p:spPr>
            <a:xfrm>
              <a:off x="3524" y="3490"/>
              <a:ext cx="36" cy="34"/>
            </a:xfrm>
            <a:custGeom>
              <a:avLst/>
              <a:gdLst/>
              <a:ahLst/>
              <a:cxnLst>
                <a:cxn ang="0">
                  <a:pos x="182" y="12"/>
                </a:cxn>
                <a:cxn ang="0">
                  <a:pos x="92" y="170"/>
                </a:cxn>
                <a:cxn ang="0">
                  <a:pos x="56" y="202"/>
                </a:cxn>
                <a:cxn ang="0">
                  <a:pos x="0" y="160"/>
                </a:cxn>
                <a:cxn ang="0">
                  <a:pos x="56" y="160"/>
                </a:cxn>
                <a:cxn ang="0">
                  <a:pos x="117" y="100"/>
                </a:cxn>
                <a:cxn ang="0">
                  <a:pos x="182" y="0"/>
                </a:cxn>
              </a:cxnLst>
              <a:pathLst>
                <a:path w="16" h="14">
                  <a:moveTo>
                    <a:pt x="16" y="1"/>
                  </a:moveTo>
                  <a:cubicBezTo>
                    <a:pt x="13" y="5"/>
                    <a:pt x="11" y="9"/>
                    <a:pt x="8" y="12"/>
                  </a:cubicBezTo>
                  <a:cubicBezTo>
                    <a:pt x="7" y="13"/>
                    <a:pt x="6" y="14"/>
                    <a:pt x="5" y="14"/>
                  </a:cubicBezTo>
                  <a:cubicBezTo>
                    <a:pt x="3" y="14"/>
                    <a:pt x="1" y="12"/>
                    <a:pt x="0" y="11"/>
                  </a:cubicBezTo>
                  <a:cubicBezTo>
                    <a:pt x="2" y="12"/>
                    <a:pt x="3" y="12"/>
                    <a:pt x="5" y="11"/>
                  </a:cubicBezTo>
                  <a:cubicBezTo>
                    <a:pt x="7" y="10"/>
                    <a:pt x="9" y="9"/>
                    <a:pt x="10" y="7"/>
                  </a:cubicBezTo>
                  <a:cubicBezTo>
                    <a:pt x="11" y="4"/>
                    <a:pt x="14" y="3"/>
                    <a:pt x="16" y="0"/>
                  </a:cubicBezTo>
                </a:path>
              </a:pathLst>
            </a:custGeom>
            <a:solidFill>
              <a:srgbClr val="AADCE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88" name="Freeform 485"/>
            <p:cNvSpPr/>
            <p:nvPr>
              <p:custDataLst>
                <p:tags r:id="rId480"/>
              </p:custDataLst>
            </p:nvPr>
          </p:nvSpPr>
          <p:spPr>
            <a:xfrm>
              <a:off x="3528" y="3458"/>
              <a:ext cx="18" cy="29"/>
            </a:xfrm>
            <a:custGeom>
              <a:avLst/>
              <a:gdLst/>
              <a:ahLst/>
              <a:cxnLst>
                <a:cxn ang="0">
                  <a:pos x="36" y="29"/>
                </a:cxn>
                <a:cxn ang="0">
                  <a:pos x="56" y="111"/>
                </a:cxn>
                <a:cxn ang="0">
                  <a:pos x="92" y="169"/>
                </a:cxn>
                <a:cxn ang="0">
                  <a:pos x="72" y="111"/>
                </a:cxn>
                <a:cxn ang="0">
                  <a:pos x="56" y="41"/>
                </a:cxn>
                <a:cxn ang="0">
                  <a:pos x="0" y="12"/>
                </a:cxn>
                <a:cxn ang="0">
                  <a:pos x="45" y="29"/>
                </a:cxn>
              </a:cxnLst>
              <a:pathLst>
                <a:path w="8" h="12">
                  <a:moveTo>
                    <a:pt x="3" y="2"/>
                  </a:moveTo>
                  <a:cubicBezTo>
                    <a:pt x="5" y="3"/>
                    <a:pt x="4" y="6"/>
                    <a:pt x="5" y="8"/>
                  </a:cubicBezTo>
                  <a:cubicBezTo>
                    <a:pt x="5" y="10"/>
                    <a:pt x="7" y="10"/>
                    <a:pt x="8" y="12"/>
                  </a:cubicBezTo>
                  <a:cubicBezTo>
                    <a:pt x="7" y="10"/>
                    <a:pt x="7" y="9"/>
                    <a:pt x="6" y="8"/>
                  </a:cubicBezTo>
                  <a:cubicBezTo>
                    <a:pt x="6" y="6"/>
                    <a:pt x="7" y="5"/>
                    <a:pt x="5" y="3"/>
                  </a:cubicBezTo>
                  <a:cubicBezTo>
                    <a:pt x="4" y="1"/>
                    <a:pt x="2" y="0"/>
                    <a:pt x="0" y="1"/>
                  </a:cubicBezTo>
                  <a:cubicBezTo>
                    <a:pt x="2" y="1"/>
                    <a:pt x="3" y="2"/>
                    <a:pt x="4" y="2"/>
                  </a:cubicBezTo>
                </a:path>
              </a:pathLst>
            </a:custGeom>
            <a:solidFill>
              <a:srgbClr val="AADCE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89" name="Freeform 486"/>
            <p:cNvSpPr/>
            <p:nvPr>
              <p:custDataLst>
                <p:tags r:id="rId481"/>
              </p:custDataLst>
            </p:nvPr>
          </p:nvSpPr>
          <p:spPr>
            <a:xfrm>
              <a:off x="3488" y="3473"/>
              <a:ext cx="24" cy="36"/>
            </a:xfrm>
            <a:custGeom>
              <a:avLst/>
              <a:gdLst/>
              <a:ahLst/>
              <a:cxnLst>
                <a:cxn ang="0">
                  <a:pos x="61" y="98"/>
                </a:cxn>
                <a:cxn ang="0">
                  <a:pos x="81" y="168"/>
                </a:cxn>
                <a:cxn ang="0">
                  <a:pos x="113" y="206"/>
                </a:cxn>
                <a:cxn ang="0">
                  <a:pos x="72" y="178"/>
                </a:cxn>
                <a:cxn ang="0">
                  <a:pos x="44" y="149"/>
                </a:cxn>
                <a:cxn ang="0">
                  <a:pos x="9" y="70"/>
                </a:cxn>
                <a:cxn ang="0">
                  <a:pos x="9" y="0"/>
                </a:cxn>
                <a:cxn ang="0">
                  <a:pos x="33" y="58"/>
                </a:cxn>
                <a:cxn ang="0">
                  <a:pos x="61" y="98"/>
                </a:cxn>
              </a:cxnLst>
              <a:pathLst>
                <a:path w="11" h="15">
                  <a:moveTo>
                    <a:pt x="6" y="7"/>
                  </a:moveTo>
                  <a:cubicBezTo>
                    <a:pt x="6" y="9"/>
                    <a:pt x="6" y="11"/>
                    <a:pt x="8" y="12"/>
                  </a:cubicBezTo>
                  <a:cubicBezTo>
                    <a:pt x="9" y="13"/>
                    <a:pt x="11" y="13"/>
                    <a:pt x="11" y="15"/>
                  </a:cubicBezTo>
                  <a:cubicBezTo>
                    <a:pt x="11" y="14"/>
                    <a:pt x="8" y="14"/>
                    <a:pt x="7" y="13"/>
                  </a:cubicBezTo>
                  <a:cubicBezTo>
                    <a:pt x="6" y="13"/>
                    <a:pt x="5" y="12"/>
                    <a:pt x="4" y="11"/>
                  </a:cubicBezTo>
                  <a:cubicBezTo>
                    <a:pt x="2" y="9"/>
                    <a:pt x="2" y="7"/>
                    <a:pt x="1" y="5"/>
                  </a:cubicBezTo>
                  <a:cubicBezTo>
                    <a:pt x="1" y="4"/>
                    <a:pt x="0" y="0"/>
                    <a:pt x="1" y="0"/>
                  </a:cubicBezTo>
                  <a:cubicBezTo>
                    <a:pt x="1" y="1"/>
                    <a:pt x="2" y="3"/>
                    <a:pt x="3" y="4"/>
                  </a:cubicBezTo>
                  <a:cubicBezTo>
                    <a:pt x="5" y="5"/>
                    <a:pt x="6" y="5"/>
                    <a:pt x="6" y="7"/>
                  </a:cubicBezTo>
                </a:path>
              </a:pathLst>
            </a:custGeom>
            <a:solidFill>
              <a:srgbClr val="AADCE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90" name="Freeform 487"/>
            <p:cNvSpPr/>
            <p:nvPr>
              <p:custDataLst>
                <p:tags r:id="rId482"/>
              </p:custDataLst>
            </p:nvPr>
          </p:nvSpPr>
          <p:spPr>
            <a:xfrm>
              <a:off x="3531" y="3509"/>
              <a:ext cx="18" cy="15"/>
            </a:xfrm>
            <a:custGeom>
              <a:avLst/>
              <a:gdLst/>
              <a:ahLst/>
              <a:cxnLst>
                <a:cxn ang="0">
                  <a:pos x="0" y="83"/>
                </a:cxn>
                <a:cxn ang="0">
                  <a:pos x="92" y="0"/>
                </a:cxn>
                <a:cxn ang="0">
                  <a:pos x="45" y="63"/>
                </a:cxn>
                <a:cxn ang="0">
                  <a:pos x="0" y="83"/>
                </a:cxn>
              </a:cxnLst>
              <a:pathLst>
                <a:path w="8" h="6">
                  <a:moveTo>
                    <a:pt x="0" y="5"/>
                  </a:moveTo>
                  <a:cubicBezTo>
                    <a:pt x="4" y="6"/>
                    <a:pt x="7" y="3"/>
                    <a:pt x="8" y="0"/>
                  </a:cubicBezTo>
                  <a:cubicBezTo>
                    <a:pt x="6" y="1"/>
                    <a:pt x="6" y="3"/>
                    <a:pt x="4" y="4"/>
                  </a:cubicBezTo>
                  <a:cubicBezTo>
                    <a:pt x="3" y="5"/>
                    <a:pt x="1" y="5"/>
                    <a:pt x="0" y="5"/>
                  </a:cubicBezTo>
                </a:path>
              </a:pathLst>
            </a:custGeom>
            <a:solidFill>
              <a:srgbClr val="84C3D2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91" name="Freeform 488"/>
            <p:cNvSpPr/>
            <p:nvPr>
              <p:custDataLst>
                <p:tags r:id="rId483"/>
              </p:custDataLst>
            </p:nvPr>
          </p:nvSpPr>
          <p:spPr>
            <a:xfrm>
              <a:off x="3567" y="3461"/>
              <a:ext cx="9" cy="19"/>
            </a:xfrm>
            <a:custGeom>
              <a:avLst/>
              <a:gdLst/>
              <a:ahLst/>
              <a:cxnLst>
                <a:cxn ang="0">
                  <a:pos x="45" y="29"/>
                </a:cxn>
                <a:cxn ang="0">
                  <a:pos x="0" y="107"/>
                </a:cxn>
                <a:cxn ang="0">
                  <a:pos x="25" y="12"/>
                </a:cxn>
                <a:cxn ang="0">
                  <a:pos x="45" y="29"/>
                </a:cxn>
              </a:cxnLst>
              <a:pathLst>
                <a:path w="4" h="8">
                  <a:moveTo>
                    <a:pt x="4" y="2"/>
                  </a:moveTo>
                  <a:cubicBezTo>
                    <a:pt x="4" y="4"/>
                    <a:pt x="2" y="6"/>
                    <a:pt x="0" y="8"/>
                  </a:cubicBezTo>
                  <a:cubicBezTo>
                    <a:pt x="2" y="6"/>
                    <a:pt x="4" y="3"/>
                    <a:pt x="2" y="1"/>
                  </a:cubicBezTo>
                  <a:cubicBezTo>
                    <a:pt x="3" y="0"/>
                    <a:pt x="4" y="1"/>
                    <a:pt x="4" y="2"/>
                  </a:cubicBezTo>
                </a:path>
              </a:pathLst>
            </a:custGeom>
            <a:solidFill>
              <a:srgbClr val="84C3D2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92" name="Freeform 489"/>
            <p:cNvSpPr/>
            <p:nvPr>
              <p:custDataLst>
                <p:tags r:id="rId484"/>
              </p:custDataLst>
            </p:nvPr>
          </p:nvSpPr>
          <p:spPr>
            <a:xfrm>
              <a:off x="3492" y="3485"/>
              <a:ext cx="20" cy="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70"/>
                </a:cxn>
                <a:cxn ang="0">
                  <a:pos x="36" y="98"/>
                </a:cxn>
                <a:cxn ang="0">
                  <a:pos x="98" y="139"/>
                </a:cxn>
                <a:cxn ang="0">
                  <a:pos x="44" y="98"/>
                </a:cxn>
                <a:cxn ang="0">
                  <a:pos x="9" y="0"/>
                </a:cxn>
              </a:cxnLst>
              <a:pathLst>
                <a:path w="9" h="10">
                  <a:moveTo>
                    <a:pt x="0" y="0"/>
                  </a:moveTo>
                  <a:cubicBezTo>
                    <a:pt x="0" y="1"/>
                    <a:pt x="0" y="4"/>
                    <a:pt x="1" y="5"/>
                  </a:cubicBezTo>
                  <a:cubicBezTo>
                    <a:pt x="1" y="6"/>
                    <a:pt x="2" y="7"/>
                    <a:pt x="3" y="7"/>
                  </a:cubicBezTo>
                  <a:cubicBezTo>
                    <a:pt x="4" y="8"/>
                    <a:pt x="8" y="8"/>
                    <a:pt x="9" y="10"/>
                  </a:cubicBezTo>
                  <a:cubicBezTo>
                    <a:pt x="8" y="7"/>
                    <a:pt x="6" y="8"/>
                    <a:pt x="4" y="7"/>
                  </a:cubicBezTo>
                  <a:cubicBezTo>
                    <a:pt x="1" y="5"/>
                    <a:pt x="1" y="3"/>
                    <a:pt x="1" y="0"/>
                  </a:cubicBezTo>
                </a:path>
              </a:pathLst>
            </a:custGeom>
            <a:solidFill>
              <a:srgbClr val="84C3D2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93" name="Freeform 490"/>
            <p:cNvSpPr/>
            <p:nvPr>
              <p:custDataLst>
                <p:tags r:id="rId485"/>
              </p:custDataLst>
            </p:nvPr>
          </p:nvSpPr>
          <p:spPr>
            <a:xfrm>
              <a:off x="3494" y="3454"/>
              <a:ext cx="34" cy="12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57" y="12"/>
                </a:cxn>
                <a:cxn ang="0">
                  <a:pos x="129" y="0"/>
                </a:cxn>
                <a:cxn ang="0">
                  <a:pos x="175" y="0"/>
                </a:cxn>
                <a:cxn ang="0">
                  <a:pos x="150" y="12"/>
                </a:cxn>
                <a:cxn ang="0">
                  <a:pos x="102" y="12"/>
                </a:cxn>
                <a:cxn ang="0">
                  <a:pos x="45" y="29"/>
                </a:cxn>
                <a:cxn ang="0">
                  <a:pos x="11" y="58"/>
                </a:cxn>
                <a:cxn ang="0">
                  <a:pos x="11" y="58"/>
                </a:cxn>
                <a:cxn ang="0">
                  <a:pos x="0" y="70"/>
                </a:cxn>
              </a:cxnLst>
              <a:pathLst>
                <a:path w="15" h="5">
                  <a:moveTo>
                    <a:pt x="0" y="5"/>
                  </a:moveTo>
                  <a:cubicBezTo>
                    <a:pt x="0" y="2"/>
                    <a:pt x="3" y="1"/>
                    <a:pt x="5" y="1"/>
                  </a:cubicBezTo>
                  <a:cubicBezTo>
                    <a:pt x="7" y="0"/>
                    <a:pt x="9" y="0"/>
                    <a:pt x="11" y="0"/>
                  </a:cubicBezTo>
                  <a:cubicBezTo>
                    <a:pt x="12" y="0"/>
                    <a:pt x="14" y="0"/>
                    <a:pt x="15" y="0"/>
                  </a:cubicBezTo>
                  <a:cubicBezTo>
                    <a:pt x="14" y="0"/>
                    <a:pt x="14" y="1"/>
                    <a:pt x="13" y="1"/>
                  </a:cubicBezTo>
                  <a:cubicBezTo>
                    <a:pt x="12" y="1"/>
                    <a:pt x="10" y="1"/>
                    <a:pt x="9" y="1"/>
                  </a:cubicBezTo>
                  <a:cubicBezTo>
                    <a:pt x="7" y="1"/>
                    <a:pt x="5" y="1"/>
                    <a:pt x="4" y="2"/>
                  </a:cubicBezTo>
                  <a:cubicBezTo>
                    <a:pt x="3" y="2"/>
                    <a:pt x="2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5"/>
                    <a:pt x="0" y="5"/>
                    <a:pt x="0" y="5"/>
                  </a:cubicBezTo>
                </a:path>
              </a:pathLst>
            </a:custGeom>
            <a:solidFill>
              <a:srgbClr val="F7FCFD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94" name="Freeform 491"/>
            <p:cNvSpPr/>
            <p:nvPr>
              <p:custDataLst>
                <p:tags r:id="rId486"/>
              </p:custDataLst>
            </p:nvPr>
          </p:nvSpPr>
          <p:spPr>
            <a:xfrm>
              <a:off x="3540" y="3485"/>
              <a:ext cx="4" cy="5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8" y="20"/>
                </a:cxn>
                <a:cxn ang="0">
                  <a:pos x="8" y="0"/>
                </a:cxn>
              </a:cxnLst>
              <a:pathLst>
                <a:path w="2" h="2">
                  <a:moveTo>
                    <a:pt x="2" y="0"/>
                  </a:moveTo>
                  <a:cubicBezTo>
                    <a:pt x="2" y="0"/>
                    <a:pt x="1" y="2"/>
                    <a:pt x="1" y="1"/>
                  </a:cubicBezTo>
                  <a:cubicBezTo>
                    <a:pt x="0" y="1"/>
                    <a:pt x="1" y="0"/>
                    <a:pt x="1" y="0"/>
                  </a:cubicBezTo>
                </a:path>
              </a:pathLst>
            </a:custGeom>
            <a:noFill/>
            <a:ln w="4763" cap="flat" cmpd="sng">
              <a:solidFill>
                <a:srgbClr val="D1EEF5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95" name="Freeform 492"/>
            <p:cNvSpPr/>
            <p:nvPr>
              <p:custDataLst>
                <p:tags r:id="rId487"/>
              </p:custDataLst>
            </p:nvPr>
          </p:nvSpPr>
          <p:spPr>
            <a:xfrm>
              <a:off x="3562" y="3471"/>
              <a:ext cx="5" cy="7"/>
            </a:xfrm>
            <a:custGeom>
              <a:avLst/>
              <a:gdLst/>
              <a:ahLst/>
              <a:cxnLst>
                <a:cxn ang="0">
                  <a:pos x="33" y="12"/>
                </a:cxn>
                <a:cxn ang="0">
                  <a:pos x="33" y="28"/>
                </a:cxn>
              </a:cxnLst>
              <a:pathLst>
                <a:path w="2" h="3">
                  <a:moveTo>
                    <a:pt x="2" y="1"/>
                  </a:moveTo>
                  <a:cubicBezTo>
                    <a:pt x="0" y="0"/>
                    <a:pt x="0" y="3"/>
                    <a:pt x="2" y="2"/>
                  </a:cubicBezTo>
                </a:path>
              </a:pathLst>
            </a:custGeom>
            <a:noFill/>
            <a:ln w="4763" cap="flat" cmpd="sng">
              <a:solidFill>
                <a:srgbClr val="D1EEF5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96" name="Freeform 493"/>
            <p:cNvSpPr/>
            <p:nvPr>
              <p:custDataLst>
                <p:tags r:id="rId488"/>
              </p:custDataLst>
            </p:nvPr>
          </p:nvSpPr>
          <p:spPr>
            <a:xfrm>
              <a:off x="3526" y="3461"/>
              <a:ext cx="5" cy="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" y="33"/>
                </a:cxn>
                <a:cxn ang="0">
                  <a:pos x="33" y="0"/>
                </a:cxn>
              </a:cxnLst>
              <a:pathLst>
                <a:path w="2" h="2">
                  <a:moveTo>
                    <a:pt x="0" y="0"/>
                  </a:moveTo>
                  <a:cubicBezTo>
                    <a:pt x="1" y="1"/>
                    <a:pt x="0" y="2"/>
                    <a:pt x="1" y="2"/>
                  </a:cubicBezTo>
                  <a:cubicBezTo>
                    <a:pt x="2" y="2"/>
                    <a:pt x="2" y="1"/>
                    <a:pt x="2" y="0"/>
                  </a:cubicBezTo>
                </a:path>
              </a:pathLst>
            </a:custGeom>
            <a:noFill/>
            <a:ln w="4763" cap="flat" cmpd="sng">
              <a:solidFill>
                <a:srgbClr val="D1EEF5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97" name="Freeform 494"/>
            <p:cNvSpPr/>
            <p:nvPr>
              <p:custDataLst>
                <p:tags r:id="rId489"/>
              </p:custDataLst>
            </p:nvPr>
          </p:nvSpPr>
          <p:spPr>
            <a:xfrm>
              <a:off x="3508" y="3500"/>
              <a:ext cx="4" cy="4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16" y="0"/>
                </a:cxn>
                <a:cxn ang="0">
                  <a:pos x="8" y="16"/>
                </a:cxn>
              </a:cxnLst>
              <a:pathLst>
                <a:path w="2" h="2">
                  <a:moveTo>
                    <a:pt x="0" y="1"/>
                  </a:moveTo>
                  <a:cubicBezTo>
                    <a:pt x="0" y="0"/>
                    <a:pt x="1" y="0"/>
                    <a:pt x="2" y="0"/>
                  </a:cubicBezTo>
                  <a:cubicBezTo>
                    <a:pt x="2" y="1"/>
                    <a:pt x="1" y="2"/>
                    <a:pt x="1" y="2"/>
                  </a:cubicBezTo>
                </a:path>
              </a:pathLst>
            </a:custGeom>
            <a:noFill/>
            <a:ln w="4763" cap="flat" cmpd="sng">
              <a:solidFill>
                <a:srgbClr val="D1EEF5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98" name="Freeform 495"/>
            <p:cNvSpPr/>
            <p:nvPr>
              <p:custDataLst>
                <p:tags r:id="rId490"/>
              </p:custDataLst>
            </p:nvPr>
          </p:nvSpPr>
          <p:spPr>
            <a:xfrm>
              <a:off x="3698" y="3495"/>
              <a:ext cx="118" cy="79"/>
            </a:xfrm>
            <a:custGeom>
              <a:avLst/>
              <a:gdLst/>
              <a:ahLst/>
              <a:cxnLst>
                <a:cxn ang="0">
                  <a:pos x="154" y="57"/>
                </a:cxn>
                <a:cxn ang="0">
                  <a:pos x="25" y="136"/>
                </a:cxn>
                <a:cxn ang="0">
                  <a:pos x="36" y="345"/>
                </a:cxn>
                <a:cxn ang="0">
                  <a:pos x="329" y="424"/>
                </a:cxn>
                <a:cxn ang="0">
                  <a:pos x="470" y="424"/>
                </a:cxn>
                <a:cxn ang="0">
                  <a:pos x="458" y="41"/>
                </a:cxn>
                <a:cxn ang="0">
                  <a:pos x="256" y="57"/>
                </a:cxn>
                <a:cxn ang="0">
                  <a:pos x="186" y="29"/>
                </a:cxn>
                <a:cxn ang="0">
                  <a:pos x="154" y="69"/>
                </a:cxn>
              </a:cxnLst>
              <a:pathLst>
                <a:path w="52" h="33">
                  <a:moveTo>
                    <a:pt x="13" y="4"/>
                  </a:moveTo>
                  <a:cubicBezTo>
                    <a:pt x="10" y="5"/>
                    <a:pt x="4" y="7"/>
                    <a:pt x="2" y="10"/>
                  </a:cubicBezTo>
                  <a:cubicBezTo>
                    <a:pt x="0" y="13"/>
                    <a:pt x="2" y="21"/>
                    <a:pt x="3" y="25"/>
                  </a:cubicBezTo>
                  <a:cubicBezTo>
                    <a:pt x="6" y="32"/>
                    <a:pt x="23" y="33"/>
                    <a:pt x="28" y="31"/>
                  </a:cubicBezTo>
                  <a:cubicBezTo>
                    <a:pt x="33" y="30"/>
                    <a:pt x="35" y="33"/>
                    <a:pt x="40" y="31"/>
                  </a:cubicBezTo>
                  <a:cubicBezTo>
                    <a:pt x="49" y="25"/>
                    <a:pt x="52" y="6"/>
                    <a:pt x="39" y="3"/>
                  </a:cubicBezTo>
                  <a:cubicBezTo>
                    <a:pt x="33" y="0"/>
                    <a:pt x="28" y="6"/>
                    <a:pt x="22" y="4"/>
                  </a:cubicBezTo>
                  <a:cubicBezTo>
                    <a:pt x="19" y="3"/>
                    <a:pt x="19" y="1"/>
                    <a:pt x="16" y="2"/>
                  </a:cubicBezTo>
                  <a:cubicBezTo>
                    <a:pt x="15" y="3"/>
                    <a:pt x="14" y="4"/>
                    <a:pt x="13" y="5"/>
                  </a:cubicBezTo>
                </a:path>
              </a:pathLst>
            </a:custGeom>
            <a:solidFill>
              <a:srgbClr val="D1EEF5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199" name="Freeform 496"/>
            <p:cNvSpPr/>
            <p:nvPr>
              <p:custDataLst>
                <p:tags r:id="rId491"/>
              </p:custDataLst>
            </p:nvPr>
          </p:nvSpPr>
          <p:spPr>
            <a:xfrm>
              <a:off x="3698" y="3495"/>
              <a:ext cx="118" cy="79"/>
            </a:xfrm>
            <a:custGeom>
              <a:avLst/>
              <a:gdLst/>
              <a:ahLst/>
              <a:cxnLst>
                <a:cxn ang="0">
                  <a:pos x="154" y="57"/>
                </a:cxn>
                <a:cxn ang="0">
                  <a:pos x="25" y="136"/>
                </a:cxn>
                <a:cxn ang="0">
                  <a:pos x="36" y="345"/>
                </a:cxn>
                <a:cxn ang="0">
                  <a:pos x="329" y="424"/>
                </a:cxn>
                <a:cxn ang="0">
                  <a:pos x="470" y="424"/>
                </a:cxn>
                <a:cxn ang="0">
                  <a:pos x="458" y="41"/>
                </a:cxn>
                <a:cxn ang="0">
                  <a:pos x="256" y="57"/>
                </a:cxn>
                <a:cxn ang="0">
                  <a:pos x="186" y="29"/>
                </a:cxn>
                <a:cxn ang="0">
                  <a:pos x="154" y="69"/>
                </a:cxn>
              </a:cxnLst>
              <a:pathLst>
                <a:path w="52" h="33">
                  <a:moveTo>
                    <a:pt x="13" y="4"/>
                  </a:moveTo>
                  <a:cubicBezTo>
                    <a:pt x="10" y="5"/>
                    <a:pt x="4" y="7"/>
                    <a:pt x="2" y="10"/>
                  </a:cubicBezTo>
                  <a:cubicBezTo>
                    <a:pt x="0" y="13"/>
                    <a:pt x="2" y="21"/>
                    <a:pt x="3" y="25"/>
                  </a:cubicBezTo>
                  <a:cubicBezTo>
                    <a:pt x="6" y="32"/>
                    <a:pt x="23" y="33"/>
                    <a:pt x="28" y="31"/>
                  </a:cubicBezTo>
                  <a:cubicBezTo>
                    <a:pt x="33" y="30"/>
                    <a:pt x="35" y="33"/>
                    <a:pt x="40" y="31"/>
                  </a:cubicBezTo>
                  <a:cubicBezTo>
                    <a:pt x="49" y="25"/>
                    <a:pt x="52" y="6"/>
                    <a:pt x="39" y="3"/>
                  </a:cubicBezTo>
                  <a:cubicBezTo>
                    <a:pt x="33" y="0"/>
                    <a:pt x="28" y="6"/>
                    <a:pt x="22" y="4"/>
                  </a:cubicBezTo>
                  <a:cubicBezTo>
                    <a:pt x="19" y="3"/>
                    <a:pt x="19" y="1"/>
                    <a:pt x="16" y="2"/>
                  </a:cubicBezTo>
                  <a:cubicBezTo>
                    <a:pt x="15" y="3"/>
                    <a:pt x="14" y="4"/>
                    <a:pt x="13" y="5"/>
                  </a:cubicBezTo>
                </a:path>
              </a:pathLst>
            </a:custGeom>
            <a:noFill/>
            <a:ln w="7938" cap="rnd" cmpd="sng">
              <a:solidFill>
                <a:srgbClr val="333333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00" name="Freeform 497"/>
            <p:cNvSpPr/>
            <p:nvPr>
              <p:custDataLst>
                <p:tags r:id="rId492"/>
              </p:custDataLst>
            </p:nvPr>
          </p:nvSpPr>
          <p:spPr>
            <a:xfrm>
              <a:off x="3718" y="3504"/>
              <a:ext cx="12" cy="17"/>
            </a:xfrm>
            <a:custGeom>
              <a:avLst/>
              <a:gdLst/>
              <a:ahLst/>
              <a:cxnLst>
                <a:cxn ang="0">
                  <a:pos x="0" y="100"/>
                </a:cxn>
                <a:cxn ang="0">
                  <a:pos x="12" y="58"/>
                </a:cxn>
                <a:cxn ang="0">
                  <a:pos x="41" y="29"/>
                </a:cxn>
                <a:cxn ang="0">
                  <a:pos x="58" y="12"/>
                </a:cxn>
                <a:cxn ang="0">
                  <a:pos x="70" y="0"/>
                </a:cxn>
              </a:cxnLst>
              <a:pathLst>
                <a:path w="5" h="7">
                  <a:moveTo>
                    <a:pt x="0" y="7"/>
                  </a:moveTo>
                  <a:cubicBezTo>
                    <a:pt x="0" y="6"/>
                    <a:pt x="1" y="5"/>
                    <a:pt x="1" y="4"/>
                  </a:cubicBezTo>
                  <a:cubicBezTo>
                    <a:pt x="2" y="3"/>
                    <a:pt x="3" y="2"/>
                    <a:pt x="3" y="2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5" y="1"/>
                    <a:pt x="4" y="0"/>
                    <a:pt x="5" y="0"/>
                  </a:cubicBezTo>
                </a:path>
              </a:pathLst>
            </a:custGeom>
            <a:noFill/>
            <a:ln w="7938" cap="rnd" cmpd="sng">
              <a:solidFill>
                <a:srgbClr val="333333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01" name="Freeform 498"/>
            <p:cNvSpPr/>
            <p:nvPr>
              <p:custDataLst>
                <p:tags r:id="rId493"/>
              </p:custDataLst>
            </p:nvPr>
          </p:nvSpPr>
          <p:spPr>
            <a:xfrm>
              <a:off x="3750" y="3562"/>
              <a:ext cx="18" cy="8"/>
            </a:xfrm>
            <a:custGeom>
              <a:avLst/>
              <a:gdLst/>
              <a:ahLst/>
              <a:cxnLst>
                <a:cxn ang="0">
                  <a:pos x="0" y="21"/>
                </a:cxn>
                <a:cxn ang="0">
                  <a:pos x="36" y="21"/>
                </a:cxn>
                <a:cxn ang="0">
                  <a:pos x="81" y="35"/>
                </a:cxn>
                <a:cxn ang="0">
                  <a:pos x="92" y="56"/>
                </a:cxn>
              </a:cxnLst>
              <a:pathLst>
                <a:path w="8" h="3">
                  <a:moveTo>
                    <a:pt x="0" y="1"/>
                  </a:moveTo>
                  <a:cubicBezTo>
                    <a:pt x="1" y="1"/>
                    <a:pt x="2" y="0"/>
                    <a:pt x="3" y="1"/>
                  </a:cubicBezTo>
                  <a:cubicBezTo>
                    <a:pt x="5" y="1"/>
                    <a:pt x="6" y="2"/>
                    <a:pt x="7" y="2"/>
                  </a:cubicBezTo>
                  <a:cubicBezTo>
                    <a:pt x="7" y="2"/>
                    <a:pt x="7" y="3"/>
                    <a:pt x="8" y="3"/>
                  </a:cubicBezTo>
                </a:path>
              </a:pathLst>
            </a:custGeom>
            <a:noFill/>
            <a:ln w="7938" cap="rnd" cmpd="sng">
              <a:solidFill>
                <a:srgbClr val="333333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02" name="Freeform 499"/>
            <p:cNvSpPr/>
            <p:nvPr>
              <p:custDataLst>
                <p:tags r:id="rId494"/>
              </p:custDataLst>
            </p:nvPr>
          </p:nvSpPr>
          <p:spPr>
            <a:xfrm>
              <a:off x="3777" y="3516"/>
              <a:ext cx="12" cy="32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70" y="42"/>
                </a:cxn>
                <a:cxn ang="0">
                  <a:pos x="41" y="103"/>
                </a:cxn>
                <a:cxn ang="0">
                  <a:pos x="12" y="162"/>
                </a:cxn>
                <a:cxn ang="0">
                  <a:pos x="0" y="194"/>
                </a:cxn>
              </a:cxnLst>
              <a:pathLst>
                <a:path w="5" h="13">
                  <a:moveTo>
                    <a:pt x="3" y="0"/>
                  </a:moveTo>
                  <a:cubicBezTo>
                    <a:pt x="4" y="1"/>
                    <a:pt x="5" y="1"/>
                    <a:pt x="5" y="3"/>
                  </a:cubicBezTo>
                  <a:cubicBezTo>
                    <a:pt x="5" y="5"/>
                    <a:pt x="4" y="6"/>
                    <a:pt x="3" y="7"/>
                  </a:cubicBezTo>
                  <a:cubicBezTo>
                    <a:pt x="2" y="8"/>
                    <a:pt x="1" y="10"/>
                    <a:pt x="1" y="11"/>
                  </a:cubicBezTo>
                  <a:cubicBezTo>
                    <a:pt x="1" y="12"/>
                    <a:pt x="1" y="12"/>
                    <a:pt x="0" y="13"/>
                  </a:cubicBezTo>
                </a:path>
              </a:pathLst>
            </a:custGeom>
            <a:noFill/>
            <a:ln w="4763" cap="rnd" cmpd="sng">
              <a:solidFill>
                <a:srgbClr val="333333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03" name="Freeform 500"/>
            <p:cNvSpPr/>
            <p:nvPr>
              <p:custDataLst>
                <p:tags r:id="rId495"/>
              </p:custDataLst>
            </p:nvPr>
          </p:nvSpPr>
          <p:spPr>
            <a:xfrm>
              <a:off x="3707" y="3545"/>
              <a:ext cx="54" cy="25"/>
            </a:xfrm>
            <a:custGeom>
              <a:avLst/>
              <a:gdLst/>
              <a:ahLst/>
              <a:cxnLst>
                <a:cxn ang="0">
                  <a:pos x="0" y="33"/>
                </a:cxn>
                <a:cxn ang="0">
                  <a:pos x="45" y="113"/>
                </a:cxn>
                <a:cxn ang="0">
                  <a:pos x="117" y="145"/>
                </a:cxn>
                <a:cxn ang="0">
                  <a:pos x="194" y="145"/>
                </a:cxn>
                <a:cxn ang="0">
                  <a:pos x="275" y="145"/>
                </a:cxn>
                <a:cxn ang="0">
                  <a:pos x="254" y="125"/>
                </a:cxn>
                <a:cxn ang="0">
                  <a:pos x="239" y="125"/>
                </a:cxn>
                <a:cxn ang="0">
                  <a:pos x="173" y="113"/>
                </a:cxn>
                <a:cxn ang="0">
                  <a:pos x="56" y="63"/>
                </a:cxn>
                <a:cxn ang="0">
                  <a:pos x="11" y="33"/>
                </a:cxn>
                <a:cxn ang="0">
                  <a:pos x="11" y="0"/>
                </a:cxn>
              </a:cxnLst>
              <a:pathLst>
                <a:path w="24" h="10">
                  <a:moveTo>
                    <a:pt x="0" y="2"/>
                  </a:moveTo>
                  <a:cubicBezTo>
                    <a:pt x="1" y="4"/>
                    <a:pt x="1" y="6"/>
                    <a:pt x="4" y="7"/>
                  </a:cubicBezTo>
                  <a:cubicBezTo>
                    <a:pt x="6" y="7"/>
                    <a:pt x="8" y="8"/>
                    <a:pt x="10" y="9"/>
                  </a:cubicBezTo>
                  <a:cubicBezTo>
                    <a:pt x="12" y="9"/>
                    <a:pt x="15" y="10"/>
                    <a:pt x="17" y="9"/>
                  </a:cubicBezTo>
                  <a:cubicBezTo>
                    <a:pt x="20" y="9"/>
                    <a:pt x="22" y="10"/>
                    <a:pt x="24" y="9"/>
                  </a:cubicBezTo>
                  <a:cubicBezTo>
                    <a:pt x="23" y="9"/>
                    <a:pt x="23" y="9"/>
                    <a:pt x="22" y="8"/>
                  </a:cubicBezTo>
                  <a:cubicBezTo>
                    <a:pt x="22" y="8"/>
                    <a:pt x="21" y="8"/>
                    <a:pt x="21" y="8"/>
                  </a:cubicBezTo>
                  <a:cubicBezTo>
                    <a:pt x="18" y="9"/>
                    <a:pt x="17" y="8"/>
                    <a:pt x="15" y="7"/>
                  </a:cubicBezTo>
                  <a:cubicBezTo>
                    <a:pt x="12" y="5"/>
                    <a:pt x="8" y="5"/>
                    <a:pt x="5" y="4"/>
                  </a:cubicBezTo>
                  <a:cubicBezTo>
                    <a:pt x="4" y="4"/>
                    <a:pt x="2" y="3"/>
                    <a:pt x="1" y="2"/>
                  </a:cubicBezTo>
                  <a:cubicBezTo>
                    <a:pt x="0" y="2"/>
                    <a:pt x="1" y="1"/>
                    <a:pt x="1" y="0"/>
                  </a:cubicBezTo>
                </a:path>
              </a:pathLst>
            </a:custGeom>
            <a:solidFill>
              <a:srgbClr val="AADCE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04" name="Freeform 501"/>
            <p:cNvSpPr/>
            <p:nvPr>
              <p:custDataLst>
                <p:tags r:id="rId496"/>
              </p:custDataLst>
            </p:nvPr>
          </p:nvSpPr>
          <p:spPr>
            <a:xfrm>
              <a:off x="3703" y="3509"/>
              <a:ext cx="20" cy="41"/>
            </a:xfrm>
            <a:custGeom>
              <a:avLst/>
              <a:gdLst/>
              <a:ahLst/>
              <a:cxnLst>
                <a:cxn ang="0">
                  <a:pos x="9" y="82"/>
                </a:cxn>
                <a:cxn ang="0">
                  <a:pos x="53" y="29"/>
                </a:cxn>
                <a:cxn ang="0">
                  <a:pos x="98" y="0"/>
                </a:cxn>
                <a:cxn ang="0">
                  <a:pos x="53" y="58"/>
                </a:cxn>
                <a:cxn ang="0">
                  <a:pos x="53" y="82"/>
                </a:cxn>
                <a:cxn ang="0">
                  <a:pos x="36" y="99"/>
                </a:cxn>
                <a:cxn ang="0">
                  <a:pos x="20" y="181"/>
                </a:cxn>
                <a:cxn ang="0">
                  <a:pos x="36" y="239"/>
                </a:cxn>
                <a:cxn ang="0">
                  <a:pos x="20" y="198"/>
                </a:cxn>
                <a:cxn ang="0">
                  <a:pos x="9" y="140"/>
                </a:cxn>
                <a:cxn ang="0">
                  <a:pos x="9" y="70"/>
                </a:cxn>
              </a:cxnLst>
              <a:pathLst>
                <a:path w="9" h="17">
                  <a:moveTo>
                    <a:pt x="1" y="6"/>
                  </a:moveTo>
                  <a:cubicBezTo>
                    <a:pt x="1" y="3"/>
                    <a:pt x="3" y="2"/>
                    <a:pt x="5" y="2"/>
                  </a:cubicBezTo>
                  <a:cubicBezTo>
                    <a:pt x="6" y="1"/>
                    <a:pt x="8" y="0"/>
                    <a:pt x="9" y="0"/>
                  </a:cubicBezTo>
                  <a:cubicBezTo>
                    <a:pt x="8" y="1"/>
                    <a:pt x="6" y="2"/>
                    <a:pt x="5" y="4"/>
                  </a:cubicBezTo>
                  <a:cubicBezTo>
                    <a:pt x="5" y="4"/>
                    <a:pt x="5" y="5"/>
                    <a:pt x="5" y="6"/>
                  </a:cubicBezTo>
                  <a:cubicBezTo>
                    <a:pt x="4" y="6"/>
                    <a:pt x="4" y="7"/>
                    <a:pt x="3" y="7"/>
                  </a:cubicBezTo>
                  <a:cubicBezTo>
                    <a:pt x="2" y="9"/>
                    <a:pt x="2" y="11"/>
                    <a:pt x="2" y="13"/>
                  </a:cubicBezTo>
                  <a:cubicBezTo>
                    <a:pt x="2" y="14"/>
                    <a:pt x="2" y="16"/>
                    <a:pt x="3" y="17"/>
                  </a:cubicBezTo>
                  <a:cubicBezTo>
                    <a:pt x="2" y="16"/>
                    <a:pt x="2" y="15"/>
                    <a:pt x="2" y="14"/>
                  </a:cubicBezTo>
                  <a:cubicBezTo>
                    <a:pt x="1" y="13"/>
                    <a:pt x="1" y="11"/>
                    <a:pt x="1" y="10"/>
                  </a:cubicBezTo>
                  <a:cubicBezTo>
                    <a:pt x="0" y="8"/>
                    <a:pt x="0" y="6"/>
                    <a:pt x="1" y="5"/>
                  </a:cubicBezTo>
                </a:path>
              </a:pathLst>
            </a:custGeom>
            <a:solidFill>
              <a:srgbClr val="AADCE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05" name="Freeform 502"/>
            <p:cNvSpPr/>
            <p:nvPr>
              <p:custDataLst>
                <p:tags r:id="rId497"/>
              </p:custDataLst>
            </p:nvPr>
          </p:nvSpPr>
          <p:spPr>
            <a:xfrm>
              <a:off x="3768" y="3502"/>
              <a:ext cx="36" cy="68"/>
            </a:xfrm>
            <a:custGeom>
              <a:avLst/>
              <a:gdLst/>
              <a:ahLst/>
              <a:cxnLst>
                <a:cxn ang="0">
                  <a:pos x="137" y="41"/>
                </a:cxn>
                <a:cxn ang="0">
                  <a:pos x="173" y="100"/>
                </a:cxn>
                <a:cxn ang="0">
                  <a:pos x="182" y="189"/>
                </a:cxn>
                <a:cxn ang="0">
                  <a:pos x="146" y="313"/>
                </a:cxn>
                <a:cxn ang="0">
                  <a:pos x="92" y="389"/>
                </a:cxn>
                <a:cxn ang="0">
                  <a:pos x="45" y="401"/>
                </a:cxn>
                <a:cxn ang="0">
                  <a:pos x="0" y="389"/>
                </a:cxn>
                <a:cxn ang="0">
                  <a:pos x="56" y="359"/>
                </a:cxn>
                <a:cxn ang="0">
                  <a:pos x="72" y="313"/>
                </a:cxn>
                <a:cxn ang="0">
                  <a:pos x="92" y="202"/>
                </a:cxn>
                <a:cxn ang="0">
                  <a:pos x="117" y="160"/>
                </a:cxn>
                <a:cxn ang="0">
                  <a:pos x="101" y="100"/>
                </a:cxn>
                <a:cxn ang="0">
                  <a:pos x="81" y="58"/>
                </a:cxn>
                <a:cxn ang="0">
                  <a:pos x="25" y="12"/>
                </a:cxn>
                <a:cxn ang="0">
                  <a:pos x="45" y="0"/>
                </a:cxn>
                <a:cxn ang="0">
                  <a:pos x="92" y="0"/>
                </a:cxn>
                <a:cxn ang="0">
                  <a:pos x="126" y="29"/>
                </a:cxn>
                <a:cxn ang="0">
                  <a:pos x="137" y="58"/>
                </a:cxn>
              </a:cxnLst>
              <a:pathLst>
                <a:path w="16" h="28">
                  <a:moveTo>
                    <a:pt x="12" y="3"/>
                  </a:moveTo>
                  <a:cubicBezTo>
                    <a:pt x="14" y="4"/>
                    <a:pt x="14" y="6"/>
                    <a:pt x="15" y="7"/>
                  </a:cubicBezTo>
                  <a:cubicBezTo>
                    <a:pt x="15" y="9"/>
                    <a:pt x="16" y="11"/>
                    <a:pt x="16" y="13"/>
                  </a:cubicBezTo>
                  <a:cubicBezTo>
                    <a:pt x="16" y="16"/>
                    <a:pt x="14" y="19"/>
                    <a:pt x="13" y="22"/>
                  </a:cubicBezTo>
                  <a:cubicBezTo>
                    <a:pt x="11" y="24"/>
                    <a:pt x="10" y="26"/>
                    <a:pt x="8" y="27"/>
                  </a:cubicBezTo>
                  <a:cubicBezTo>
                    <a:pt x="7" y="28"/>
                    <a:pt x="6" y="28"/>
                    <a:pt x="4" y="28"/>
                  </a:cubicBezTo>
                  <a:cubicBezTo>
                    <a:pt x="3" y="28"/>
                    <a:pt x="1" y="27"/>
                    <a:pt x="0" y="27"/>
                  </a:cubicBezTo>
                  <a:cubicBezTo>
                    <a:pt x="2" y="27"/>
                    <a:pt x="4" y="26"/>
                    <a:pt x="5" y="25"/>
                  </a:cubicBezTo>
                  <a:cubicBezTo>
                    <a:pt x="7" y="25"/>
                    <a:pt x="6" y="23"/>
                    <a:pt x="6" y="22"/>
                  </a:cubicBezTo>
                  <a:cubicBezTo>
                    <a:pt x="5" y="19"/>
                    <a:pt x="6" y="16"/>
                    <a:pt x="8" y="14"/>
                  </a:cubicBezTo>
                  <a:cubicBezTo>
                    <a:pt x="9" y="13"/>
                    <a:pt x="9" y="12"/>
                    <a:pt x="10" y="11"/>
                  </a:cubicBezTo>
                  <a:cubicBezTo>
                    <a:pt x="10" y="9"/>
                    <a:pt x="10" y="8"/>
                    <a:pt x="9" y="7"/>
                  </a:cubicBezTo>
                  <a:cubicBezTo>
                    <a:pt x="9" y="6"/>
                    <a:pt x="8" y="5"/>
                    <a:pt x="7" y="4"/>
                  </a:cubicBezTo>
                  <a:cubicBezTo>
                    <a:pt x="5" y="3"/>
                    <a:pt x="4" y="2"/>
                    <a:pt x="2" y="1"/>
                  </a:cubicBezTo>
                  <a:cubicBezTo>
                    <a:pt x="3" y="2"/>
                    <a:pt x="3" y="0"/>
                    <a:pt x="4" y="0"/>
                  </a:cubicBezTo>
                  <a:cubicBezTo>
                    <a:pt x="5" y="0"/>
                    <a:pt x="7" y="0"/>
                    <a:pt x="8" y="0"/>
                  </a:cubicBezTo>
                  <a:cubicBezTo>
                    <a:pt x="9" y="1"/>
                    <a:pt x="11" y="2"/>
                    <a:pt x="11" y="2"/>
                  </a:cubicBezTo>
                  <a:cubicBezTo>
                    <a:pt x="12" y="2"/>
                    <a:pt x="12" y="3"/>
                    <a:pt x="12" y="4"/>
                  </a:cubicBezTo>
                </a:path>
              </a:pathLst>
            </a:custGeom>
            <a:solidFill>
              <a:srgbClr val="AADCE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06" name="Freeform 503"/>
            <p:cNvSpPr/>
            <p:nvPr>
              <p:custDataLst>
                <p:tags r:id="rId498"/>
              </p:custDataLst>
            </p:nvPr>
          </p:nvSpPr>
          <p:spPr>
            <a:xfrm>
              <a:off x="3777" y="3526"/>
              <a:ext cx="32" cy="44"/>
            </a:xfrm>
            <a:custGeom>
              <a:avLst/>
              <a:gdLst/>
              <a:ahLst/>
              <a:cxnLst>
                <a:cxn ang="0">
                  <a:pos x="130" y="0"/>
                </a:cxn>
                <a:cxn ang="0">
                  <a:pos x="94" y="174"/>
                </a:cxn>
                <a:cxn ang="0">
                  <a:pos x="57" y="232"/>
                </a:cxn>
                <a:cxn ang="0">
                  <a:pos x="0" y="264"/>
                </a:cxn>
                <a:cxn ang="0">
                  <a:pos x="48" y="220"/>
                </a:cxn>
                <a:cxn ang="0">
                  <a:pos x="85" y="132"/>
                </a:cxn>
                <a:cxn ang="0">
                  <a:pos x="130" y="0"/>
                </a:cxn>
              </a:cxnLst>
              <a:pathLst>
                <a:path w="14" h="18">
                  <a:moveTo>
                    <a:pt x="11" y="0"/>
                  </a:moveTo>
                  <a:cubicBezTo>
                    <a:pt x="14" y="3"/>
                    <a:pt x="10" y="9"/>
                    <a:pt x="8" y="12"/>
                  </a:cubicBezTo>
                  <a:cubicBezTo>
                    <a:pt x="7" y="13"/>
                    <a:pt x="7" y="15"/>
                    <a:pt x="5" y="16"/>
                  </a:cubicBezTo>
                  <a:cubicBezTo>
                    <a:pt x="4" y="17"/>
                    <a:pt x="1" y="18"/>
                    <a:pt x="0" y="18"/>
                  </a:cubicBezTo>
                  <a:cubicBezTo>
                    <a:pt x="1" y="16"/>
                    <a:pt x="3" y="17"/>
                    <a:pt x="4" y="15"/>
                  </a:cubicBezTo>
                  <a:cubicBezTo>
                    <a:pt x="6" y="13"/>
                    <a:pt x="5" y="11"/>
                    <a:pt x="7" y="9"/>
                  </a:cubicBezTo>
                  <a:cubicBezTo>
                    <a:pt x="9" y="8"/>
                    <a:pt x="12" y="3"/>
                    <a:pt x="11" y="0"/>
                  </a:cubicBezTo>
                </a:path>
              </a:pathLst>
            </a:custGeom>
            <a:solidFill>
              <a:srgbClr val="84C3D2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07" name="Freeform 504"/>
            <p:cNvSpPr/>
            <p:nvPr>
              <p:custDataLst>
                <p:tags r:id="rId499"/>
              </p:custDataLst>
            </p:nvPr>
          </p:nvSpPr>
          <p:spPr>
            <a:xfrm>
              <a:off x="3714" y="3557"/>
              <a:ext cx="45" cy="13"/>
            </a:xfrm>
            <a:custGeom>
              <a:avLst/>
              <a:gdLst/>
              <a:ahLst/>
              <a:cxnLst>
                <a:cxn ang="0">
                  <a:pos x="25" y="34"/>
                </a:cxn>
                <a:cxn ang="0">
                  <a:pos x="137" y="88"/>
                </a:cxn>
                <a:cxn ang="0">
                  <a:pos x="182" y="88"/>
                </a:cxn>
                <a:cxn ang="0">
                  <a:pos x="227" y="68"/>
                </a:cxn>
                <a:cxn ang="0">
                  <a:pos x="182" y="55"/>
                </a:cxn>
                <a:cxn ang="0">
                  <a:pos x="126" y="55"/>
                </a:cxn>
                <a:cxn ang="0">
                  <a:pos x="56" y="34"/>
                </a:cxn>
                <a:cxn ang="0">
                  <a:pos x="36" y="34"/>
                </a:cxn>
                <a:cxn ang="0">
                  <a:pos x="0" y="0"/>
                </a:cxn>
              </a:cxnLst>
              <a:pathLst>
                <a:path w="20" h="5">
                  <a:moveTo>
                    <a:pt x="2" y="2"/>
                  </a:moveTo>
                  <a:cubicBezTo>
                    <a:pt x="4" y="5"/>
                    <a:pt x="8" y="4"/>
                    <a:pt x="12" y="5"/>
                  </a:cubicBezTo>
                  <a:cubicBezTo>
                    <a:pt x="13" y="5"/>
                    <a:pt x="14" y="5"/>
                    <a:pt x="16" y="5"/>
                  </a:cubicBezTo>
                  <a:cubicBezTo>
                    <a:pt x="17" y="5"/>
                    <a:pt x="19" y="5"/>
                    <a:pt x="20" y="4"/>
                  </a:cubicBezTo>
                  <a:cubicBezTo>
                    <a:pt x="19" y="4"/>
                    <a:pt x="18" y="3"/>
                    <a:pt x="16" y="3"/>
                  </a:cubicBezTo>
                  <a:cubicBezTo>
                    <a:pt x="15" y="3"/>
                    <a:pt x="13" y="3"/>
                    <a:pt x="11" y="3"/>
                  </a:cubicBezTo>
                  <a:cubicBezTo>
                    <a:pt x="9" y="3"/>
                    <a:pt x="7" y="3"/>
                    <a:pt x="5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1" y="1"/>
                    <a:pt x="1" y="1"/>
                    <a:pt x="0" y="0"/>
                  </a:cubicBezTo>
                </a:path>
              </a:pathLst>
            </a:custGeom>
            <a:solidFill>
              <a:srgbClr val="84C3D2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08" name="Freeform 505"/>
            <p:cNvSpPr/>
            <p:nvPr>
              <p:custDataLst>
                <p:tags r:id="rId500"/>
              </p:custDataLst>
            </p:nvPr>
          </p:nvSpPr>
          <p:spPr>
            <a:xfrm>
              <a:off x="3728" y="3502"/>
              <a:ext cx="29" cy="12"/>
            </a:xfrm>
            <a:custGeom>
              <a:avLst/>
              <a:gdLst/>
              <a:ahLst/>
              <a:cxnLst>
                <a:cxn ang="0">
                  <a:pos x="145" y="41"/>
                </a:cxn>
                <a:cxn ang="0">
                  <a:pos x="100" y="29"/>
                </a:cxn>
                <a:cxn ang="0">
                  <a:pos x="56" y="0"/>
                </a:cxn>
                <a:cxn ang="0">
                  <a:pos x="20" y="12"/>
                </a:cxn>
                <a:cxn ang="0">
                  <a:pos x="0" y="70"/>
                </a:cxn>
                <a:cxn ang="0">
                  <a:pos x="56" y="12"/>
                </a:cxn>
                <a:cxn ang="0">
                  <a:pos x="89" y="29"/>
                </a:cxn>
                <a:cxn ang="0">
                  <a:pos x="134" y="41"/>
                </a:cxn>
              </a:cxnLst>
              <a:pathLst>
                <a:path w="13" h="5">
                  <a:moveTo>
                    <a:pt x="13" y="3"/>
                  </a:moveTo>
                  <a:cubicBezTo>
                    <a:pt x="12" y="2"/>
                    <a:pt x="11" y="2"/>
                    <a:pt x="9" y="2"/>
                  </a:cubicBezTo>
                  <a:cubicBezTo>
                    <a:pt x="8" y="1"/>
                    <a:pt x="7" y="1"/>
                    <a:pt x="5" y="0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2" y="4"/>
                    <a:pt x="3" y="1"/>
                    <a:pt x="5" y="1"/>
                  </a:cubicBezTo>
                  <a:cubicBezTo>
                    <a:pt x="6" y="1"/>
                    <a:pt x="7" y="2"/>
                    <a:pt x="8" y="2"/>
                  </a:cubicBezTo>
                  <a:cubicBezTo>
                    <a:pt x="9" y="2"/>
                    <a:pt x="11" y="2"/>
                    <a:pt x="12" y="3"/>
                  </a:cubicBezTo>
                </a:path>
              </a:pathLst>
            </a:custGeom>
            <a:solidFill>
              <a:srgbClr val="F7FCFD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09" name="Freeform 506"/>
            <p:cNvSpPr/>
            <p:nvPr>
              <p:custDataLst>
                <p:tags r:id="rId501"/>
              </p:custDataLst>
            </p:nvPr>
          </p:nvSpPr>
          <p:spPr>
            <a:xfrm>
              <a:off x="3716" y="3516"/>
              <a:ext cx="5" cy="3"/>
            </a:xfrm>
            <a:custGeom>
              <a:avLst/>
              <a:gdLst/>
              <a:ahLst/>
              <a:cxnLst>
                <a:cxn ang="0">
                  <a:pos x="20" y="27"/>
                </a:cxn>
                <a:cxn ang="0">
                  <a:pos x="33" y="27"/>
                </a:cxn>
                <a:cxn ang="0">
                  <a:pos x="20" y="0"/>
                </a:cxn>
                <a:cxn ang="0">
                  <a:pos x="20" y="0"/>
                </a:cxn>
              </a:cxnLst>
              <a:pathLst>
                <a:path w="2" h="1">
                  <a:moveTo>
                    <a:pt x="1" y="1"/>
                  </a:moveTo>
                  <a:cubicBezTo>
                    <a:pt x="1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0" y="0"/>
                    <a:pt x="1" y="0"/>
                  </a:cubicBezTo>
                </a:path>
              </a:pathLst>
            </a:custGeom>
            <a:noFill/>
            <a:ln w="4763" cap="flat" cmpd="sng">
              <a:solidFill>
                <a:srgbClr val="D1EEF5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10" name="Freeform 507"/>
            <p:cNvSpPr/>
            <p:nvPr>
              <p:custDataLst>
                <p:tags r:id="rId502"/>
              </p:custDataLst>
            </p:nvPr>
          </p:nvSpPr>
          <p:spPr>
            <a:xfrm>
              <a:off x="3775" y="3543"/>
              <a:ext cx="7" cy="2"/>
            </a:xfrm>
            <a:custGeom>
              <a:avLst/>
              <a:gdLst/>
              <a:ahLst/>
              <a:cxnLst>
                <a:cxn ang="0">
                  <a:pos x="28" y="8"/>
                </a:cxn>
                <a:cxn ang="0">
                  <a:pos x="12" y="0"/>
                </a:cxn>
                <a:cxn ang="0">
                  <a:pos x="37" y="0"/>
                </a:cxn>
              </a:cxnLst>
              <a:pathLst>
                <a:path w="3" h="1">
                  <a:moveTo>
                    <a:pt x="2" y="1"/>
                  </a:moveTo>
                  <a:cubicBezTo>
                    <a:pt x="1" y="1"/>
                    <a:pt x="0" y="1"/>
                    <a:pt x="1" y="0"/>
                  </a:cubicBezTo>
                  <a:cubicBezTo>
                    <a:pt x="1" y="0"/>
                    <a:pt x="2" y="0"/>
                    <a:pt x="3" y="0"/>
                  </a:cubicBezTo>
                </a:path>
              </a:pathLst>
            </a:custGeom>
            <a:noFill/>
            <a:ln w="4763" cap="flat" cmpd="sng">
              <a:solidFill>
                <a:srgbClr val="D1EEF5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11" name="Freeform 508"/>
            <p:cNvSpPr/>
            <p:nvPr>
              <p:custDataLst>
                <p:tags r:id="rId503"/>
              </p:custDataLst>
            </p:nvPr>
          </p:nvSpPr>
          <p:spPr>
            <a:xfrm>
              <a:off x="3782" y="3516"/>
              <a:ext cx="7" cy="5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12" y="33"/>
                </a:cxn>
                <a:cxn ang="0">
                  <a:pos x="37" y="20"/>
                </a:cxn>
              </a:cxnLst>
              <a:pathLst>
                <a:path w="3" h="2">
                  <a:moveTo>
                    <a:pt x="2" y="0"/>
                  </a:moveTo>
                  <a:cubicBezTo>
                    <a:pt x="1" y="1"/>
                    <a:pt x="0" y="1"/>
                    <a:pt x="1" y="2"/>
                  </a:cubicBezTo>
                  <a:cubicBezTo>
                    <a:pt x="2" y="2"/>
                    <a:pt x="3" y="2"/>
                    <a:pt x="3" y="1"/>
                  </a:cubicBezTo>
                </a:path>
              </a:pathLst>
            </a:custGeom>
            <a:noFill/>
            <a:ln w="4763" cap="flat" cmpd="sng">
              <a:solidFill>
                <a:srgbClr val="D1EEF5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12" name="Freeform 509"/>
            <p:cNvSpPr/>
            <p:nvPr>
              <p:custDataLst>
                <p:tags r:id="rId504"/>
              </p:custDataLst>
            </p:nvPr>
          </p:nvSpPr>
          <p:spPr>
            <a:xfrm>
              <a:off x="3752" y="3560"/>
              <a:ext cx="5" cy="5"/>
            </a:xfrm>
            <a:custGeom>
              <a:avLst/>
              <a:gdLst/>
              <a:ahLst/>
              <a:cxnLst>
                <a:cxn ang="0">
                  <a:pos x="0" y="33"/>
                </a:cxn>
                <a:cxn ang="0">
                  <a:pos x="20" y="0"/>
                </a:cxn>
                <a:cxn ang="0">
                  <a:pos x="33" y="33"/>
                </a:cxn>
              </a:cxnLst>
              <a:pathLst>
                <a:path w="2" h="2">
                  <a:moveTo>
                    <a:pt x="0" y="2"/>
                  </a:move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2" y="2"/>
                    <a:pt x="2" y="2"/>
                  </a:cubicBezTo>
                </a:path>
              </a:pathLst>
            </a:custGeom>
            <a:noFill/>
            <a:ln w="4763" cap="flat" cmpd="sng">
              <a:solidFill>
                <a:srgbClr val="D1EEF5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13" name="Freeform 510"/>
            <p:cNvSpPr/>
            <p:nvPr>
              <p:custDataLst>
                <p:tags r:id="rId505"/>
              </p:custDataLst>
            </p:nvPr>
          </p:nvSpPr>
          <p:spPr>
            <a:xfrm>
              <a:off x="3578" y="3393"/>
              <a:ext cx="91" cy="114"/>
            </a:xfrm>
            <a:custGeom>
              <a:avLst/>
              <a:gdLst/>
              <a:ahLst/>
              <a:cxnLst>
                <a:cxn ang="0">
                  <a:pos x="296" y="0"/>
                </a:cxn>
                <a:cxn ang="0">
                  <a:pos x="166" y="41"/>
                </a:cxn>
                <a:cxn ang="0">
                  <a:pos x="82" y="158"/>
                </a:cxn>
                <a:cxn ang="0">
                  <a:pos x="11" y="289"/>
                </a:cxn>
                <a:cxn ang="0">
                  <a:pos x="73" y="429"/>
                </a:cxn>
                <a:cxn ang="0">
                  <a:pos x="239" y="599"/>
                </a:cxn>
                <a:cxn ang="0">
                  <a:pos x="296" y="529"/>
                </a:cxn>
                <a:cxn ang="0">
                  <a:pos x="389" y="483"/>
                </a:cxn>
                <a:cxn ang="0">
                  <a:pos x="460" y="272"/>
                </a:cxn>
                <a:cxn ang="0">
                  <a:pos x="389" y="99"/>
                </a:cxn>
                <a:cxn ang="0">
                  <a:pos x="353" y="12"/>
                </a:cxn>
                <a:cxn ang="0">
                  <a:pos x="296" y="0"/>
                </a:cxn>
              </a:cxnLst>
              <a:pathLst>
                <a:path w="40" h="47">
                  <a:moveTo>
                    <a:pt x="25" y="0"/>
                  </a:moveTo>
                  <a:cubicBezTo>
                    <a:pt x="22" y="0"/>
                    <a:pt x="18" y="1"/>
                    <a:pt x="14" y="3"/>
                  </a:cubicBezTo>
                  <a:cubicBezTo>
                    <a:pt x="10" y="5"/>
                    <a:pt x="10" y="7"/>
                    <a:pt x="7" y="11"/>
                  </a:cubicBezTo>
                  <a:cubicBezTo>
                    <a:pt x="6" y="14"/>
                    <a:pt x="1" y="17"/>
                    <a:pt x="1" y="20"/>
                  </a:cubicBezTo>
                  <a:cubicBezTo>
                    <a:pt x="0" y="25"/>
                    <a:pt x="4" y="27"/>
                    <a:pt x="6" y="30"/>
                  </a:cubicBezTo>
                  <a:cubicBezTo>
                    <a:pt x="10" y="35"/>
                    <a:pt x="11" y="47"/>
                    <a:pt x="20" y="42"/>
                  </a:cubicBezTo>
                  <a:cubicBezTo>
                    <a:pt x="22" y="41"/>
                    <a:pt x="23" y="38"/>
                    <a:pt x="25" y="37"/>
                  </a:cubicBezTo>
                  <a:cubicBezTo>
                    <a:pt x="27" y="35"/>
                    <a:pt x="30" y="35"/>
                    <a:pt x="33" y="34"/>
                  </a:cubicBezTo>
                  <a:cubicBezTo>
                    <a:pt x="36" y="31"/>
                    <a:pt x="40" y="24"/>
                    <a:pt x="39" y="19"/>
                  </a:cubicBezTo>
                  <a:cubicBezTo>
                    <a:pt x="38" y="15"/>
                    <a:pt x="35" y="11"/>
                    <a:pt x="33" y="7"/>
                  </a:cubicBezTo>
                  <a:cubicBezTo>
                    <a:pt x="32" y="5"/>
                    <a:pt x="32" y="3"/>
                    <a:pt x="30" y="1"/>
                  </a:cubicBezTo>
                  <a:cubicBezTo>
                    <a:pt x="29" y="0"/>
                    <a:pt x="27" y="0"/>
                    <a:pt x="25" y="0"/>
                  </a:cubicBezTo>
                </a:path>
              </a:pathLst>
            </a:custGeom>
            <a:solidFill>
              <a:srgbClr val="D1EEF5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14" name="Freeform 511"/>
            <p:cNvSpPr/>
            <p:nvPr>
              <p:custDataLst>
                <p:tags r:id="rId506"/>
              </p:custDataLst>
            </p:nvPr>
          </p:nvSpPr>
          <p:spPr>
            <a:xfrm>
              <a:off x="3578" y="3393"/>
              <a:ext cx="91" cy="114"/>
            </a:xfrm>
            <a:custGeom>
              <a:avLst/>
              <a:gdLst/>
              <a:ahLst/>
              <a:cxnLst>
                <a:cxn ang="0">
                  <a:pos x="296" y="0"/>
                </a:cxn>
                <a:cxn ang="0">
                  <a:pos x="166" y="41"/>
                </a:cxn>
                <a:cxn ang="0">
                  <a:pos x="82" y="158"/>
                </a:cxn>
                <a:cxn ang="0">
                  <a:pos x="11" y="289"/>
                </a:cxn>
                <a:cxn ang="0">
                  <a:pos x="73" y="429"/>
                </a:cxn>
                <a:cxn ang="0">
                  <a:pos x="239" y="599"/>
                </a:cxn>
                <a:cxn ang="0">
                  <a:pos x="296" y="529"/>
                </a:cxn>
                <a:cxn ang="0">
                  <a:pos x="389" y="483"/>
                </a:cxn>
                <a:cxn ang="0">
                  <a:pos x="460" y="272"/>
                </a:cxn>
                <a:cxn ang="0">
                  <a:pos x="389" y="99"/>
                </a:cxn>
                <a:cxn ang="0">
                  <a:pos x="353" y="12"/>
                </a:cxn>
                <a:cxn ang="0">
                  <a:pos x="296" y="0"/>
                </a:cxn>
              </a:cxnLst>
              <a:pathLst>
                <a:path w="40" h="47">
                  <a:moveTo>
                    <a:pt x="25" y="0"/>
                  </a:moveTo>
                  <a:cubicBezTo>
                    <a:pt x="22" y="0"/>
                    <a:pt x="18" y="1"/>
                    <a:pt x="14" y="3"/>
                  </a:cubicBezTo>
                  <a:cubicBezTo>
                    <a:pt x="10" y="5"/>
                    <a:pt x="10" y="7"/>
                    <a:pt x="7" y="11"/>
                  </a:cubicBezTo>
                  <a:cubicBezTo>
                    <a:pt x="6" y="14"/>
                    <a:pt x="1" y="17"/>
                    <a:pt x="1" y="20"/>
                  </a:cubicBezTo>
                  <a:cubicBezTo>
                    <a:pt x="0" y="25"/>
                    <a:pt x="4" y="27"/>
                    <a:pt x="6" y="30"/>
                  </a:cubicBezTo>
                  <a:cubicBezTo>
                    <a:pt x="10" y="35"/>
                    <a:pt x="11" y="47"/>
                    <a:pt x="20" y="42"/>
                  </a:cubicBezTo>
                  <a:cubicBezTo>
                    <a:pt x="22" y="41"/>
                    <a:pt x="23" y="38"/>
                    <a:pt x="25" y="37"/>
                  </a:cubicBezTo>
                  <a:cubicBezTo>
                    <a:pt x="27" y="35"/>
                    <a:pt x="30" y="35"/>
                    <a:pt x="33" y="34"/>
                  </a:cubicBezTo>
                  <a:cubicBezTo>
                    <a:pt x="36" y="31"/>
                    <a:pt x="40" y="24"/>
                    <a:pt x="39" y="19"/>
                  </a:cubicBezTo>
                  <a:cubicBezTo>
                    <a:pt x="38" y="15"/>
                    <a:pt x="35" y="11"/>
                    <a:pt x="33" y="7"/>
                  </a:cubicBezTo>
                  <a:cubicBezTo>
                    <a:pt x="32" y="5"/>
                    <a:pt x="32" y="3"/>
                    <a:pt x="30" y="1"/>
                  </a:cubicBezTo>
                  <a:cubicBezTo>
                    <a:pt x="29" y="0"/>
                    <a:pt x="27" y="0"/>
                    <a:pt x="25" y="0"/>
                  </a:cubicBezTo>
                </a:path>
              </a:pathLst>
            </a:custGeom>
            <a:noFill/>
            <a:ln w="7938" cap="rnd" cmpd="sng">
              <a:solidFill>
                <a:srgbClr val="333333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15" name="Freeform 512"/>
            <p:cNvSpPr/>
            <p:nvPr>
              <p:custDataLst>
                <p:tags r:id="rId507"/>
              </p:custDataLst>
            </p:nvPr>
          </p:nvSpPr>
          <p:spPr>
            <a:xfrm>
              <a:off x="3571" y="3451"/>
              <a:ext cx="125" cy="109"/>
            </a:xfrm>
            <a:custGeom>
              <a:avLst/>
              <a:gdLst/>
              <a:ahLst/>
              <a:cxnLst>
                <a:cxn ang="0">
                  <a:pos x="248" y="12"/>
                </a:cxn>
                <a:cxn ang="0">
                  <a:pos x="527" y="111"/>
                </a:cxn>
                <a:cxn ang="0">
                  <a:pos x="543" y="211"/>
                </a:cxn>
                <a:cxn ang="0">
                  <a:pos x="620" y="259"/>
                </a:cxn>
                <a:cxn ang="0">
                  <a:pos x="600" y="358"/>
                </a:cxn>
                <a:cxn ang="0">
                  <a:pos x="543" y="470"/>
                </a:cxn>
                <a:cxn ang="0">
                  <a:pos x="341" y="540"/>
                </a:cxn>
                <a:cxn ang="0">
                  <a:pos x="330" y="482"/>
                </a:cxn>
                <a:cxn ang="0">
                  <a:pos x="295" y="528"/>
                </a:cxn>
                <a:cxn ang="0">
                  <a:pos x="202" y="499"/>
                </a:cxn>
                <a:cxn ang="0">
                  <a:pos x="186" y="458"/>
                </a:cxn>
                <a:cxn ang="0">
                  <a:pos x="139" y="441"/>
                </a:cxn>
                <a:cxn ang="0">
                  <a:pos x="82" y="358"/>
                </a:cxn>
                <a:cxn ang="0">
                  <a:pos x="57" y="300"/>
                </a:cxn>
                <a:cxn ang="0">
                  <a:pos x="25" y="228"/>
                </a:cxn>
                <a:cxn ang="0">
                  <a:pos x="73" y="128"/>
                </a:cxn>
                <a:cxn ang="0">
                  <a:pos x="248" y="12"/>
                </a:cxn>
                <a:cxn ang="0">
                  <a:pos x="248" y="12"/>
                </a:cxn>
              </a:cxnLst>
              <a:pathLst>
                <a:path w="55" h="45">
                  <a:moveTo>
                    <a:pt x="21" y="1"/>
                  </a:moveTo>
                  <a:cubicBezTo>
                    <a:pt x="27" y="0"/>
                    <a:pt x="44" y="0"/>
                    <a:pt x="45" y="8"/>
                  </a:cubicBezTo>
                  <a:cubicBezTo>
                    <a:pt x="45" y="12"/>
                    <a:pt x="42" y="14"/>
                    <a:pt x="46" y="15"/>
                  </a:cubicBezTo>
                  <a:cubicBezTo>
                    <a:pt x="49" y="16"/>
                    <a:pt x="51" y="14"/>
                    <a:pt x="53" y="18"/>
                  </a:cubicBezTo>
                  <a:cubicBezTo>
                    <a:pt x="55" y="22"/>
                    <a:pt x="53" y="23"/>
                    <a:pt x="51" y="25"/>
                  </a:cubicBezTo>
                  <a:cubicBezTo>
                    <a:pt x="48" y="28"/>
                    <a:pt x="47" y="30"/>
                    <a:pt x="46" y="33"/>
                  </a:cubicBezTo>
                  <a:cubicBezTo>
                    <a:pt x="43" y="37"/>
                    <a:pt x="35" y="45"/>
                    <a:pt x="29" y="38"/>
                  </a:cubicBezTo>
                  <a:cubicBezTo>
                    <a:pt x="28" y="37"/>
                    <a:pt x="29" y="35"/>
                    <a:pt x="28" y="34"/>
                  </a:cubicBezTo>
                  <a:cubicBezTo>
                    <a:pt x="26" y="33"/>
                    <a:pt x="26" y="36"/>
                    <a:pt x="25" y="37"/>
                  </a:cubicBezTo>
                  <a:cubicBezTo>
                    <a:pt x="22" y="39"/>
                    <a:pt x="19" y="39"/>
                    <a:pt x="17" y="35"/>
                  </a:cubicBezTo>
                  <a:cubicBezTo>
                    <a:pt x="16" y="34"/>
                    <a:pt x="18" y="34"/>
                    <a:pt x="16" y="32"/>
                  </a:cubicBezTo>
                  <a:cubicBezTo>
                    <a:pt x="15" y="32"/>
                    <a:pt x="13" y="32"/>
                    <a:pt x="12" y="31"/>
                  </a:cubicBezTo>
                  <a:cubicBezTo>
                    <a:pt x="7" y="30"/>
                    <a:pt x="8" y="28"/>
                    <a:pt x="7" y="25"/>
                  </a:cubicBezTo>
                  <a:cubicBezTo>
                    <a:pt x="7" y="22"/>
                    <a:pt x="7" y="23"/>
                    <a:pt x="5" y="21"/>
                  </a:cubicBezTo>
                  <a:cubicBezTo>
                    <a:pt x="4" y="19"/>
                    <a:pt x="2" y="19"/>
                    <a:pt x="2" y="16"/>
                  </a:cubicBezTo>
                  <a:cubicBezTo>
                    <a:pt x="0" y="12"/>
                    <a:pt x="3" y="11"/>
                    <a:pt x="6" y="9"/>
                  </a:cubicBezTo>
                  <a:cubicBezTo>
                    <a:pt x="12" y="7"/>
                    <a:pt x="15" y="2"/>
                    <a:pt x="21" y="1"/>
                  </a:cubicBezTo>
                  <a:cubicBezTo>
                    <a:pt x="22" y="1"/>
                    <a:pt x="21" y="1"/>
                    <a:pt x="21" y="1"/>
                  </a:cubicBezTo>
                </a:path>
              </a:pathLst>
            </a:custGeom>
            <a:solidFill>
              <a:srgbClr val="D1EEF5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16" name="Freeform 513"/>
            <p:cNvSpPr/>
            <p:nvPr>
              <p:custDataLst>
                <p:tags r:id="rId508"/>
              </p:custDataLst>
            </p:nvPr>
          </p:nvSpPr>
          <p:spPr>
            <a:xfrm>
              <a:off x="3589" y="3504"/>
              <a:ext cx="41" cy="37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36" y="104"/>
                </a:cxn>
                <a:cxn ang="0">
                  <a:pos x="118" y="153"/>
                </a:cxn>
                <a:cxn ang="0">
                  <a:pos x="166" y="212"/>
                </a:cxn>
                <a:cxn ang="0">
                  <a:pos x="212" y="133"/>
                </a:cxn>
                <a:cxn ang="0">
                  <a:pos x="166" y="133"/>
                </a:cxn>
                <a:cxn ang="0">
                  <a:pos x="130" y="62"/>
                </a:cxn>
                <a:cxn ang="0">
                  <a:pos x="57" y="42"/>
                </a:cxn>
                <a:cxn ang="0">
                  <a:pos x="11" y="12"/>
                </a:cxn>
              </a:cxnLst>
              <a:pathLst>
                <a:path w="18" h="15">
                  <a:moveTo>
                    <a:pt x="1" y="0"/>
                  </a:moveTo>
                  <a:cubicBezTo>
                    <a:pt x="2" y="3"/>
                    <a:pt x="0" y="5"/>
                    <a:pt x="3" y="7"/>
                  </a:cubicBezTo>
                  <a:cubicBezTo>
                    <a:pt x="6" y="8"/>
                    <a:pt x="9" y="8"/>
                    <a:pt x="10" y="10"/>
                  </a:cubicBezTo>
                  <a:cubicBezTo>
                    <a:pt x="11" y="13"/>
                    <a:pt x="11" y="15"/>
                    <a:pt x="14" y="14"/>
                  </a:cubicBezTo>
                  <a:cubicBezTo>
                    <a:pt x="17" y="14"/>
                    <a:pt x="16" y="11"/>
                    <a:pt x="18" y="9"/>
                  </a:cubicBezTo>
                  <a:cubicBezTo>
                    <a:pt x="17" y="10"/>
                    <a:pt x="16" y="11"/>
                    <a:pt x="14" y="9"/>
                  </a:cubicBezTo>
                  <a:cubicBezTo>
                    <a:pt x="12" y="8"/>
                    <a:pt x="13" y="5"/>
                    <a:pt x="11" y="4"/>
                  </a:cubicBezTo>
                  <a:cubicBezTo>
                    <a:pt x="9" y="3"/>
                    <a:pt x="7" y="3"/>
                    <a:pt x="5" y="3"/>
                  </a:cubicBezTo>
                  <a:cubicBezTo>
                    <a:pt x="4" y="2"/>
                    <a:pt x="2" y="1"/>
                    <a:pt x="1" y="1"/>
                  </a:cubicBezTo>
                </a:path>
              </a:pathLst>
            </a:custGeom>
            <a:solidFill>
              <a:srgbClr val="AADCE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17" name="Freeform 514"/>
            <p:cNvSpPr/>
            <p:nvPr>
              <p:custDataLst>
                <p:tags r:id="rId509"/>
              </p:custDataLst>
            </p:nvPr>
          </p:nvSpPr>
          <p:spPr>
            <a:xfrm>
              <a:off x="3641" y="3492"/>
              <a:ext cx="50" cy="56"/>
            </a:xfrm>
            <a:custGeom>
              <a:avLst/>
              <a:gdLst/>
              <a:ahLst/>
              <a:cxnLst>
                <a:cxn ang="0">
                  <a:pos x="0" y="290"/>
                </a:cxn>
                <a:cxn ang="0">
                  <a:pos x="93" y="290"/>
                </a:cxn>
                <a:cxn ang="0">
                  <a:pos x="166" y="173"/>
                </a:cxn>
                <a:cxn ang="0">
                  <a:pos x="202" y="131"/>
                </a:cxn>
                <a:cxn ang="0">
                  <a:pos x="248" y="71"/>
                </a:cxn>
                <a:cxn ang="0">
                  <a:pos x="211" y="0"/>
                </a:cxn>
                <a:cxn ang="0">
                  <a:pos x="186" y="90"/>
                </a:cxn>
                <a:cxn ang="0">
                  <a:pos x="118" y="173"/>
                </a:cxn>
                <a:cxn ang="0">
                  <a:pos x="73" y="290"/>
                </a:cxn>
                <a:cxn ang="0">
                  <a:pos x="0" y="302"/>
                </a:cxn>
              </a:cxnLst>
              <a:pathLst>
                <a:path w="22" h="23">
                  <a:moveTo>
                    <a:pt x="0" y="20"/>
                  </a:moveTo>
                  <a:cubicBezTo>
                    <a:pt x="0" y="23"/>
                    <a:pt x="6" y="22"/>
                    <a:pt x="8" y="20"/>
                  </a:cubicBezTo>
                  <a:cubicBezTo>
                    <a:pt x="11" y="18"/>
                    <a:pt x="12" y="15"/>
                    <a:pt x="14" y="12"/>
                  </a:cubicBezTo>
                  <a:cubicBezTo>
                    <a:pt x="15" y="11"/>
                    <a:pt x="16" y="10"/>
                    <a:pt x="17" y="9"/>
                  </a:cubicBezTo>
                  <a:cubicBezTo>
                    <a:pt x="18" y="7"/>
                    <a:pt x="20" y="6"/>
                    <a:pt x="21" y="5"/>
                  </a:cubicBezTo>
                  <a:cubicBezTo>
                    <a:pt x="22" y="1"/>
                    <a:pt x="20" y="1"/>
                    <a:pt x="18" y="0"/>
                  </a:cubicBezTo>
                  <a:cubicBezTo>
                    <a:pt x="21" y="2"/>
                    <a:pt x="18" y="4"/>
                    <a:pt x="16" y="6"/>
                  </a:cubicBezTo>
                  <a:cubicBezTo>
                    <a:pt x="13" y="8"/>
                    <a:pt x="11" y="9"/>
                    <a:pt x="10" y="12"/>
                  </a:cubicBezTo>
                  <a:cubicBezTo>
                    <a:pt x="9" y="15"/>
                    <a:pt x="8" y="18"/>
                    <a:pt x="6" y="20"/>
                  </a:cubicBezTo>
                  <a:cubicBezTo>
                    <a:pt x="4" y="22"/>
                    <a:pt x="2" y="21"/>
                    <a:pt x="0" y="21"/>
                  </a:cubicBezTo>
                </a:path>
              </a:pathLst>
            </a:custGeom>
            <a:solidFill>
              <a:srgbClr val="AADCE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18" name="Freeform 515"/>
            <p:cNvSpPr/>
            <p:nvPr>
              <p:custDataLst>
                <p:tags r:id="rId510"/>
              </p:custDataLst>
            </p:nvPr>
          </p:nvSpPr>
          <p:spPr>
            <a:xfrm>
              <a:off x="3641" y="3456"/>
              <a:ext cx="32" cy="24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130" y="139"/>
                </a:cxn>
                <a:cxn ang="0">
                  <a:pos x="94" y="41"/>
                </a:cxn>
                <a:cxn ang="0">
                  <a:pos x="48" y="29"/>
                </a:cxn>
                <a:cxn ang="0">
                  <a:pos x="37" y="12"/>
                </a:cxn>
                <a:cxn ang="0">
                  <a:pos x="0" y="12"/>
                </a:cxn>
              </a:cxnLst>
              <a:pathLst>
                <a:path w="14" h="10">
                  <a:moveTo>
                    <a:pt x="3" y="0"/>
                  </a:moveTo>
                  <a:cubicBezTo>
                    <a:pt x="9" y="0"/>
                    <a:pt x="14" y="4"/>
                    <a:pt x="11" y="10"/>
                  </a:cubicBezTo>
                  <a:cubicBezTo>
                    <a:pt x="12" y="8"/>
                    <a:pt x="11" y="4"/>
                    <a:pt x="8" y="3"/>
                  </a:cubicBezTo>
                  <a:cubicBezTo>
                    <a:pt x="7" y="2"/>
                    <a:pt x="6" y="2"/>
                    <a:pt x="4" y="2"/>
                  </a:cubicBezTo>
                  <a:cubicBezTo>
                    <a:pt x="4" y="2"/>
                    <a:pt x="4" y="1"/>
                    <a:pt x="3" y="1"/>
                  </a:cubicBezTo>
                  <a:cubicBezTo>
                    <a:pt x="2" y="0"/>
                    <a:pt x="1" y="1"/>
                    <a:pt x="0" y="1"/>
                  </a:cubicBezTo>
                </a:path>
              </a:pathLst>
            </a:custGeom>
            <a:solidFill>
              <a:srgbClr val="AADCE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19" name="Freeform 516"/>
            <p:cNvSpPr/>
            <p:nvPr>
              <p:custDataLst>
                <p:tags r:id="rId511"/>
              </p:custDataLst>
            </p:nvPr>
          </p:nvSpPr>
          <p:spPr>
            <a:xfrm>
              <a:off x="3598" y="3475"/>
              <a:ext cx="39" cy="29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131" y="70"/>
                </a:cxn>
                <a:cxn ang="0">
                  <a:pos x="195" y="169"/>
                </a:cxn>
                <a:cxn ang="0">
                  <a:pos x="195" y="41"/>
                </a:cxn>
                <a:cxn ang="0">
                  <a:pos x="122" y="12"/>
                </a:cxn>
                <a:cxn ang="0">
                  <a:pos x="48" y="58"/>
                </a:cxn>
                <a:cxn ang="0">
                  <a:pos x="11" y="70"/>
                </a:cxn>
              </a:cxnLst>
              <a:pathLst>
                <a:path w="17" h="12">
                  <a:moveTo>
                    <a:pt x="0" y="5"/>
                  </a:moveTo>
                  <a:cubicBezTo>
                    <a:pt x="3" y="7"/>
                    <a:pt x="7" y="3"/>
                    <a:pt x="11" y="5"/>
                  </a:cubicBezTo>
                  <a:cubicBezTo>
                    <a:pt x="13" y="5"/>
                    <a:pt x="16" y="10"/>
                    <a:pt x="16" y="12"/>
                  </a:cubicBezTo>
                  <a:cubicBezTo>
                    <a:pt x="16" y="9"/>
                    <a:pt x="17" y="5"/>
                    <a:pt x="16" y="3"/>
                  </a:cubicBezTo>
                  <a:cubicBezTo>
                    <a:pt x="14" y="0"/>
                    <a:pt x="13" y="1"/>
                    <a:pt x="10" y="1"/>
                  </a:cubicBezTo>
                  <a:cubicBezTo>
                    <a:pt x="8" y="2"/>
                    <a:pt x="7" y="3"/>
                    <a:pt x="4" y="4"/>
                  </a:cubicBezTo>
                  <a:cubicBezTo>
                    <a:pt x="3" y="4"/>
                    <a:pt x="2" y="6"/>
                    <a:pt x="1" y="5"/>
                  </a:cubicBezTo>
                </a:path>
              </a:pathLst>
            </a:custGeom>
            <a:solidFill>
              <a:srgbClr val="AADCE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20" name="Freeform 517"/>
            <p:cNvSpPr/>
            <p:nvPr>
              <p:custDataLst>
                <p:tags r:id="rId512"/>
              </p:custDataLst>
            </p:nvPr>
          </p:nvSpPr>
          <p:spPr>
            <a:xfrm>
              <a:off x="3635" y="3536"/>
              <a:ext cx="22" cy="12"/>
            </a:xfrm>
            <a:custGeom>
              <a:avLst/>
              <a:gdLst/>
              <a:ahLst/>
              <a:cxnLst>
                <a:cxn ang="0">
                  <a:pos x="9" y="12"/>
                </a:cxn>
                <a:cxn ang="0">
                  <a:pos x="106" y="29"/>
                </a:cxn>
                <a:cxn ang="0">
                  <a:pos x="44" y="41"/>
                </a:cxn>
                <a:cxn ang="0">
                  <a:pos x="0" y="0"/>
                </a:cxn>
              </a:cxnLst>
              <a:pathLst>
                <a:path w="10" h="5">
                  <a:moveTo>
                    <a:pt x="1" y="1"/>
                  </a:moveTo>
                  <a:cubicBezTo>
                    <a:pt x="2" y="4"/>
                    <a:pt x="8" y="5"/>
                    <a:pt x="10" y="2"/>
                  </a:cubicBezTo>
                  <a:cubicBezTo>
                    <a:pt x="8" y="3"/>
                    <a:pt x="7" y="4"/>
                    <a:pt x="4" y="3"/>
                  </a:cubicBezTo>
                  <a:cubicBezTo>
                    <a:pt x="3" y="2"/>
                    <a:pt x="2" y="0"/>
                    <a:pt x="0" y="0"/>
                  </a:cubicBezTo>
                </a:path>
              </a:pathLst>
            </a:custGeom>
            <a:solidFill>
              <a:srgbClr val="84C3D2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21" name="Freeform 518"/>
            <p:cNvSpPr/>
            <p:nvPr>
              <p:custDataLst>
                <p:tags r:id="rId513"/>
              </p:custDataLst>
            </p:nvPr>
          </p:nvSpPr>
          <p:spPr>
            <a:xfrm>
              <a:off x="3594" y="3519"/>
              <a:ext cx="20" cy="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0" y="57"/>
                </a:cxn>
                <a:cxn ang="0">
                  <a:pos x="98" y="107"/>
                </a:cxn>
                <a:cxn ang="0">
                  <a:pos x="89" y="29"/>
                </a:cxn>
                <a:cxn ang="0">
                  <a:pos x="53" y="12"/>
                </a:cxn>
                <a:cxn ang="0">
                  <a:pos x="0" y="0"/>
                </a:cxn>
              </a:cxnLst>
              <a:pathLst>
                <a:path w="9" h="8">
                  <a:moveTo>
                    <a:pt x="0" y="0"/>
                  </a:moveTo>
                  <a:cubicBezTo>
                    <a:pt x="0" y="2"/>
                    <a:pt x="6" y="2"/>
                    <a:pt x="7" y="4"/>
                  </a:cubicBezTo>
                  <a:cubicBezTo>
                    <a:pt x="8" y="5"/>
                    <a:pt x="8" y="7"/>
                    <a:pt x="9" y="8"/>
                  </a:cubicBezTo>
                  <a:cubicBezTo>
                    <a:pt x="9" y="6"/>
                    <a:pt x="9" y="3"/>
                    <a:pt x="8" y="2"/>
                  </a:cubicBezTo>
                  <a:cubicBezTo>
                    <a:pt x="7" y="1"/>
                    <a:pt x="6" y="1"/>
                    <a:pt x="5" y="1"/>
                  </a:cubicBezTo>
                  <a:cubicBezTo>
                    <a:pt x="3" y="1"/>
                    <a:pt x="2" y="1"/>
                    <a:pt x="0" y="0"/>
                  </a:cubicBezTo>
                </a:path>
              </a:pathLst>
            </a:custGeom>
            <a:solidFill>
              <a:srgbClr val="84C3D2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22" name="Freeform 519"/>
            <p:cNvSpPr/>
            <p:nvPr>
              <p:custDataLst>
                <p:tags r:id="rId514"/>
              </p:custDataLst>
            </p:nvPr>
          </p:nvSpPr>
          <p:spPr>
            <a:xfrm>
              <a:off x="3664" y="3461"/>
              <a:ext cx="9" cy="2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" y="132"/>
                </a:cxn>
                <a:cxn ang="0">
                  <a:pos x="0" y="0"/>
                </a:cxn>
              </a:cxnLst>
              <a:pathLst>
                <a:path w="4" h="9">
                  <a:moveTo>
                    <a:pt x="0" y="0"/>
                  </a:moveTo>
                  <a:cubicBezTo>
                    <a:pt x="4" y="0"/>
                    <a:pt x="4" y="7"/>
                    <a:pt x="2" y="9"/>
                  </a:cubicBezTo>
                  <a:cubicBezTo>
                    <a:pt x="2" y="7"/>
                    <a:pt x="3" y="1"/>
                    <a:pt x="0" y="0"/>
                  </a:cubicBezTo>
                </a:path>
              </a:pathLst>
            </a:custGeom>
            <a:solidFill>
              <a:srgbClr val="84C3D2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23" name="Freeform 520"/>
            <p:cNvSpPr/>
            <p:nvPr>
              <p:custDataLst>
                <p:tags r:id="rId515"/>
              </p:custDataLst>
            </p:nvPr>
          </p:nvSpPr>
          <p:spPr>
            <a:xfrm>
              <a:off x="3592" y="3451"/>
              <a:ext cx="45" cy="24"/>
            </a:xfrm>
            <a:custGeom>
              <a:avLst/>
              <a:gdLst/>
              <a:ahLst/>
              <a:cxnLst>
                <a:cxn ang="0">
                  <a:pos x="0" y="139"/>
                </a:cxn>
                <a:cxn ang="0">
                  <a:pos x="101" y="41"/>
                </a:cxn>
                <a:cxn ang="0">
                  <a:pos x="227" y="29"/>
                </a:cxn>
                <a:cxn ang="0">
                  <a:pos x="146" y="29"/>
                </a:cxn>
                <a:cxn ang="0">
                  <a:pos x="101" y="82"/>
                </a:cxn>
                <a:cxn ang="0">
                  <a:pos x="56" y="98"/>
                </a:cxn>
                <a:cxn ang="0">
                  <a:pos x="0" y="139"/>
                </a:cxn>
              </a:cxnLst>
              <a:pathLst>
                <a:path w="20" h="10">
                  <a:moveTo>
                    <a:pt x="0" y="10"/>
                  </a:moveTo>
                  <a:cubicBezTo>
                    <a:pt x="4" y="9"/>
                    <a:pt x="6" y="5"/>
                    <a:pt x="9" y="3"/>
                  </a:cubicBezTo>
                  <a:cubicBezTo>
                    <a:pt x="11" y="2"/>
                    <a:pt x="17" y="0"/>
                    <a:pt x="20" y="2"/>
                  </a:cubicBezTo>
                  <a:cubicBezTo>
                    <a:pt x="18" y="2"/>
                    <a:pt x="15" y="2"/>
                    <a:pt x="13" y="2"/>
                  </a:cubicBezTo>
                  <a:cubicBezTo>
                    <a:pt x="11" y="3"/>
                    <a:pt x="10" y="5"/>
                    <a:pt x="9" y="6"/>
                  </a:cubicBezTo>
                  <a:cubicBezTo>
                    <a:pt x="7" y="7"/>
                    <a:pt x="6" y="7"/>
                    <a:pt x="5" y="7"/>
                  </a:cubicBezTo>
                  <a:cubicBezTo>
                    <a:pt x="3" y="8"/>
                    <a:pt x="2" y="9"/>
                    <a:pt x="0" y="10"/>
                  </a:cubicBezTo>
                </a:path>
              </a:pathLst>
            </a:custGeom>
            <a:solidFill>
              <a:srgbClr val="F7FCFD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24" name="Freeform 521"/>
            <p:cNvSpPr/>
            <p:nvPr>
              <p:custDataLst>
                <p:tags r:id="rId516"/>
              </p:custDataLst>
            </p:nvPr>
          </p:nvSpPr>
          <p:spPr>
            <a:xfrm>
              <a:off x="3603" y="3485"/>
              <a:ext cx="25" cy="15"/>
            </a:xfrm>
            <a:custGeom>
              <a:avLst/>
              <a:gdLst/>
              <a:ahLst/>
              <a:cxnLst>
                <a:cxn ang="0">
                  <a:pos x="0" y="63"/>
                </a:cxn>
                <a:cxn ang="0">
                  <a:pos x="130" y="95"/>
                </a:cxn>
                <a:cxn ang="0">
                  <a:pos x="82" y="63"/>
                </a:cxn>
                <a:cxn ang="0">
                  <a:pos x="25" y="63"/>
                </a:cxn>
              </a:cxnLst>
              <a:pathLst>
                <a:path w="11" h="6">
                  <a:moveTo>
                    <a:pt x="0" y="4"/>
                  </a:moveTo>
                  <a:cubicBezTo>
                    <a:pt x="3" y="4"/>
                    <a:pt x="11" y="0"/>
                    <a:pt x="11" y="6"/>
                  </a:cubicBezTo>
                  <a:cubicBezTo>
                    <a:pt x="10" y="4"/>
                    <a:pt x="8" y="4"/>
                    <a:pt x="7" y="4"/>
                  </a:cubicBezTo>
                  <a:cubicBezTo>
                    <a:pt x="5" y="4"/>
                    <a:pt x="4" y="4"/>
                    <a:pt x="2" y="4"/>
                  </a:cubicBezTo>
                </a:path>
              </a:pathLst>
            </a:custGeom>
            <a:solidFill>
              <a:srgbClr val="F7FCFD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25" name="Freeform 522"/>
            <p:cNvSpPr/>
            <p:nvPr>
              <p:custDataLst>
                <p:tags r:id="rId517"/>
              </p:custDataLst>
            </p:nvPr>
          </p:nvSpPr>
          <p:spPr>
            <a:xfrm>
              <a:off x="3660" y="3473"/>
              <a:ext cx="15" cy="19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28" y="57"/>
                </a:cxn>
                <a:cxn ang="0">
                  <a:pos x="51" y="78"/>
                </a:cxn>
                <a:cxn ang="0">
                  <a:pos x="69" y="95"/>
                </a:cxn>
                <a:cxn ang="0">
                  <a:pos x="19" y="69"/>
                </a:cxn>
                <a:cxn ang="0">
                  <a:pos x="0" y="29"/>
                </a:cxn>
                <a:cxn ang="0">
                  <a:pos x="0" y="0"/>
                </a:cxn>
              </a:cxnLst>
              <a:pathLst>
                <a:path w="7" h="8">
                  <a:moveTo>
                    <a:pt x="0" y="1"/>
                  </a:moveTo>
                  <a:cubicBezTo>
                    <a:pt x="1" y="2"/>
                    <a:pt x="2" y="3"/>
                    <a:pt x="3" y="4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6" y="7"/>
                    <a:pt x="7" y="7"/>
                    <a:pt x="7" y="7"/>
                  </a:cubicBezTo>
                  <a:cubicBezTo>
                    <a:pt x="4" y="8"/>
                    <a:pt x="4" y="7"/>
                    <a:pt x="2" y="5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1"/>
                    <a:pt x="0" y="0"/>
                  </a:cubicBezTo>
                </a:path>
              </a:pathLst>
            </a:custGeom>
            <a:solidFill>
              <a:srgbClr val="F7FCFD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26" name="Freeform 523"/>
            <p:cNvSpPr/>
            <p:nvPr>
              <p:custDataLst>
                <p:tags r:id="rId518"/>
              </p:custDataLst>
            </p:nvPr>
          </p:nvSpPr>
          <p:spPr>
            <a:xfrm>
              <a:off x="3571" y="3451"/>
              <a:ext cx="125" cy="109"/>
            </a:xfrm>
            <a:custGeom>
              <a:avLst/>
              <a:gdLst/>
              <a:ahLst/>
              <a:cxnLst>
                <a:cxn ang="0">
                  <a:pos x="248" y="12"/>
                </a:cxn>
                <a:cxn ang="0">
                  <a:pos x="527" y="111"/>
                </a:cxn>
                <a:cxn ang="0">
                  <a:pos x="543" y="211"/>
                </a:cxn>
                <a:cxn ang="0">
                  <a:pos x="620" y="259"/>
                </a:cxn>
                <a:cxn ang="0">
                  <a:pos x="600" y="358"/>
                </a:cxn>
                <a:cxn ang="0">
                  <a:pos x="543" y="470"/>
                </a:cxn>
                <a:cxn ang="0">
                  <a:pos x="341" y="540"/>
                </a:cxn>
                <a:cxn ang="0">
                  <a:pos x="330" y="482"/>
                </a:cxn>
                <a:cxn ang="0">
                  <a:pos x="295" y="528"/>
                </a:cxn>
                <a:cxn ang="0">
                  <a:pos x="202" y="499"/>
                </a:cxn>
                <a:cxn ang="0">
                  <a:pos x="186" y="458"/>
                </a:cxn>
                <a:cxn ang="0">
                  <a:pos x="139" y="441"/>
                </a:cxn>
                <a:cxn ang="0">
                  <a:pos x="82" y="358"/>
                </a:cxn>
                <a:cxn ang="0">
                  <a:pos x="57" y="300"/>
                </a:cxn>
                <a:cxn ang="0">
                  <a:pos x="25" y="228"/>
                </a:cxn>
                <a:cxn ang="0">
                  <a:pos x="73" y="128"/>
                </a:cxn>
                <a:cxn ang="0">
                  <a:pos x="248" y="12"/>
                </a:cxn>
                <a:cxn ang="0">
                  <a:pos x="248" y="12"/>
                </a:cxn>
              </a:cxnLst>
              <a:pathLst>
                <a:path w="55" h="45">
                  <a:moveTo>
                    <a:pt x="21" y="1"/>
                  </a:moveTo>
                  <a:cubicBezTo>
                    <a:pt x="27" y="0"/>
                    <a:pt x="44" y="0"/>
                    <a:pt x="45" y="8"/>
                  </a:cubicBezTo>
                  <a:cubicBezTo>
                    <a:pt x="45" y="12"/>
                    <a:pt x="42" y="14"/>
                    <a:pt x="46" y="15"/>
                  </a:cubicBezTo>
                  <a:cubicBezTo>
                    <a:pt x="49" y="16"/>
                    <a:pt x="51" y="14"/>
                    <a:pt x="53" y="18"/>
                  </a:cubicBezTo>
                  <a:cubicBezTo>
                    <a:pt x="55" y="22"/>
                    <a:pt x="53" y="23"/>
                    <a:pt x="51" y="25"/>
                  </a:cubicBezTo>
                  <a:cubicBezTo>
                    <a:pt x="48" y="28"/>
                    <a:pt x="47" y="30"/>
                    <a:pt x="46" y="33"/>
                  </a:cubicBezTo>
                  <a:cubicBezTo>
                    <a:pt x="43" y="37"/>
                    <a:pt x="35" y="45"/>
                    <a:pt x="29" y="38"/>
                  </a:cubicBezTo>
                  <a:cubicBezTo>
                    <a:pt x="28" y="37"/>
                    <a:pt x="29" y="35"/>
                    <a:pt x="28" y="34"/>
                  </a:cubicBezTo>
                  <a:cubicBezTo>
                    <a:pt x="26" y="33"/>
                    <a:pt x="26" y="36"/>
                    <a:pt x="25" y="37"/>
                  </a:cubicBezTo>
                  <a:cubicBezTo>
                    <a:pt x="22" y="39"/>
                    <a:pt x="19" y="39"/>
                    <a:pt x="17" y="35"/>
                  </a:cubicBezTo>
                  <a:cubicBezTo>
                    <a:pt x="16" y="34"/>
                    <a:pt x="18" y="34"/>
                    <a:pt x="16" y="32"/>
                  </a:cubicBezTo>
                  <a:cubicBezTo>
                    <a:pt x="15" y="32"/>
                    <a:pt x="13" y="32"/>
                    <a:pt x="12" y="31"/>
                  </a:cubicBezTo>
                  <a:cubicBezTo>
                    <a:pt x="7" y="30"/>
                    <a:pt x="8" y="28"/>
                    <a:pt x="7" y="25"/>
                  </a:cubicBezTo>
                  <a:cubicBezTo>
                    <a:pt x="7" y="22"/>
                    <a:pt x="7" y="23"/>
                    <a:pt x="5" y="21"/>
                  </a:cubicBezTo>
                  <a:cubicBezTo>
                    <a:pt x="4" y="19"/>
                    <a:pt x="2" y="19"/>
                    <a:pt x="2" y="16"/>
                  </a:cubicBezTo>
                  <a:cubicBezTo>
                    <a:pt x="0" y="12"/>
                    <a:pt x="3" y="11"/>
                    <a:pt x="6" y="9"/>
                  </a:cubicBezTo>
                  <a:cubicBezTo>
                    <a:pt x="12" y="7"/>
                    <a:pt x="15" y="2"/>
                    <a:pt x="21" y="1"/>
                  </a:cubicBezTo>
                  <a:cubicBezTo>
                    <a:pt x="22" y="1"/>
                    <a:pt x="21" y="1"/>
                    <a:pt x="21" y="1"/>
                  </a:cubicBezTo>
                </a:path>
              </a:pathLst>
            </a:custGeom>
            <a:noFill/>
            <a:ln w="7938" cap="rnd" cmpd="sng">
              <a:solidFill>
                <a:srgbClr val="333333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27" name="Freeform 524"/>
            <p:cNvSpPr/>
            <p:nvPr>
              <p:custDataLst>
                <p:tags r:id="rId519"/>
              </p:custDataLst>
            </p:nvPr>
          </p:nvSpPr>
          <p:spPr>
            <a:xfrm>
              <a:off x="3664" y="3471"/>
              <a:ext cx="7" cy="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7" y="85"/>
                </a:cxn>
              </a:cxnLst>
              <a:pathLst>
                <a:path w="3" h="7">
                  <a:moveTo>
                    <a:pt x="0" y="0"/>
                  </a:moveTo>
                  <a:cubicBezTo>
                    <a:pt x="1" y="3"/>
                    <a:pt x="0" y="4"/>
                    <a:pt x="3" y="7"/>
                  </a:cubicBezTo>
                </a:path>
              </a:pathLst>
            </a:custGeom>
            <a:noFill/>
            <a:ln w="4763" cap="rnd" cmpd="sng">
              <a:solidFill>
                <a:srgbClr val="333333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28" name="Freeform 525"/>
            <p:cNvSpPr/>
            <p:nvPr>
              <p:custDataLst>
                <p:tags r:id="rId520"/>
              </p:custDataLst>
            </p:nvPr>
          </p:nvSpPr>
          <p:spPr>
            <a:xfrm>
              <a:off x="3596" y="3485"/>
              <a:ext cx="39" cy="19"/>
            </a:xfrm>
            <a:custGeom>
              <a:avLst/>
              <a:gdLst/>
              <a:ahLst/>
              <a:cxnLst>
                <a:cxn ang="0">
                  <a:pos x="0" y="29"/>
                </a:cxn>
                <a:cxn ang="0">
                  <a:pos x="122" y="12"/>
                </a:cxn>
                <a:cxn ang="0">
                  <a:pos x="204" y="107"/>
                </a:cxn>
              </a:cxnLst>
              <a:pathLst>
                <a:path w="17" h="8">
                  <a:moveTo>
                    <a:pt x="0" y="2"/>
                  </a:moveTo>
                  <a:cubicBezTo>
                    <a:pt x="5" y="4"/>
                    <a:pt x="6" y="0"/>
                    <a:pt x="10" y="1"/>
                  </a:cubicBezTo>
                  <a:cubicBezTo>
                    <a:pt x="14" y="1"/>
                    <a:pt x="17" y="5"/>
                    <a:pt x="17" y="8"/>
                  </a:cubicBezTo>
                </a:path>
              </a:pathLst>
            </a:custGeom>
            <a:noFill/>
            <a:ln w="4763" cap="rnd" cmpd="sng">
              <a:solidFill>
                <a:srgbClr val="333333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29" name="Freeform 526"/>
            <p:cNvSpPr/>
            <p:nvPr>
              <p:custDataLst>
                <p:tags r:id="rId521"/>
              </p:custDataLst>
            </p:nvPr>
          </p:nvSpPr>
          <p:spPr>
            <a:xfrm>
              <a:off x="3632" y="3533"/>
              <a:ext cx="12" cy="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0" y="33"/>
                </a:cxn>
              </a:cxnLst>
              <a:pathLst>
                <a:path w="5" h="2">
                  <a:moveTo>
                    <a:pt x="0" y="0"/>
                  </a:moveTo>
                  <a:cubicBezTo>
                    <a:pt x="2" y="0"/>
                    <a:pt x="4" y="1"/>
                    <a:pt x="5" y="2"/>
                  </a:cubicBezTo>
                </a:path>
              </a:pathLst>
            </a:custGeom>
            <a:noFill/>
            <a:ln w="4763" cap="rnd" cmpd="sng">
              <a:solidFill>
                <a:srgbClr val="333333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30" name="Freeform 527"/>
            <p:cNvSpPr/>
            <p:nvPr>
              <p:custDataLst>
                <p:tags r:id="rId522"/>
              </p:custDataLst>
            </p:nvPr>
          </p:nvSpPr>
          <p:spPr>
            <a:xfrm>
              <a:off x="3632" y="3500"/>
              <a:ext cx="5" cy="4"/>
            </a:xfrm>
            <a:custGeom>
              <a:avLst/>
              <a:gdLst/>
              <a:ahLst/>
              <a:cxnLst>
                <a:cxn ang="0">
                  <a:pos x="20" y="16"/>
                </a:cxn>
                <a:cxn ang="0">
                  <a:pos x="33" y="0"/>
                </a:cxn>
                <a:cxn ang="0">
                  <a:pos x="0" y="16"/>
                </a:cxn>
              </a:cxnLst>
              <a:pathLst>
                <a:path w="2" h="2">
                  <a:moveTo>
                    <a:pt x="1" y="2"/>
                  </a:moveTo>
                  <a:cubicBezTo>
                    <a:pt x="1" y="2"/>
                    <a:pt x="2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noFill/>
            <a:ln w="4763" cap="flat" cmpd="sng">
              <a:solidFill>
                <a:srgbClr val="D1EEF5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31" name="Freeform 528"/>
            <p:cNvSpPr/>
            <p:nvPr>
              <p:custDataLst>
                <p:tags r:id="rId523"/>
              </p:custDataLst>
            </p:nvPr>
          </p:nvSpPr>
          <p:spPr>
            <a:xfrm>
              <a:off x="3662" y="3471"/>
              <a:ext cx="4" cy="7"/>
            </a:xfrm>
            <a:custGeom>
              <a:avLst/>
              <a:gdLst/>
              <a:ahLst/>
              <a:cxnLst>
                <a:cxn ang="0">
                  <a:pos x="8" y="12"/>
                </a:cxn>
                <a:cxn ang="0">
                  <a:pos x="16" y="12"/>
                </a:cxn>
              </a:cxnLst>
              <a:pathLst>
                <a:path w="2" h="3">
                  <a:moveTo>
                    <a:pt x="1" y="1"/>
                  </a:moveTo>
                  <a:cubicBezTo>
                    <a:pt x="0" y="0"/>
                    <a:pt x="0" y="3"/>
                    <a:pt x="2" y="1"/>
                  </a:cubicBezTo>
                </a:path>
              </a:pathLst>
            </a:custGeom>
            <a:noFill/>
            <a:ln w="4763" cap="flat" cmpd="sng">
              <a:solidFill>
                <a:srgbClr val="D1EEF5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32" name="Freeform 529"/>
            <p:cNvSpPr/>
            <p:nvPr>
              <p:custDataLst>
                <p:tags r:id="rId524"/>
              </p:custDataLst>
            </p:nvPr>
          </p:nvSpPr>
          <p:spPr>
            <a:xfrm>
              <a:off x="3598" y="3487"/>
              <a:ext cx="5" cy="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6"/>
                </a:cxn>
                <a:cxn ang="0">
                  <a:pos x="20" y="0"/>
                </a:cxn>
              </a:cxnLst>
              <a:pathLst>
                <a:path w="2" h="3">
                  <a:moveTo>
                    <a:pt x="0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1" y="3"/>
                    <a:pt x="2" y="1"/>
                    <a:pt x="1" y="0"/>
                  </a:cubicBezTo>
                </a:path>
              </a:pathLst>
            </a:custGeom>
            <a:noFill/>
            <a:ln w="4763" cap="flat" cmpd="sng">
              <a:solidFill>
                <a:srgbClr val="D1EEF5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33" name="Freeform 530"/>
            <p:cNvSpPr/>
            <p:nvPr>
              <p:custDataLst>
                <p:tags r:id="rId525"/>
              </p:custDataLst>
            </p:nvPr>
          </p:nvSpPr>
          <p:spPr>
            <a:xfrm>
              <a:off x="3641" y="3536"/>
              <a:ext cx="3" cy="5"/>
            </a:xfrm>
            <a:custGeom>
              <a:avLst/>
              <a:gdLst/>
              <a:ahLst/>
              <a:cxnLst>
                <a:cxn ang="0">
                  <a:pos x="27" y="33"/>
                </a:cxn>
                <a:cxn ang="0">
                  <a:pos x="27" y="0"/>
                </a:cxn>
                <a:cxn ang="0">
                  <a:pos x="0" y="20"/>
                </a:cxn>
              </a:cxnLst>
              <a:pathLst>
                <a:path w="1" h="2">
                  <a:moveTo>
                    <a:pt x="1" y="2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</a:path>
              </a:pathLst>
            </a:custGeom>
            <a:noFill/>
            <a:ln w="4763" cap="flat" cmpd="sng">
              <a:solidFill>
                <a:srgbClr val="D1EEF5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34" name="Freeform 531"/>
            <p:cNvSpPr/>
            <p:nvPr>
              <p:custDataLst>
                <p:tags r:id="rId526"/>
              </p:custDataLst>
            </p:nvPr>
          </p:nvSpPr>
          <p:spPr>
            <a:xfrm>
              <a:off x="3641" y="3417"/>
              <a:ext cx="7" cy="20"/>
            </a:xfrm>
            <a:custGeom>
              <a:avLst/>
              <a:gdLst/>
              <a:ahLst/>
              <a:cxnLst>
                <a:cxn ang="0">
                  <a:pos x="12" y="20"/>
                </a:cxn>
                <a:cxn ang="0">
                  <a:pos x="12" y="63"/>
                </a:cxn>
                <a:cxn ang="0">
                  <a:pos x="12" y="125"/>
                </a:cxn>
                <a:cxn ang="0">
                  <a:pos x="37" y="50"/>
                </a:cxn>
                <a:cxn ang="0">
                  <a:pos x="0" y="0"/>
                </a:cxn>
              </a:cxnLst>
              <a:pathLst>
                <a:path w="3" h="8">
                  <a:moveTo>
                    <a:pt x="1" y="1"/>
                  </a:moveTo>
                  <a:cubicBezTo>
                    <a:pt x="0" y="2"/>
                    <a:pt x="1" y="3"/>
                    <a:pt x="1" y="4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2" y="7"/>
                    <a:pt x="3" y="5"/>
                    <a:pt x="3" y="3"/>
                  </a:cubicBezTo>
                  <a:cubicBezTo>
                    <a:pt x="3" y="1"/>
                    <a:pt x="2" y="1"/>
                    <a:pt x="0" y="0"/>
                  </a:cubicBezTo>
                </a:path>
              </a:pathLst>
            </a:custGeom>
            <a:solidFill>
              <a:srgbClr val="AADCE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35" name="Freeform 532"/>
            <p:cNvSpPr/>
            <p:nvPr>
              <p:custDataLst>
                <p:tags r:id="rId527"/>
              </p:custDataLst>
            </p:nvPr>
          </p:nvSpPr>
          <p:spPr>
            <a:xfrm>
              <a:off x="3639" y="3417"/>
              <a:ext cx="5" cy="22"/>
            </a:xfrm>
            <a:custGeom>
              <a:avLst/>
              <a:gdLst/>
              <a:ahLst/>
              <a:cxnLst>
                <a:cxn ang="0">
                  <a:pos x="20" y="132"/>
                </a:cxn>
                <a:cxn ang="0">
                  <a:pos x="0" y="0"/>
                </a:cxn>
              </a:cxnLst>
              <a:pathLst>
                <a:path w="2" h="9">
                  <a:moveTo>
                    <a:pt x="1" y="9"/>
                  </a:moveTo>
                  <a:cubicBezTo>
                    <a:pt x="2" y="5"/>
                    <a:pt x="2" y="3"/>
                    <a:pt x="0" y="0"/>
                  </a:cubicBezTo>
                </a:path>
              </a:pathLst>
            </a:custGeom>
            <a:noFill/>
            <a:ln w="4763" cap="rnd" cmpd="sng">
              <a:solidFill>
                <a:srgbClr val="333333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36" name="Freeform 533"/>
            <p:cNvSpPr/>
            <p:nvPr>
              <p:custDataLst>
                <p:tags r:id="rId528"/>
              </p:custDataLst>
            </p:nvPr>
          </p:nvSpPr>
          <p:spPr>
            <a:xfrm>
              <a:off x="3639" y="3434"/>
              <a:ext cx="5" cy="3"/>
            </a:xfrm>
            <a:custGeom>
              <a:avLst/>
              <a:gdLst/>
              <a:ahLst/>
              <a:cxnLst>
                <a:cxn ang="0">
                  <a:pos x="33" y="27"/>
                </a:cxn>
                <a:cxn ang="0">
                  <a:pos x="0" y="27"/>
                </a:cxn>
                <a:cxn ang="0">
                  <a:pos x="33" y="0"/>
                </a:cxn>
              </a:cxnLst>
              <a:pathLst>
                <a:path w="2" h="1">
                  <a:moveTo>
                    <a:pt x="2" y="1"/>
                  </a:moveTo>
                  <a:cubicBezTo>
                    <a:pt x="2" y="1"/>
                    <a:pt x="1" y="1"/>
                    <a:pt x="0" y="1"/>
                  </a:cubicBezTo>
                  <a:cubicBezTo>
                    <a:pt x="1" y="0"/>
                    <a:pt x="1" y="0"/>
                    <a:pt x="2" y="0"/>
                  </a:cubicBezTo>
                </a:path>
              </a:pathLst>
            </a:custGeom>
            <a:noFill/>
            <a:ln w="4763" cap="flat" cmpd="sng">
              <a:solidFill>
                <a:srgbClr val="D1EEF5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37" name="Freeform 534"/>
            <p:cNvSpPr/>
            <p:nvPr>
              <p:custDataLst>
                <p:tags r:id="rId529"/>
              </p:custDataLst>
            </p:nvPr>
          </p:nvSpPr>
          <p:spPr>
            <a:xfrm>
              <a:off x="3639" y="3417"/>
              <a:ext cx="2" cy="3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27"/>
                </a:cxn>
              </a:cxnLst>
              <a:pathLst>
                <a:path w="1" h="1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</a:path>
              </a:pathLst>
            </a:custGeom>
            <a:noFill/>
            <a:ln w="4763" cap="flat" cmpd="sng">
              <a:solidFill>
                <a:srgbClr val="D1EEF5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38" name="Freeform 535"/>
            <p:cNvSpPr/>
            <p:nvPr>
              <p:custDataLst>
                <p:tags r:id="rId530"/>
              </p:custDataLst>
            </p:nvPr>
          </p:nvSpPr>
          <p:spPr>
            <a:xfrm>
              <a:off x="3592" y="3410"/>
              <a:ext cx="13" cy="15"/>
            </a:xfrm>
            <a:custGeom>
              <a:avLst/>
              <a:gdLst/>
              <a:ahLst/>
              <a:cxnLst>
                <a:cxn ang="0">
                  <a:pos x="0" y="95"/>
                </a:cxn>
                <a:cxn ang="0">
                  <a:pos x="61" y="0"/>
                </a:cxn>
              </a:cxnLst>
              <a:pathLst>
                <a:path w="6" h="6">
                  <a:moveTo>
                    <a:pt x="0" y="6"/>
                  </a:moveTo>
                  <a:cubicBezTo>
                    <a:pt x="2" y="4"/>
                    <a:pt x="5" y="3"/>
                    <a:pt x="6" y="0"/>
                  </a:cubicBezTo>
                </a:path>
              </a:pathLst>
            </a:custGeom>
            <a:noFill/>
            <a:ln w="7938" cap="rnd" cmpd="sng">
              <a:solidFill>
                <a:srgbClr val="333333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39" name="Freeform 536"/>
            <p:cNvSpPr/>
            <p:nvPr>
              <p:custDataLst>
                <p:tags r:id="rId531"/>
              </p:custDataLst>
            </p:nvPr>
          </p:nvSpPr>
          <p:spPr>
            <a:xfrm>
              <a:off x="3639" y="3420"/>
              <a:ext cx="25" cy="34"/>
            </a:xfrm>
            <a:custGeom>
              <a:avLst/>
              <a:gdLst/>
              <a:ahLst/>
              <a:cxnLst>
                <a:cxn ang="0">
                  <a:pos x="102" y="58"/>
                </a:cxn>
                <a:cxn ang="0">
                  <a:pos x="130" y="141"/>
                </a:cxn>
                <a:cxn ang="0">
                  <a:pos x="118" y="202"/>
                </a:cxn>
                <a:cxn ang="0">
                  <a:pos x="93" y="202"/>
                </a:cxn>
                <a:cxn ang="0">
                  <a:pos x="57" y="189"/>
                </a:cxn>
                <a:cxn ang="0">
                  <a:pos x="0" y="170"/>
                </a:cxn>
                <a:cxn ang="0">
                  <a:pos x="57" y="160"/>
                </a:cxn>
                <a:cxn ang="0">
                  <a:pos x="93" y="112"/>
                </a:cxn>
                <a:cxn ang="0">
                  <a:pos x="82" y="41"/>
                </a:cxn>
                <a:cxn ang="0">
                  <a:pos x="82" y="12"/>
                </a:cxn>
                <a:cxn ang="0">
                  <a:pos x="82" y="0"/>
                </a:cxn>
                <a:cxn ang="0">
                  <a:pos x="93" y="29"/>
                </a:cxn>
                <a:cxn ang="0">
                  <a:pos x="102" y="58"/>
                </a:cxn>
              </a:cxnLst>
              <a:pathLst>
                <a:path w="11" h="14">
                  <a:moveTo>
                    <a:pt x="9" y="4"/>
                  </a:moveTo>
                  <a:cubicBezTo>
                    <a:pt x="10" y="6"/>
                    <a:pt x="11" y="8"/>
                    <a:pt x="11" y="10"/>
                  </a:cubicBezTo>
                  <a:cubicBezTo>
                    <a:pt x="11" y="11"/>
                    <a:pt x="11" y="14"/>
                    <a:pt x="10" y="14"/>
                  </a:cubicBezTo>
                  <a:cubicBezTo>
                    <a:pt x="9" y="14"/>
                    <a:pt x="8" y="14"/>
                    <a:pt x="8" y="14"/>
                  </a:cubicBezTo>
                  <a:cubicBezTo>
                    <a:pt x="7" y="13"/>
                    <a:pt x="6" y="13"/>
                    <a:pt x="5" y="13"/>
                  </a:cubicBezTo>
                  <a:cubicBezTo>
                    <a:pt x="4" y="13"/>
                    <a:pt x="2" y="12"/>
                    <a:pt x="0" y="12"/>
                  </a:cubicBezTo>
                  <a:cubicBezTo>
                    <a:pt x="2" y="12"/>
                    <a:pt x="3" y="12"/>
                    <a:pt x="5" y="11"/>
                  </a:cubicBezTo>
                  <a:cubicBezTo>
                    <a:pt x="7" y="11"/>
                    <a:pt x="8" y="10"/>
                    <a:pt x="8" y="8"/>
                  </a:cubicBezTo>
                  <a:cubicBezTo>
                    <a:pt x="8" y="6"/>
                    <a:pt x="8" y="4"/>
                    <a:pt x="7" y="3"/>
                  </a:cubicBezTo>
                  <a:cubicBezTo>
                    <a:pt x="7" y="2"/>
                    <a:pt x="7" y="2"/>
                    <a:pt x="7" y="1"/>
                  </a:cubicBezTo>
                  <a:cubicBezTo>
                    <a:pt x="7" y="1"/>
                    <a:pt x="7" y="1"/>
                    <a:pt x="7" y="0"/>
                  </a:cubicBezTo>
                  <a:cubicBezTo>
                    <a:pt x="7" y="1"/>
                    <a:pt x="8" y="2"/>
                    <a:pt x="8" y="2"/>
                  </a:cubicBezTo>
                  <a:cubicBezTo>
                    <a:pt x="8" y="3"/>
                    <a:pt x="8" y="3"/>
                    <a:pt x="9" y="4"/>
                  </a:cubicBezTo>
                </a:path>
              </a:pathLst>
            </a:custGeom>
            <a:solidFill>
              <a:srgbClr val="AADCE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40" name="Freeform 537"/>
            <p:cNvSpPr/>
            <p:nvPr>
              <p:custDataLst>
                <p:tags r:id="rId532"/>
              </p:custDataLst>
            </p:nvPr>
          </p:nvSpPr>
          <p:spPr>
            <a:xfrm>
              <a:off x="3583" y="3429"/>
              <a:ext cx="34" cy="34"/>
            </a:xfrm>
            <a:custGeom>
              <a:avLst/>
              <a:gdLst/>
              <a:ahLst/>
              <a:cxnLst>
                <a:cxn ang="0">
                  <a:pos x="11" y="58"/>
                </a:cxn>
                <a:cxn ang="0">
                  <a:pos x="11" y="112"/>
                </a:cxn>
                <a:cxn ang="0">
                  <a:pos x="36" y="170"/>
                </a:cxn>
                <a:cxn ang="0">
                  <a:pos x="57" y="202"/>
                </a:cxn>
                <a:cxn ang="0">
                  <a:pos x="102" y="160"/>
                </a:cxn>
                <a:cxn ang="0">
                  <a:pos x="175" y="112"/>
                </a:cxn>
                <a:cxn ang="0">
                  <a:pos x="118" y="112"/>
                </a:cxn>
                <a:cxn ang="0">
                  <a:pos x="57" y="100"/>
                </a:cxn>
                <a:cxn ang="0">
                  <a:pos x="57" y="0"/>
                </a:cxn>
                <a:cxn ang="0">
                  <a:pos x="11" y="58"/>
                </a:cxn>
              </a:cxnLst>
              <a:pathLst>
                <a:path w="15" h="14">
                  <a:moveTo>
                    <a:pt x="1" y="4"/>
                  </a:moveTo>
                  <a:cubicBezTo>
                    <a:pt x="1" y="5"/>
                    <a:pt x="0" y="7"/>
                    <a:pt x="1" y="8"/>
                  </a:cubicBezTo>
                  <a:cubicBezTo>
                    <a:pt x="2" y="10"/>
                    <a:pt x="3" y="11"/>
                    <a:pt x="3" y="12"/>
                  </a:cubicBezTo>
                  <a:cubicBezTo>
                    <a:pt x="4" y="13"/>
                    <a:pt x="4" y="14"/>
                    <a:pt x="5" y="14"/>
                  </a:cubicBezTo>
                  <a:cubicBezTo>
                    <a:pt x="7" y="14"/>
                    <a:pt x="8" y="12"/>
                    <a:pt x="9" y="11"/>
                  </a:cubicBezTo>
                  <a:cubicBezTo>
                    <a:pt x="10" y="10"/>
                    <a:pt x="13" y="8"/>
                    <a:pt x="15" y="8"/>
                  </a:cubicBezTo>
                  <a:cubicBezTo>
                    <a:pt x="13" y="9"/>
                    <a:pt x="12" y="8"/>
                    <a:pt x="10" y="8"/>
                  </a:cubicBezTo>
                  <a:cubicBezTo>
                    <a:pt x="8" y="9"/>
                    <a:pt x="7" y="9"/>
                    <a:pt x="5" y="7"/>
                  </a:cubicBezTo>
                  <a:cubicBezTo>
                    <a:pt x="4" y="5"/>
                    <a:pt x="3" y="1"/>
                    <a:pt x="5" y="0"/>
                  </a:cubicBezTo>
                  <a:cubicBezTo>
                    <a:pt x="3" y="1"/>
                    <a:pt x="2" y="2"/>
                    <a:pt x="1" y="4"/>
                  </a:cubicBezTo>
                </a:path>
              </a:pathLst>
            </a:custGeom>
            <a:solidFill>
              <a:srgbClr val="AADCE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41" name="Freeform 538"/>
            <p:cNvSpPr/>
            <p:nvPr>
              <p:custDataLst>
                <p:tags r:id="rId533"/>
              </p:custDataLst>
            </p:nvPr>
          </p:nvSpPr>
          <p:spPr>
            <a:xfrm>
              <a:off x="3601" y="3401"/>
              <a:ext cx="16" cy="14"/>
            </a:xfrm>
            <a:custGeom>
              <a:avLst/>
              <a:gdLst/>
              <a:ahLst/>
              <a:cxnLst>
                <a:cxn ang="0">
                  <a:pos x="37" y="12"/>
                </a:cxn>
                <a:cxn ang="0">
                  <a:pos x="0" y="77"/>
                </a:cxn>
                <a:cxn ang="0">
                  <a:pos x="48" y="28"/>
                </a:cxn>
                <a:cxn ang="0">
                  <a:pos x="85" y="0"/>
                </a:cxn>
                <a:cxn ang="0">
                  <a:pos x="37" y="12"/>
                </a:cxn>
              </a:cxnLst>
              <a:pathLst>
                <a:path w="7" h="6">
                  <a:moveTo>
                    <a:pt x="3" y="1"/>
                  </a:moveTo>
                  <a:cubicBezTo>
                    <a:pt x="1" y="2"/>
                    <a:pt x="0" y="4"/>
                    <a:pt x="0" y="6"/>
                  </a:cubicBezTo>
                  <a:cubicBezTo>
                    <a:pt x="0" y="4"/>
                    <a:pt x="2" y="3"/>
                    <a:pt x="4" y="2"/>
                  </a:cubicBezTo>
                  <a:cubicBezTo>
                    <a:pt x="4" y="2"/>
                    <a:pt x="7" y="1"/>
                    <a:pt x="7" y="0"/>
                  </a:cubicBezTo>
                  <a:cubicBezTo>
                    <a:pt x="6" y="0"/>
                    <a:pt x="4" y="1"/>
                    <a:pt x="3" y="1"/>
                  </a:cubicBezTo>
                </a:path>
              </a:pathLst>
            </a:custGeom>
            <a:solidFill>
              <a:srgbClr val="AADCE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42" name="Freeform 539"/>
            <p:cNvSpPr/>
            <p:nvPr>
              <p:custDataLst>
                <p:tags r:id="rId534"/>
              </p:custDataLst>
            </p:nvPr>
          </p:nvSpPr>
          <p:spPr>
            <a:xfrm>
              <a:off x="3651" y="3434"/>
              <a:ext cx="13" cy="20"/>
            </a:xfrm>
            <a:custGeom>
              <a:avLst/>
              <a:gdLst/>
              <a:ahLst/>
              <a:cxnLst>
                <a:cxn ang="0">
                  <a:pos x="52" y="0"/>
                </a:cxn>
                <a:cxn ang="0">
                  <a:pos x="43" y="125"/>
                </a:cxn>
                <a:cxn ang="0">
                  <a:pos x="0" y="113"/>
                </a:cxn>
                <a:cxn ang="0">
                  <a:pos x="52" y="95"/>
                </a:cxn>
                <a:cxn ang="0">
                  <a:pos x="52" y="0"/>
                </a:cxn>
              </a:cxnLst>
              <a:pathLst>
                <a:path w="6" h="8">
                  <a:moveTo>
                    <a:pt x="5" y="0"/>
                  </a:moveTo>
                  <a:cubicBezTo>
                    <a:pt x="6" y="2"/>
                    <a:pt x="6" y="6"/>
                    <a:pt x="4" y="8"/>
                  </a:cubicBezTo>
                  <a:cubicBezTo>
                    <a:pt x="3" y="7"/>
                    <a:pt x="1" y="7"/>
                    <a:pt x="0" y="7"/>
                  </a:cubicBezTo>
                  <a:cubicBezTo>
                    <a:pt x="1" y="7"/>
                    <a:pt x="3" y="7"/>
                    <a:pt x="5" y="6"/>
                  </a:cubicBezTo>
                  <a:cubicBezTo>
                    <a:pt x="5" y="5"/>
                    <a:pt x="6" y="1"/>
                    <a:pt x="5" y="0"/>
                  </a:cubicBezTo>
                </a:path>
              </a:pathLst>
            </a:custGeom>
            <a:solidFill>
              <a:srgbClr val="84C3D2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43" name="Freeform 540"/>
            <p:cNvSpPr/>
            <p:nvPr>
              <p:custDataLst>
                <p:tags r:id="rId535"/>
              </p:custDataLst>
            </p:nvPr>
          </p:nvSpPr>
          <p:spPr>
            <a:xfrm>
              <a:off x="3585" y="3446"/>
              <a:ext cx="23" cy="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95"/>
                </a:cxn>
                <a:cxn ang="0">
                  <a:pos x="85" y="83"/>
                </a:cxn>
                <a:cxn ang="0">
                  <a:pos x="122" y="33"/>
                </a:cxn>
                <a:cxn ang="0">
                  <a:pos x="48" y="83"/>
                </a:cxn>
                <a:cxn ang="0">
                  <a:pos x="0" y="0"/>
                </a:cxn>
              </a:cxnLst>
              <a:pathLst>
                <a:path w="10" h="8">
                  <a:moveTo>
                    <a:pt x="0" y="0"/>
                  </a:moveTo>
                  <a:cubicBezTo>
                    <a:pt x="1" y="2"/>
                    <a:pt x="2" y="5"/>
                    <a:pt x="4" y="6"/>
                  </a:cubicBezTo>
                  <a:cubicBezTo>
                    <a:pt x="6" y="8"/>
                    <a:pt x="6" y="7"/>
                    <a:pt x="7" y="5"/>
                  </a:cubicBezTo>
                  <a:cubicBezTo>
                    <a:pt x="7" y="4"/>
                    <a:pt x="9" y="3"/>
                    <a:pt x="10" y="2"/>
                  </a:cubicBezTo>
                  <a:cubicBezTo>
                    <a:pt x="7" y="3"/>
                    <a:pt x="6" y="5"/>
                    <a:pt x="4" y="5"/>
                  </a:cubicBezTo>
                  <a:cubicBezTo>
                    <a:pt x="2" y="4"/>
                    <a:pt x="1" y="2"/>
                    <a:pt x="0" y="0"/>
                  </a:cubicBezTo>
                </a:path>
              </a:pathLst>
            </a:custGeom>
            <a:solidFill>
              <a:srgbClr val="84C3D2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44" name="Freeform 541"/>
            <p:cNvSpPr/>
            <p:nvPr>
              <p:custDataLst>
                <p:tags r:id="rId536"/>
              </p:custDataLst>
            </p:nvPr>
          </p:nvSpPr>
          <p:spPr>
            <a:xfrm>
              <a:off x="3666" y="3507"/>
              <a:ext cx="21" cy="24"/>
            </a:xfrm>
            <a:custGeom>
              <a:avLst/>
              <a:gdLst/>
              <a:ahLst/>
              <a:cxnLst>
                <a:cxn ang="0">
                  <a:pos x="114" y="0"/>
                </a:cxn>
                <a:cxn ang="0">
                  <a:pos x="65" y="58"/>
                </a:cxn>
                <a:cxn ang="0">
                  <a:pos x="0" y="139"/>
                </a:cxn>
                <a:cxn ang="0">
                  <a:pos x="37" y="58"/>
                </a:cxn>
                <a:cxn ang="0">
                  <a:pos x="114" y="0"/>
                </a:cxn>
              </a:cxnLst>
              <a:pathLst>
                <a:path w="9" h="10">
                  <a:moveTo>
                    <a:pt x="9" y="0"/>
                  </a:moveTo>
                  <a:cubicBezTo>
                    <a:pt x="8" y="2"/>
                    <a:pt x="6" y="3"/>
                    <a:pt x="5" y="4"/>
                  </a:cubicBezTo>
                  <a:cubicBezTo>
                    <a:pt x="3" y="6"/>
                    <a:pt x="1" y="8"/>
                    <a:pt x="0" y="10"/>
                  </a:cubicBezTo>
                  <a:cubicBezTo>
                    <a:pt x="2" y="8"/>
                    <a:pt x="2" y="5"/>
                    <a:pt x="3" y="4"/>
                  </a:cubicBezTo>
                  <a:cubicBezTo>
                    <a:pt x="5" y="2"/>
                    <a:pt x="8" y="1"/>
                    <a:pt x="9" y="0"/>
                  </a:cubicBezTo>
                </a:path>
              </a:pathLst>
            </a:custGeom>
            <a:solidFill>
              <a:srgbClr val="84C3D2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45" name="Freeform 542"/>
            <p:cNvSpPr/>
            <p:nvPr>
              <p:custDataLst>
                <p:tags r:id="rId537"/>
              </p:custDataLst>
            </p:nvPr>
          </p:nvSpPr>
          <p:spPr>
            <a:xfrm>
              <a:off x="3612" y="3483"/>
              <a:ext cx="20" cy="9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53" y="11"/>
                </a:cxn>
                <a:cxn ang="0">
                  <a:pos x="98" y="45"/>
                </a:cxn>
                <a:cxn ang="0">
                  <a:pos x="89" y="11"/>
                </a:cxn>
                <a:cxn ang="0">
                  <a:pos x="53" y="0"/>
                </a:cxn>
                <a:cxn ang="0">
                  <a:pos x="9" y="25"/>
                </a:cxn>
              </a:cxnLst>
              <a:pathLst>
                <a:path w="9" h="4">
                  <a:moveTo>
                    <a:pt x="0" y="1"/>
                  </a:moveTo>
                  <a:cubicBezTo>
                    <a:pt x="2" y="2"/>
                    <a:pt x="3" y="0"/>
                    <a:pt x="5" y="1"/>
                  </a:cubicBezTo>
                  <a:cubicBezTo>
                    <a:pt x="7" y="2"/>
                    <a:pt x="8" y="3"/>
                    <a:pt x="9" y="4"/>
                  </a:cubicBezTo>
                  <a:cubicBezTo>
                    <a:pt x="8" y="3"/>
                    <a:pt x="9" y="2"/>
                    <a:pt x="8" y="1"/>
                  </a:cubicBezTo>
                  <a:cubicBezTo>
                    <a:pt x="7" y="1"/>
                    <a:pt x="6" y="0"/>
                    <a:pt x="5" y="0"/>
                  </a:cubicBezTo>
                  <a:cubicBezTo>
                    <a:pt x="4" y="0"/>
                    <a:pt x="1" y="0"/>
                    <a:pt x="1" y="2"/>
                  </a:cubicBezTo>
                </a:path>
              </a:pathLst>
            </a:custGeom>
            <a:solidFill>
              <a:srgbClr val="84C3D2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46" name="Freeform 543"/>
            <p:cNvSpPr/>
            <p:nvPr>
              <p:custDataLst>
                <p:tags r:id="rId538"/>
              </p:custDataLst>
            </p:nvPr>
          </p:nvSpPr>
          <p:spPr>
            <a:xfrm>
              <a:off x="3603" y="3413"/>
              <a:ext cx="5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" y="8"/>
                </a:cxn>
                <a:cxn ang="0">
                  <a:pos x="0" y="0"/>
                </a:cxn>
              </a:cxnLst>
              <a:pathLst>
                <a:path w="2" h="2">
                  <a:moveTo>
                    <a:pt x="0" y="0"/>
                  </a:moveTo>
                  <a:cubicBezTo>
                    <a:pt x="1" y="0"/>
                    <a:pt x="2" y="0"/>
                    <a:pt x="1" y="1"/>
                  </a:cubicBezTo>
                  <a:cubicBezTo>
                    <a:pt x="1" y="2"/>
                    <a:pt x="0" y="1"/>
                    <a:pt x="0" y="0"/>
                  </a:cubicBezTo>
                </a:path>
              </a:pathLst>
            </a:custGeom>
            <a:noFill/>
            <a:ln w="4763" cap="flat" cmpd="sng">
              <a:solidFill>
                <a:srgbClr val="D1EEF5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47" name="Freeform 544"/>
            <p:cNvSpPr/>
            <p:nvPr>
              <p:custDataLst>
                <p:tags r:id="rId539"/>
              </p:custDataLst>
            </p:nvPr>
          </p:nvSpPr>
          <p:spPr>
            <a:xfrm>
              <a:off x="3800" y="3507"/>
              <a:ext cx="106" cy="92"/>
            </a:xfrm>
            <a:custGeom>
              <a:avLst/>
              <a:gdLst/>
              <a:ahLst/>
              <a:cxnLst>
                <a:cxn ang="0">
                  <a:pos x="255" y="29"/>
                </a:cxn>
                <a:cxn ang="0">
                  <a:pos x="162" y="87"/>
                </a:cxn>
                <a:cxn ang="0">
                  <a:pos x="147" y="211"/>
                </a:cxn>
                <a:cxn ang="0">
                  <a:pos x="36" y="399"/>
                </a:cxn>
                <a:cxn ang="0">
                  <a:pos x="81" y="409"/>
                </a:cxn>
                <a:cxn ang="0">
                  <a:pos x="174" y="470"/>
                </a:cxn>
                <a:cxn ang="0">
                  <a:pos x="264" y="450"/>
                </a:cxn>
                <a:cxn ang="0">
                  <a:pos x="332" y="528"/>
                </a:cxn>
                <a:cxn ang="0">
                  <a:pos x="458" y="339"/>
                </a:cxn>
                <a:cxn ang="0">
                  <a:pos x="483" y="211"/>
                </a:cxn>
                <a:cxn ang="0">
                  <a:pos x="539" y="87"/>
                </a:cxn>
                <a:cxn ang="0">
                  <a:pos x="467" y="41"/>
                </a:cxn>
                <a:cxn ang="0">
                  <a:pos x="356" y="0"/>
                </a:cxn>
                <a:cxn ang="0">
                  <a:pos x="255" y="29"/>
                </a:cxn>
              </a:cxnLst>
              <a:pathLst>
                <a:path w="47" h="38">
                  <a:moveTo>
                    <a:pt x="22" y="2"/>
                  </a:moveTo>
                  <a:cubicBezTo>
                    <a:pt x="20" y="3"/>
                    <a:pt x="16" y="5"/>
                    <a:pt x="14" y="6"/>
                  </a:cubicBezTo>
                  <a:cubicBezTo>
                    <a:pt x="10" y="10"/>
                    <a:pt x="14" y="11"/>
                    <a:pt x="13" y="15"/>
                  </a:cubicBezTo>
                  <a:cubicBezTo>
                    <a:pt x="12" y="18"/>
                    <a:pt x="0" y="23"/>
                    <a:pt x="3" y="28"/>
                  </a:cubicBezTo>
                  <a:cubicBezTo>
                    <a:pt x="3" y="28"/>
                    <a:pt x="7" y="29"/>
                    <a:pt x="7" y="29"/>
                  </a:cubicBezTo>
                  <a:cubicBezTo>
                    <a:pt x="9" y="31"/>
                    <a:pt x="12" y="33"/>
                    <a:pt x="15" y="33"/>
                  </a:cubicBezTo>
                  <a:cubicBezTo>
                    <a:pt x="17" y="33"/>
                    <a:pt x="20" y="31"/>
                    <a:pt x="23" y="32"/>
                  </a:cubicBezTo>
                  <a:cubicBezTo>
                    <a:pt x="26" y="32"/>
                    <a:pt x="27" y="36"/>
                    <a:pt x="29" y="37"/>
                  </a:cubicBezTo>
                  <a:cubicBezTo>
                    <a:pt x="34" y="38"/>
                    <a:pt x="39" y="28"/>
                    <a:pt x="40" y="24"/>
                  </a:cubicBezTo>
                  <a:cubicBezTo>
                    <a:pt x="40" y="21"/>
                    <a:pt x="40" y="18"/>
                    <a:pt x="42" y="15"/>
                  </a:cubicBezTo>
                  <a:cubicBezTo>
                    <a:pt x="43" y="12"/>
                    <a:pt x="47" y="9"/>
                    <a:pt x="47" y="6"/>
                  </a:cubicBezTo>
                  <a:cubicBezTo>
                    <a:pt x="47" y="2"/>
                    <a:pt x="44" y="3"/>
                    <a:pt x="41" y="3"/>
                  </a:cubicBezTo>
                  <a:cubicBezTo>
                    <a:pt x="38" y="2"/>
                    <a:pt x="35" y="0"/>
                    <a:pt x="31" y="0"/>
                  </a:cubicBezTo>
                  <a:cubicBezTo>
                    <a:pt x="29" y="0"/>
                    <a:pt x="24" y="1"/>
                    <a:pt x="22" y="2"/>
                  </a:cubicBezTo>
                </a:path>
              </a:pathLst>
            </a:custGeom>
            <a:solidFill>
              <a:srgbClr val="D1EEF5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48" name="Freeform 545"/>
            <p:cNvSpPr/>
            <p:nvPr>
              <p:custDataLst>
                <p:tags r:id="rId540"/>
              </p:custDataLst>
            </p:nvPr>
          </p:nvSpPr>
          <p:spPr>
            <a:xfrm>
              <a:off x="3800" y="3507"/>
              <a:ext cx="106" cy="92"/>
            </a:xfrm>
            <a:custGeom>
              <a:avLst/>
              <a:gdLst/>
              <a:ahLst/>
              <a:cxnLst>
                <a:cxn ang="0">
                  <a:pos x="255" y="29"/>
                </a:cxn>
                <a:cxn ang="0">
                  <a:pos x="162" y="87"/>
                </a:cxn>
                <a:cxn ang="0">
                  <a:pos x="147" y="211"/>
                </a:cxn>
                <a:cxn ang="0">
                  <a:pos x="36" y="399"/>
                </a:cxn>
                <a:cxn ang="0">
                  <a:pos x="81" y="409"/>
                </a:cxn>
                <a:cxn ang="0">
                  <a:pos x="174" y="470"/>
                </a:cxn>
                <a:cxn ang="0">
                  <a:pos x="264" y="450"/>
                </a:cxn>
                <a:cxn ang="0">
                  <a:pos x="332" y="528"/>
                </a:cxn>
                <a:cxn ang="0">
                  <a:pos x="458" y="339"/>
                </a:cxn>
                <a:cxn ang="0">
                  <a:pos x="483" y="211"/>
                </a:cxn>
                <a:cxn ang="0">
                  <a:pos x="539" y="87"/>
                </a:cxn>
                <a:cxn ang="0">
                  <a:pos x="467" y="41"/>
                </a:cxn>
                <a:cxn ang="0">
                  <a:pos x="356" y="0"/>
                </a:cxn>
                <a:cxn ang="0">
                  <a:pos x="255" y="29"/>
                </a:cxn>
              </a:cxnLst>
              <a:pathLst>
                <a:path w="47" h="38">
                  <a:moveTo>
                    <a:pt x="22" y="2"/>
                  </a:moveTo>
                  <a:cubicBezTo>
                    <a:pt x="20" y="3"/>
                    <a:pt x="16" y="5"/>
                    <a:pt x="14" y="6"/>
                  </a:cubicBezTo>
                  <a:cubicBezTo>
                    <a:pt x="10" y="10"/>
                    <a:pt x="14" y="11"/>
                    <a:pt x="13" y="15"/>
                  </a:cubicBezTo>
                  <a:cubicBezTo>
                    <a:pt x="12" y="18"/>
                    <a:pt x="0" y="23"/>
                    <a:pt x="3" y="28"/>
                  </a:cubicBezTo>
                  <a:cubicBezTo>
                    <a:pt x="3" y="28"/>
                    <a:pt x="7" y="29"/>
                    <a:pt x="7" y="29"/>
                  </a:cubicBezTo>
                  <a:cubicBezTo>
                    <a:pt x="9" y="31"/>
                    <a:pt x="12" y="33"/>
                    <a:pt x="15" y="33"/>
                  </a:cubicBezTo>
                  <a:cubicBezTo>
                    <a:pt x="17" y="33"/>
                    <a:pt x="20" y="31"/>
                    <a:pt x="23" y="32"/>
                  </a:cubicBezTo>
                  <a:cubicBezTo>
                    <a:pt x="26" y="32"/>
                    <a:pt x="27" y="36"/>
                    <a:pt x="29" y="37"/>
                  </a:cubicBezTo>
                  <a:cubicBezTo>
                    <a:pt x="34" y="38"/>
                    <a:pt x="39" y="28"/>
                    <a:pt x="40" y="24"/>
                  </a:cubicBezTo>
                  <a:cubicBezTo>
                    <a:pt x="40" y="21"/>
                    <a:pt x="40" y="18"/>
                    <a:pt x="42" y="15"/>
                  </a:cubicBezTo>
                  <a:cubicBezTo>
                    <a:pt x="43" y="12"/>
                    <a:pt x="47" y="9"/>
                    <a:pt x="47" y="6"/>
                  </a:cubicBezTo>
                  <a:cubicBezTo>
                    <a:pt x="47" y="2"/>
                    <a:pt x="44" y="3"/>
                    <a:pt x="41" y="3"/>
                  </a:cubicBezTo>
                  <a:cubicBezTo>
                    <a:pt x="38" y="2"/>
                    <a:pt x="35" y="0"/>
                    <a:pt x="31" y="0"/>
                  </a:cubicBezTo>
                  <a:cubicBezTo>
                    <a:pt x="29" y="0"/>
                    <a:pt x="24" y="1"/>
                    <a:pt x="22" y="2"/>
                  </a:cubicBezTo>
                </a:path>
              </a:pathLst>
            </a:custGeom>
            <a:noFill/>
            <a:ln w="7938" cap="rnd" cmpd="sng">
              <a:solidFill>
                <a:srgbClr val="333333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49" name="Freeform 546"/>
            <p:cNvSpPr/>
            <p:nvPr>
              <p:custDataLst>
                <p:tags r:id="rId541"/>
              </p:custDataLst>
            </p:nvPr>
          </p:nvSpPr>
          <p:spPr>
            <a:xfrm>
              <a:off x="3836" y="3533"/>
              <a:ext cx="16" cy="22"/>
            </a:xfrm>
            <a:custGeom>
              <a:avLst/>
              <a:gdLst/>
              <a:ahLst/>
              <a:cxnLst>
                <a:cxn ang="0">
                  <a:pos x="73" y="0"/>
                </a:cxn>
                <a:cxn ang="0">
                  <a:pos x="57" y="12"/>
                </a:cxn>
                <a:cxn ang="0">
                  <a:pos x="48" y="59"/>
                </a:cxn>
                <a:cxn ang="0">
                  <a:pos x="37" y="132"/>
                </a:cxn>
                <a:cxn ang="0">
                  <a:pos x="57" y="71"/>
                </a:cxn>
                <a:cxn ang="0">
                  <a:pos x="85" y="0"/>
                </a:cxn>
              </a:cxnLst>
              <a:pathLst>
                <a:path w="7" h="9">
                  <a:moveTo>
                    <a:pt x="6" y="0"/>
                  </a:moveTo>
                  <a:cubicBezTo>
                    <a:pt x="6" y="0"/>
                    <a:pt x="5" y="1"/>
                    <a:pt x="5" y="1"/>
                  </a:cubicBezTo>
                  <a:cubicBezTo>
                    <a:pt x="4" y="2"/>
                    <a:pt x="4" y="3"/>
                    <a:pt x="4" y="4"/>
                  </a:cubicBezTo>
                  <a:cubicBezTo>
                    <a:pt x="3" y="5"/>
                    <a:pt x="0" y="8"/>
                    <a:pt x="3" y="9"/>
                  </a:cubicBezTo>
                  <a:cubicBezTo>
                    <a:pt x="2" y="7"/>
                    <a:pt x="4" y="7"/>
                    <a:pt x="5" y="5"/>
                  </a:cubicBezTo>
                  <a:cubicBezTo>
                    <a:pt x="5" y="3"/>
                    <a:pt x="5" y="2"/>
                    <a:pt x="7" y="0"/>
                  </a:cubicBezTo>
                </a:path>
              </a:pathLst>
            </a:custGeom>
            <a:solidFill>
              <a:srgbClr val="F7FCFD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50" name="Freeform 547"/>
            <p:cNvSpPr/>
            <p:nvPr>
              <p:custDataLst>
                <p:tags r:id="rId542"/>
              </p:custDataLst>
            </p:nvPr>
          </p:nvSpPr>
          <p:spPr>
            <a:xfrm>
              <a:off x="3832" y="3528"/>
              <a:ext cx="25" cy="42"/>
            </a:xfrm>
            <a:custGeom>
              <a:avLst/>
              <a:gdLst/>
              <a:ahLst/>
              <a:cxnLst>
                <a:cxn ang="0">
                  <a:pos x="130" y="0"/>
                </a:cxn>
                <a:cxn ang="0">
                  <a:pos x="57" y="42"/>
                </a:cxn>
                <a:cxn ang="0">
                  <a:pos x="57" y="74"/>
                </a:cxn>
                <a:cxn ang="0">
                  <a:pos x="36" y="121"/>
                </a:cxn>
                <a:cxn ang="0">
                  <a:pos x="25" y="195"/>
                </a:cxn>
                <a:cxn ang="0">
                  <a:pos x="93" y="257"/>
                </a:cxn>
              </a:cxnLst>
              <a:pathLst>
                <a:path w="11" h="17">
                  <a:moveTo>
                    <a:pt x="11" y="0"/>
                  </a:moveTo>
                  <a:cubicBezTo>
                    <a:pt x="10" y="0"/>
                    <a:pt x="6" y="1"/>
                    <a:pt x="5" y="3"/>
                  </a:cubicBezTo>
                  <a:cubicBezTo>
                    <a:pt x="5" y="4"/>
                    <a:pt x="5" y="4"/>
                    <a:pt x="5" y="5"/>
                  </a:cubicBezTo>
                  <a:cubicBezTo>
                    <a:pt x="4" y="6"/>
                    <a:pt x="4" y="7"/>
                    <a:pt x="3" y="8"/>
                  </a:cubicBezTo>
                  <a:cubicBezTo>
                    <a:pt x="2" y="9"/>
                    <a:pt x="0" y="11"/>
                    <a:pt x="2" y="13"/>
                  </a:cubicBezTo>
                  <a:cubicBezTo>
                    <a:pt x="4" y="15"/>
                    <a:pt x="8" y="13"/>
                    <a:pt x="8" y="17"/>
                  </a:cubicBezTo>
                </a:path>
              </a:pathLst>
            </a:custGeom>
            <a:noFill/>
            <a:ln w="4763" cap="rnd" cmpd="sng">
              <a:solidFill>
                <a:srgbClr val="333333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51" name="Freeform 548"/>
            <p:cNvSpPr/>
            <p:nvPr>
              <p:custDataLst>
                <p:tags r:id="rId543"/>
              </p:custDataLst>
            </p:nvPr>
          </p:nvSpPr>
          <p:spPr>
            <a:xfrm>
              <a:off x="3852" y="3526"/>
              <a:ext cx="5" cy="5"/>
            </a:xfrm>
            <a:custGeom>
              <a:avLst/>
              <a:gdLst/>
              <a:ahLst/>
              <a:cxnLst>
                <a:cxn ang="0">
                  <a:pos x="33" y="33"/>
                </a:cxn>
                <a:cxn ang="0">
                  <a:pos x="20" y="0"/>
                </a:cxn>
                <a:cxn ang="0">
                  <a:pos x="20" y="33"/>
                </a:cxn>
              </a:cxnLst>
              <a:pathLst>
                <a:path w="2" h="2">
                  <a:moveTo>
                    <a:pt x="2" y="2"/>
                  </a:moveTo>
                  <a:cubicBezTo>
                    <a:pt x="2" y="1"/>
                    <a:pt x="2" y="0"/>
                    <a:pt x="1" y="0"/>
                  </a:cubicBezTo>
                  <a:cubicBezTo>
                    <a:pt x="0" y="0"/>
                    <a:pt x="1" y="2"/>
                    <a:pt x="1" y="2"/>
                  </a:cubicBezTo>
                </a:path>
              </a:pathLst>
            </a:custGeom>
            <a:noFill/>
            <a:ln w="4763" cap="flat" cmpd="sng">
              <a:solidFill>
                <a:srgbClr val="D1EEF5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52" name="Freeform 549"/>
            <p:cNvSpPr/>
            <p:nvPr>
              <p:custDataLst>
                <p:tags r:id="rId544"/>
              </p:custDataLst>
            </p:nvPr>
          </p:nvSpPr>
          <p:spPr>
            <a:xfrm>
              <a:off x="3847" y="3562"/>
              <a:ext cx="5" cy="5"/>
            </a:xfrm>
            <a:custGeom>
              <a:avLst/>
              <a:gdLst/>
              <a:ahLst/>
              <a:cxnLst>
                <a:cxn ang="0">
                  <a:pos x="20" y="33"/>
                </a:cxn>
                <a:cxn ang="0">
                  <a:pos x="0" y="20"/>
                </a:cxn>
              </a:cxnLst>
              <a:pathLst>
                <a:path w="2" h="2">
                  <a:moveTo>
                    <a:pt x="1" y="2"/>
                  </a:moveTo>
                  <a:cubicBezTo>
                    <a:pt x="2" y="2"/>
                    <a:pt x="2" y="0"/>
                    <a:pt x="0" y="1"/>
                  </a:cubicBezTo>
                </a:path>
              </a:pathLst>
            </a:custGeom>
            <a:noFill/>
            <a:ln w="4763" cap="flat" cmpd="sng">
              <a:solidFill>
                <a:srgbClr val="D1EEF5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53" name="Freeform 550"/>
            <p:cNvSpPr/>
            <p:nvPr>
              <p:custDataLst>
                <p:tags r:id="rId545"/>
              </p:custDataLst>
            </p:nvPr>
          </p:nvSpPr>
          <p:spPr>
            <a:xfrm>
              <a:off x="3804" y="3555"/>
              <a:ext cx="46" cy="29"/>
            </a:xfrm>
            <a:custGeom>
              <a:avLst/>
              <a:gdLst/>
              <a:ahLst/>
              <a:cxnLst>
                <a:cxn ang="0">
                  <a:pos x="28" y="70"/>
                </a:cxn>
                <a:cxn ang="0">
                  <a:pos x="48" y="111"/>
                </a:cxn>
                <a:cxn ang="0">
                  <a:pos x="122" y="157"/>
                </a:cxn>
                <a:cxn ang="0">
                  <a:pos x="170" y="169"/>
                </a:cxn>
                <a:cxn ang="0">
                  <a:pos x="244" y="157"/>
                </a:cxn>
                <a:cxn ang="0">
                  <a:pos x="216" y="140"/>
                </a:cxn>
                <a:cxn ang="0">
                  <a:pos x="216" y="87"/>
                </a:cxn>
                <a:cxn ang="0">
                  <a:pos x="159" y="41"/>
                </a:cxn>
                <a:cxn ang="0">
                  <a:pos x="147" y="12"/>
                </a:cxn>
                <a:cxn ang="0">
                  <a:pos x="131" y="0"/>
                </a:cxn>
                <a:cxn ang="0">
                  <a:pos x="48" y="58"/>
                </a:cxn>
              </a:cxnLst>
              <a:pathLst>
                <a:path w="20" h="12">
                  <a:moveTo>
                    <a:pt x="2" y="5"/>
                  </a:moveTo>
                  <a:cubicBezTo>
                    <a:pt x="0" y="7"/>
                    <a:pt x="3" y="7"/>
                    <a:pt x="4" y="8"/>
                  </a:cubicBezTo>
                  <a:cubicBezTo>
                    <a:pt x="6" y="9"/>
                    <a:pt x="8" y="9"/>
                    <a:pt x="10" y="11"/>
                  </a:cubicBezTo>
                  <a:cubicBezTo>
                    <a:pt x="11" y="12"/>
                    <a:pt x="12" y="12"/>
                    <a:pt x="14" y="12"/>
                  </a:cubicBezTo>
                  <a:cubicBezTo>
                    <a:pt x="16" y="11"/>
                    <a:pt x="18" y="11"/>
                    <a:pt x="20" y="11"/>
                  </a:cubicBezTo>
                  <a:cubicBezTo>
                    <a:pt x="20" y="11"/>
                    <a:pt x="19" y="10"/>
                    <a:pt x="18" y="10"/>
                  </a:cubicBezTo>
                  <a:cubicBezTo>
                    <a:pt x="18" y="9"/>
                    <a:pt x="18" y="8"/>
                    <a:pt x="18" y="6"/>
                  </a:cubicBezTo>
                  <a:cubicBezTo>
                    <a:pt x="18" y="3"/>
                    <a:pt x="15" y="4"/>
                    <a:pt x="13" y="3"/>
                  </a:cubicBezTo>
                  <a:cubicBezTo>
                    <a:pt x="12" y="3"/>
                    <a:pt x="13" y="2"/>
                    <a:pt x="12" y="1"/>
                  </a:cubicBezTo>
                  <a:cubicBezTo>
                    <a:pt x="12" y="0"/>
                    <a:pt x="12" y="0"/>
                    <a:pt x="11" y="0"/>
                  </a:cubicBezTo>
                  <a:cubicBezTo>
                    <a:pt x="8" y="1"/>
                    <a:pt x="6" y="2"/>
                    <a:pt x="4" y="4"/>
                  </a:cubicBezTo>
                </a:path>
              </a:pathLst>
            </a:custGeom>
            <a:solidFill>
              <a:srgbClr val="AADCE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54" name="Freeform 551"/>
            <p:cNvSpPr/>
            <p:nvPr>
              <p:custDataLst>
                <p:tags r:id="rId546"/>
              </p:custDataLst>
            </p:nvPr>
          </p:nvSpPr>
          <p:spPr>
            <a:xfrm>
              <a:off x="3857" y="3516"/>
              <a:ext cx="49" cy="80"/>
            </a:xfrm>
            <a:custGeom>
              <a:avLst/>
              <a:gdLst/>
              <a:ahLst/>
              <a:cxnLst>
                <a:cxn ang="0">
                  <a:pos x="189" y="128"/>
                </a:cxn>
                <a:cxn ang="0">
                  <a:pos x="145" y="272"/>
                </a:cxn>
                <a:cxn ang="0">
                  <a:pos x="118" y="359"/>
                </a:cxn>
                <a:cxn ang="0">
                  <a:pos x="100" y="412"/>
                </a:cxn>
                <a:cxn ang="0">
                  <a:pos x="45" y="441"/>
                </a:cxn>
                <a:cxn ang="0">
                  <a:pos x="36" y="412"/>
                </a:cxn>
                <a:cxn ang="0">
                  <a:pos x="0" y="383"/>
                </a:cxn>
                <a:cxn ang="0">
                  <a:pos x="20" y="383"/>
                </a:cxn>
                <a:cxn ang="0">
                  <a:pos x="45" y="400"/>
                </a:cxn>
                <a:cxn ang="0">
                  <a:pos x="89" y="359"/>
                </a:cxn>
                <a:cxn ang="0">
                  <a:pos x="100" y="330"/>
                </a:cxn>
                <a:cxn ang="0">
                  <a:pos x="100" y="281"/>
                </a:cxn>
                <a:cxn ang="0">
                  <a:pos x="118" y="211"/>
                </a:cxn>
                <a:cxn ang="0">
                  <a:pos x="145" y="158"/>
                </a:cxn>
                <a:cxn ang="0">
                  <a:pos x="178" y="112"/>
                </a:cxn>
                <a:cxn ang="0">
                  <a:pos x="223" y="0"/>
                </a:cxn>
                <a:cxn ang="0">
                  <a:pos x="198" y="99"/>
                </a:cxn>
              </a:cxnLst>
              <a:pathLst>
                <a:path w="22" h="33">
                  <a:moveTo>
                    <a:pt x="17" y="9"/>
                  </a:moveTo>
                  <a:cubicBezTo>
                    <a:pt x="14" y="12"/>
                    <a:pt x="14" y="16"/>
                    <a:pt x="13" y="19"/>
                  </a:cubicBezTo>
                  <a:cubicBezTo>
                    <a:pt x="13" y="21"/>
                    <a:pt x="12" y="23"/>
                    <a:pt x="11" y="25"/>
                  </a:cubicBezTo>
                  <a:cubicBezTo>
                    <a:pt x="11" y="26"/>
                    <a:pt x="10" y="27"/>
                    <a:pt x="9" y="29"/>
                  </a:cubicBezTo>
                  <a:cubicBezTo>
                    <a:pt x="8" y="30"/>
                    <a:pt x="6" y="33"/>
                    <a:pt x="4" y="31"/>
                  </a:cubicBezTo>
                  <a:cubicBezTo>
                    <a:pt x="4" y="31"/>
                    <a:pt x="3" y="30"/>
                    <a:pt x="3" y="29"/>
                  </a:cubicBezTo>
                  <a:cubicBezTo>
                    <a:pt x="2" y="28"/>
                    <a:pt x="1" y="27"/>
                    <a:pt x="0" y="27"/>
                  </a:cubicBezTo>
                  <a:cubicBezTo>
                    <a:pt x="0" y="27"/>
                    <a:pt x="1" y="27"/>
                    <a:pt x="2" y="27"/>
                  </a:cubicBezTo>
                  <a:cubicBezTo>
                    <a:pt x="3" y="27"/>
                    <a:pt x="3" y="28"/>
                    <a:pt x="4" y="28"/>
                  </a:cubicBezTo>
                  <a:cubicBezTo>
                    <a:pt x="6" y="29"/>
                    <a:pt x="7" y="27"/>
                    <a:pt x="8" y="25"/>
                  </a:cubicBezTo>
                  <a:cubicBezTo>
                    <a:pt x="9" y="25"/>
                    <a:pt x="9" y="24"/>
                    <a:pt x="9" y="23"/>
                  </a:cubicBezTo>
                  <a:cubicBezTo>
                    <a:pt x="9" y="21"/>
                    <a:pt x="9" y="21"/>
                    <a:pt x="9" y="20"/>
                  </a:cubicBezTo>
                  <a:cubicBezTo>
                    <a:pt x="8" y="18"/>
                    <a:pt x="10" y="16"/>
                    <a:pt x="11" y="15"/>
                  </a:cubicBezTo>
                  <a:cubicBezTo>
                    <a:pt x="11" y="13"/>
                    <a:pt x="12" y="12"/>
                    <a:pt x="13" y="11"/>
                  </a:cubicBezTo>
                  <a:cubicBezTo>
                    <a:pt x="14" y="10"/>
                    <a:pt x="15" y="9"/>
                    <a:pt x="16" y="8"/>
                  </a:cubicBezTo>
                  <a:cubicBezTo>
                    <a:pt x="18" y="6"/>
                    <a:pt x="19" y="3"/>
                    <a:pt x="20" y="0"/>
                  </a:cubicBezTo>
                  <a:cubicBezTo>
                    <a:pt x="22" y="2"/>
                    <a:pt x="19" y="6"/>
                    <a:pt x="18" y="7"/>
                  </a:cubicBezTo>
                </a:path>
              </a:pathLst>
            </a:custGeom>
            <a:solidFill>
              <a:srgbClr val="AADCE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55" name="Freeform 552"/>
            <p:cNvSpPr/>
            <p:nvPr>
              <p:custDataLst>
                <p:tags r:id="rId547"/>
              </p:custDataLst>
            </p:nvPr>
          </p:nvSpPr>
          <p:spPr>
            <a:xfrm>
              <a:off x="3832" y="3531"/>
              <a:ext cx="15" cy="31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51" y="29"/>
                </a:cxn>
                <a:cxn ang="0">
                  <a:pos x="28" y="69"/>
                </a:cxn>
                <a:cxn ang="0">
                  <a:pos x="9" y="107"/>
                </a:cxn>
                <a:cxn ang="0">
                  <a:pos x="9" y="148"/>
                </a:cxn>
                <a:cxn ang="0">
                  <a:pos x="9" y="176"/>
                </a:cxn>
                <a:cxn ang="0">
                  <a:pos x="0" y="107"/>
                </a:cxn>
                <a:cxn ang="0">
                  <a:pos x="28" y="57"/>
                </a:cxn>
                <a:cxn ang="0">
                  <a:pos x="51" y="12"/>
                </a:cxn>
                <a:cxn ang="0">
                  <a:pos x="69" y="0"/>
                </a:cxn>
              </a:cxnLst>
              <a:pathLst>
                <a:path w="7" h="13">
                  <a:moveTo>
                    <a:pt x="6" y="0"/>
                  </a:moveTo>
                  <a:cubicBezTo>
                    <a:pt x="6" y="1"/>
                    <a:pt x="5" y="1"/>
                    <a:pt x="5" y="2"/>
                  </a:cubicBezTo>
                  <a:cubicBezTo>
                    <a:pt x="4" y="3"/>
                    <a:pt x="4" y="4"/>
                    <a:pt x="3" y="5"/>
                  </a:cubicBezTo>
                  <a:cubicBezTo>
                    <a:pt x="3" y="6"/>
                    <a:pt x="2" y="7"/>
                    <a:pt x="1" y="8"/>
                  </a:cubicBezTo>
                  <a:cubicBezTo>
                    <a:pt x="1" y="9"/>
                    <a:pt x="1" y="10"/>
                    <a:pt x="1" y="11"/>
                  </a:cubicBezTo>
                  <a:cubicBezTo>
                    <a:pt x="0" y="12"/>
                    <a:pt x="1" y="12"/>
                    <a:pt x="1" y="13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1" y="6"/>
                    <a:pt x="2" y="5"/>
                    <a:pt x="3" y="4"/>
                  </a:cubicBezTo>
                  <a:cubicBezTo>
                    <a:pt x="4" y="2"/>
                    <a:pt x="4" y="1"/>
                    <a:pt x="5" y="1"/>
                  </a:cubicBezTo>
                  <a:cubicBezTo>
                    <a:pt x="6" y="0"/>
                    <a:pt x="7" y="0"/>
                    <a:pt x="7" y="0"/>
                  </a:cubicBezTo>
                </a:path>
              </a:pathLst>
            </a:custGeom>
            <a:solidFill>
              <a:srgbClr val="AADCE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56" name="Freeform 553"/>
            <p:cNvSpPr/>
            <p:nvPr>
              <p:custDataLst>
                <p:tags r:id="rId548"/>
              </p:custDataLst>
            </p:nvPr>
          </p:nvSpPr>
          <p:spPr>
            <a:xfrm>
              <a:off x="3820" y="3548"/>
              <a:ext cx="14" cy="22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37" y="42"/>
                </a:cxn>
                <a:cxn ang="0">
                  <a:pos x="0" y="90"/>
                </a:cxn>
                <a:cxn ang="0">
                  <a:pos x="49" y="103"/>
                </a:cxn>
              </a:cxnLst>
              <a:pathLst>
                <a:path w="6" h="9">
                  <a:moveTo>
                    <a:pt x="6" y="0"/>
                  </a:moveTo>
                  <a:cubicBezTo>
                    <a:pt x="5" y="1"/>
                    <a:pt x="4" y="2"/>
                    <a:pt x="3" y="3"/>
                  </a:cubicBezTo>
                  <a:cubicBezTo>
                    <a:pt x="2" y="4"/>
                    <a:pt x="0" y="4"/>
                    <a:pt x="0" y="6"/>
                  </a:cubicBezTo>
                  <a:cubicBezTo>
                    <a:pt x="0" y="8"/>
                    <a:pt x="3" y="9"/>
                    <a:pt x="4" y="7"/>
                  </a:cubicBezTo>
                </a:path>
              </a:pathLst>
            </a:custGeom>
            <a:solidFill>
              <a:srgbClr val="AADCE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57" name="Freeform 554"/>
            <p:cNvSpPr/>
            <p:nvPr>
              <p:custDataLst>
                <p:tags r:id="rId549"/>
              </p:custDataLst>
            </p:nvPr>
          </p:nvSpPr>
          <p:spPr>
            <a:xfrm>
              <a:off x="3879" y="3538"/>
              <a:ext cx="14" cy="39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12" y="232"/>
                </a:cxn>
                <a:cxn ang="0">
                  <a:pos x="12" y="119"/>
                </a:cxn>
                <a:cxn ang="0">
                  <a:pos x="77" y="12"/>
                </a:cxn>
              </a:cxnLst>
              <a:pathLst>
                <a:path w="6" h="16">
                  <a:moveTo>
                    <a:pt x="6" y="0"/>
                  </a:moveTo>
                  <a:cubicBezTo>
                    <a:pt x="3" y="5"/>
                    <a:pt x="3" y="11"/>
                    <a:pt x="1" y="16"/>
                  </a:cubicBezTo>
                  <a:cubicBezTo>
                    <a:pt x="3" y="13"/>
                    <a:pt x="0" y="11"/>
                    <a:pt x="1" y="8"/>
                  </a:cubicBezTo>
                  <a:cubicBezTo>
                    <a:pt x="2" y="6"/>
                    <a:pt x="3" y="3"/>
                    <a:pt x="6" y="1"/>
                  </a:cubicBezTo>
                </a:path>
              </a:pathLst>
            </a:custGeom>
            <a:solidFill>
              <a:srgbClr val="84C3D2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58" name="Freeform 555"/>
            <p:cNvSpPr/>
            <p:nvPr>
              <p:custDataLst>
                <p:tags r:id="rId550"/>
              </p:custDataLst>
            </p:nvPr>
          </p:nvSpPr>
          <p:spPr>
            <a:xfrm>
              <a:off x="3814" y="3574"/>
              <a:ext cx="31" cy="1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53" y="20"/>
                </a:cxn>
                <a:cxn ang="0">
                  <a:pos x="78" y="50"/>
                </a:cxn>
                <a:cxn ang="0">
                  <a:pos x="153" y="33"/>
                </a:cxn>
                <a:cxn ang="0">
                  <a:pos x="78" y="20"/>
                </a:cxn>
                <a:cxn ang="0">
                  <a:pos x="35" y="0"/>
                </a:cxn>
                <a:cxn ang="0">
                  <a:pos x="0" y="0"/>
                </a:cxn>
              </a:cxnLst>
              <a:pathLst>
                <a:path w="14" h="4">
                  <a:moveTo>
                    <a:pt x="2" y="0"/>
                  </a:moveTo>
                  <a:cubicBezTo>
                    <a:pt x="3" y="1"/>
                    <a:pt x="4" y="1"/>
                    <a:pt x="5" y="1"/>
                  </a:cubicBezTo>
                  <a:cubicBezTo>
                    <a:pt x="6" y="2"/>
                    <a:pt x="6" y="3"/>
                    <a:pt x="7" y="3"/>
                  </a:cubicBezTo>
                  <a:cubicBezTo>
                    <a:pt x="10" y="4"/>
                    <a:pt x="12" y="3"/>
                    <a:pt x="14" y="2"/>
                  </a:cubicBezTo>
                  <a:cubicBezTo>
                    <a:pt x="12" y="3"/>
                    <a:pt x="9" y="2"/>
                    <a:pt x="7" y="1"/>
                  </a:cubicBezTo>
                  <a:cubicBezTo>
                    <a:pt x="6" y="0"/>
                    <a:pt x="4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</a:path>
              </a:pathLst>
            </a:custGeom>
            <a:solidFill>
              <a:srgbClr val="84C3D2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59" name="Freeform 556"/>
            <p:cNvSpPr/>
            <p:nvPr>
              <p:custDataLst>
                <p:tags r:id="rId551"/>
              </p:custDataLst>
            </p:nvPr>
          </p:nvSpPr>
          <p:spPr>
            <a:xfrm>
              <a:off x="3832" y="3555"/>
              <a:ext cx="20" cy="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4" y="107"/>
                </a:cxn>
                <a:cxn ang="0">
                  <a:pos x="36" y="69"/>
                </a:cxn>
                <a:cxn ang="0">
                  <a:pos x="9" y="40"/>
                </a:cxn>
                <a:cxn ang="0">
                  <a:pos x="0" y="0"/>
                </a:cxn>
              </a:cxnLst>
              <a:pathLst>
                <a:path w="9" h="8">
                  <a:moveTo>
                    <a:pt x="0" y="0"/>
                  </a:moveTo>
                  <a:cubicBezTo>
                    <a:pt x="0" y="4"/>
                    <a:pt x="9" y="3"/>
                    <a:pt x="6" y="8"/>
                  </a:cubicBezTo>
                  <a:cubicBezTo>
                    <a:pt x="6" y="5"/>
                    <a:pt x="5" y="6"/>
                    <a:pt x="3" y="5"/>
                  </a:cubicBezTo>
                  <a:cubicBezTo>
                    <a:pt x="2" y="5"/>
                    <a:pt x="1" y="4"/>
                    <a:pt x="1" y="3"/>
                  </a:cubicBezTo>
                  <a:cubicBezTo>
                    <a:pt x="0" y="2"/>
                    <a:pt x="1" y="1"/>
                    <a:pt x="0" y="0"/>
                  </a:cubicBezTo>
                </a:path>
              </a:pathLst>
            </a:custGeom>
            <a:solidFill>
              <a:srgbClr val="84C3D2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60" name="Freeform 557"/>
            <p:cNvSpPr/>
            <p:nvPr>
              <p:custDataLst>
                <p:tags r:id="rId552"/>
              </p:custDataLst>
            </p:nvPr>
          </p:nvSpPr>
          <p:spPr>
            <a:xfrm>
              <a:off x="3843" y="3509"/>
              <a:ext cx="36" cy="10"/>
            </a:xfrm>
            <a:custGeom>
              <a:avLst/>
              <a:gdLst/>
              <a:ahLst/>
              <a:cxnLst>
                <a:cxn ang="0">
                  <a:pos x="0" y="63"/>
                </a:cxn>
                <a:cxn ang="0">
                  <a:pos x="36" y="50"/>
                </a:cxn>
                <a:cxn ang="0">
                  <a:pos x="81" y="20"/>
                </a:cxn>
                <a:cxn ang="0">
                  <a:pos x="182" y="33"/>
                </a:cxn>
                <a:cxn ang="0">
                  <a:pos x="137" y="33"/>
                </a:cxn>
                <a:cxn ang="0">
                  <a:pos x="101" y="33"/>
                </a:cxn>
                <a:cxn ang="0">
                  <a:pos x="56" y="33"/>
                </a:cxn>
                <a:cxn ang="0">
                  <a:pos x="11" y="63"/>
                </a:cxn>
              </a:cxnLst>
              <a:pathLst>
                <a:path w="16" h="4">
                  <a:moveTo>
                    <a:pt x="0" y="4"/>
                  </a:moveTo>
                  <a:cubicBezTo>
                    <a:pt x="1" y="4"/>
                    <a:pt x="2" y="3"/>
                    <a:pt x="3" y="3"/>
                  </a:cubicBezTo>
                  <a:cubicBezTo>
                    <a:pt x="4" y="2"/>
                    <a:pt x="5" y="1"/>
                    <a:pt x="7" y="1"/>
                  </a:cubicBezTo>
                  <a:cubicBezTo>
                    <a:pt x="10" y="1"/>
                    <a:pt x="13" y="0"/>
                    <a:pt x="16" y="2"/>
                  </a:cubicBezTo>
                  <a:cubicBezTo>
                    <a:pt x="15" y="1"/>
                    <a:pt x="13" y="2"/>
                    <a:pt x="12" y="2"/>
                  </a:cubicBezTo>
                  <a:cubicBezTo>
                    <a:pt x="11" y="2"/>
                    <a:pt x="10" y="1"/>
                    <a:pt x="9" y="2"/>
                  </a:cubicBezTo>
                  <a:cubicBezTo>
                    <a:pt x="7" y="2"/>
                    <a:pt x="6" y="2"/>
                    <a:pt x="5" y="2"/>
                  </a:cubicBezTo>
                  <a:cubicBezTo>
                    <a:pt x="4" y="3"/>
                    <a:pt x="2" y="3"/>
                    <a:pt x="1" y="4"/>
                  </a:cubicBezTo>
                </a:path>
              </a:pathLst>
            </a:custGeom>
            <a:solidFill>
              <a:srgbClr val="F7FCFD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61" name="Freeform 558"/>
            <p:cNvSpPr/>
            <p:nvPr>
              <p:custDataLst>
                <p:tags r:id="rId553"/>
              </p:custDataLst>
            </p:nvPr>
          </p:nvSpPr>
          <p:spPr>
            <a:xfrm>
              <a:off x="3906" y="3461"/>
              <a:ext cx="127" cy="109"/>
            </a:xfrm>
            <a:custGeom>
              <a:avLst/>
              <a:gdLst/>
              <a:ahLst/>
              <a:cxnLst>
                <a:cxn ang="0">
                  <a:pos x="442" y="70"/>
                </a:cxn>
                <a:cxn ang="0">
                  <a:pos x="150" y="111"/>
                </a:cxn>
                <a:cxn ang="0">
                  <a:pos x="118" y="199"/>
                </a:cxn>
                <a:cxn ang="0">
                  <a:pos x="36" y="228"/>
                </a:cxn>
                <a:cxn ang="0">
                  <a:pos x="45" y="339"/>
                </a:cxn>
                <a:cxn ang="0">
                  <a:pos x="82" y="458"/>
                </a:cxn>
                <a:cxn ang="0">
                  <a:pos x="256" y="569"/>
                </a:cxn>
                <a:cxn ang="0">
                  <a:pos x="293" y="511"/>
                </a:cxn>
                <a:cxn ang="0">
                  <a:pos x="313" y="569"/>
                </a:cxn>
                <a:cxn ang="0">
                  <a:pos x="406" y="569"/>
                </a:cxn>
                <a:cxn ang="0">
                  <a:pos x="422" y="528"/>
                </a:cxn>
                <a:cxn ang="0">
                  <a:pos x="479" y="511"/>
                </a:cxn>
                <a:cxn ang="0">
                  <a:pos x="551" y="441"/>
                </a:cxn>
                <a:cxn ang="0">
                  <a:pos x="581" y="380"/>
                </a:cxn>
                <a:cxn ang="0">
                  <a:pos x="628" y="339"/>
                </a:cxn>
                <a:cxn ang="0">
                  <a:pos x="581" y="228"/>
                </a:cxn>
                <a:cxn ang="0">
                  <a:pos x="442" y="70"/>
                </a:cxn>
                <a:cxn ang="0">
                  <a:pos x="442" y="70"/>
                </a:cxn>
              </a:cxnLst>
              <a:pathLst>
                <a:path w="56" h="45">
                  <a:moveTo>
                    <a:pt x="38" y="5"/>
                  </a:moveTo>
                  <a:cubicBezTo>
                    <a:pt x="32" y="3"/>
                    <a:pt x="15" y="0"/>
                    <a:pt x="13" y="8"/>
                  </a:cubicBezTo>
                  <a:cubicBezTo>
                    <a:pt x="12" y="11"/>
                    <a:pt x="15" y="14"/>
                    <a:pt x="10" y="14"/>
                  </a:cubicBezTo>
                  <a:cubicBezTo>
                    <a:pt x="7" y="15"/>
                    <a:pt x="5" y="13"/>
                    <a:pt x="3" y="16"/>
                  </a:cubicBezTo>
                  <a:cubicBezTo>
                    <a:pt x="0" y="19"/>
                    <a:pt x="2" y="21"/>
                    <a:pt x="4" y="24"/>
                  </a:cubicBezTo>
                  <a:cubicBezTo>
                    <a:pt x="6" y="26"/>
                    <a:pt x="6" y="29"/>
                    <a:pt x="7" y="32"/>
                  </a:cubicBezTo>
                  <a:cubicBezTo>
                    <a:pt x="9" y="37"/>
                    <a:pt x="15" y="45"/>
                    <a:pt x="22" y="40"/>
                  </a:cubicBezTo>
                  <a:cubicBezTo>
                    <a:pt x="24" y="39"/>
                    <a:pt x="23" y="37"/>
                    <a:pt x="25" y="36"/>
                  </a:cubicBezTo>
                  <a:cubicBezTo>
                    <a:pt x="27" y="36"/>
                    <a:pt x="26" y="39"/>
                    <a:pt x="27" y="40"/>
                  </a:cubicBezTo>
                  <a:cubicBezTo>
                    <a:pt x="29" y="42"/>
                    <a:pt x="33" y="43"/>
                    <a:pt x="35" y="40"/>
                  </a:cubicBezTo>
                  <a:cubicBezTo>
                    <a:pt x="37" y="38"/>
                    <a:pt x="35" y="38"/>
                    <a:pt x="36" y="37"/>
                  </a:cubicBezTo>
                  <a:cubicBezTo>
                    <a:pt x="37" y="36"/>
                    <a:pt x="40" y="37"/>
                    <a:pt x="41" y="36"/>
                  </a:cubicBezTo>
                  <a:cubicBezTo>
                    <a:pt x="46" y="36"/>
                    <a:pt x="46" y="34"/>
                    <a:pt x="47" y="31"/>
                  </a:cubicBezTo>
                  <a:cubicBezTo>
                    <a:pt x="48" y="28"/>
                    <a:pt x="47" y="29"/>
                    <a:pt x="50" y="27"/>
                  </a:cubicBezTo>
                  <a:cubicBezTo>
                    <a:pt x="51" y="26"/>
                    <a:pt x="53" y="26"/>
                    <a:pt x="54" y="24"/>
                  </a:cubicBezTo>
                  <a:cubicBezTo>
                    <a:pt x="56" y="20"/>
                    <a:pt x="54" y="18"/>
                    <a:pt x="50" y="16"/>
                  </a:cubicBezTo>
                  <a:cubicBezTo>
                    <a:pt x="46" y="13"/>
                    <a:pt x="44" y="7"/>
                    <a:pt x="38" y="5"/>
                  </a:cubicBezTo>
                  <a:cubicBezTo>
                    <a:pt x="37" y="4"/>
                    <a:pt x="38" y="5"/>
                    <a:pt x="38" y="5"/>
                  </a:cubicBezTo>
                </a:path>
              </a:pathLst>
            </a:custGeom>
            <a:solidFill>
              <a:srgbClr val="D1EEF5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62" name="Freeform 559"/>
            <p:cNvSpPr/>
            <p:nvPr>
              <p:custDataLst>
                <p:tags r:id="rId554"/>
              </p:custDataLst>
            </p:nvPr>
          </p:nvSpPr>
          <p:spPr>
            <a:xfrm>
              <a:off x="3967" y="3528"/>
              <a:ext cx="43" cy="32"/>
            </a:xfrm>
            <a:custGeom>
              <a:avLst/>
              <a:gdLst/>
              <a:ahLst/>
              <a:cxnLst>
                <a:cxn ang="0">
                  <a:pos x="220" y="0"/>
                </a:cxn>
                <a:cxn ang="0">
                  <a:pos x="174" y="91"/>
                </a:cxn>
                <a:cxn ang="0">
                  <a:pos x="81" y="121"/>
                </a:cxn>
                <a:cxn ang="0">
                  <a:pos x="36" y="182"/>
                </a:cxn>
                <a:cxn ang="0">
                  <a:pos x="0" y="91"/>
                </a:cxn>
                <a:cxn ang="0">
                  <a:pos x="45" y="103"/>
                </a:cxn>
                <a:cxn ang="0">
                  <a:pos x="93" y="30"/>
                </a:cxn>
                <a:cxn ang="0">
                  <a:pos x="163" y="30"/>
                </a:cxn>
                <a:cxn ang="0">
                  <a:pos x="220" y="0"/>
                </a:cxn>
              </a:cxnLst>
              <a:pathLst>
                <a:path w="19" h="13">
                  <a:moveTo>
                    <a:pt x="19" y="0"/>
                  </a:moveTo>
                  <a:cubicBezTo>
                    <a:pt x="17" y="3"/>
                    <a:pt x="18" y="5"/>
                    <a:pt x="15" y="6"/>
                  </a:cubicBezTo>
                  <a:cubicBezTo>
                    <a:pt x="12" y="7"/>
                    <a:pt x="9" y="6"/>
                    <a:pt x="7" y="8"/>
                  </a:cubicBezTo>
                  <a:cubicBezTo>
                    <a:pt x="6" y="10"/>
                    <a:pt x="6" y="13"/>
                    <a:pt x="3" y="12"/>
                  </a:cubicBezTo>
                  <a:cubicBezTo>
                    <a:pt x="0" y="11"/>
                    <a:pt x="1" y="8"/>
                    <a:pt x="0" y="6"/>
                  </a:cubicBezTo>
                  <a:cubicBezTo>
                    <a:pt x="1" y="6"/>
                    <a:pt x="2" y="8"/>
                    <a:pt x="4" y="7"/>
                  </a:cubicBezTo>
                  <a:cubicBezTo>
                    <a:pt x="6" y="5"/>
                    <a:pt x="6" y="3"/>
                    <a:pt x="8" y="2"/>
                  </a:cubicBezTo>
                  <a:cubicBezTo>
                    <a:pt x="10" y="1"/>
                    <a:pt x="12" y="2"/>
                    <a:pt x="14" y="2"/>
                  </a:cubicBezTo>
                  <a:cubicBezTo>
                    <a:pt x="16" y="2"/>
                    <a:pt x="17" y="1"/>
                    <a:pt x="19" y="0"/>
                  </a:cubicBezTo>
                </a:path>
              </a:pathLst>
            </a:custGeom>
            <a:solidFill>
              <a:srgbClr val="AADCE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63" name="Freeform 560"/>
            <p:cNvSpPr/>
            <p:nvPr>
              <p:custDataLst>
                <p:tags r:id="rId555"/>
              </p:custDataLst>
            </p:nvPr>
          </p:nvSpPr>
          <p:spPr>
            <a:xfrm>
              <a:off x="3913" y="3500"/>
              <a:ext cx="43" cy="62"/>
            </a:xfrm>
            <a:custGeom>
              <a:avLst/>
              <a:gdLst/>
              <a:ahLst/>
              <a:cxnLst>
                <a:cxn ang="0">
                  <a:pos x="220" y="312"/>
                </a:cxn>
                <a:cxn ang="0">
                  <a:pos x="118" y="284"/>
                </a:cxn>
                <a:cxn ang="0">
                  <a:pos x="72" y="176"/>
                </a:cxn>
                <a:cxn ang="0">
                  <a:pos x="36" y="107"/>
                </a:cxn>
                <a:cxn ang="0">
                  <a:pos x="11" y="57"/>
                </a:cxn>
                <a:cxn ang="0">
                  <a:pos x="45" y="0"/>
                </a:cxn>
                <a:cxn ang="0">
                  <a:pos x="57" y="79"/>
                </a:cxn>
                <a:cxn ang="0">
                  <a:pos x="118" y="176"/>
                </a:cxn>
                <a:cxn ang="0">
                  <a:pos x="149" y="296"/>
                </a:cxn>
                <a:cxn ang="0">
                  <a:pos x="210" y="312"/>
                </a:cxn>
              </a:cxnLst>
              <a:pathLst>
                <a:path w="19" h="26">
                  <a:moveTo>
                    <a:pt x="19" y="23"/>
                  </a:moveTo>
                  <a:cubicBezTo>
                    <a:pt x="17" y="26"/>
                    <a:pt x="11" y="23"/>
                    <a:pt x="10" y="21"/>
                  </a:cubicBezTo>
                  <a:cubicBezTo>
                    <a:pt x="8" y="18"/>
                    <a:pt x="7" y="16"/>
                    <a:pt x="6" y="13"/>
                  </a:cubicBezTo>
                  <a:cubicBezTo>
                    <a:pt x="5" y="11"/>
                    <a:pt x="4" y="10"/>
                    <a:pt x="3" y="8"/>
                  </a:cubicBezTo>
                  <a:cubicBezTo>
                    <a:pt x="2" y="7"/>
                    <a:pt x="1" y="5"/>
                    <a:pt x="1" y="4"/>
                  </a:cubicBezTo>
                  <a:cubicBezTo>
                    <a:pt x="0" y="0"/>
                    <a:pt x="2" y="0"/>
                    <a:pt x="4" y="0"/>
                  </a:cubicBezTo>
                  <a:cubicBezTo>
                    <a:pt x="1" y="1"/>
                    <a:pt x="4" y="4"/>
                    <a:pt x="5" y="6"/>
                  </a:cubicBezTo>
                  <a:cubicBezTo>
                    <a:pt x="7" y="8"/>
                    <a:pt x="9" y="10"/>
                    <a:pt x="10" y="13"/>
                  </a:cubicBezTo>
                  <a:cubicBezTo>
                    <a:pt x="11" y="16"/>
                    <a:pt x="10" y="20"/>
                    <a:pt x="13" y="22"/>
                  </a:cubicBezTo>
                  <a:cubicBezTo>
                    <a:pt x="14" y="24"/>
                    <a:pt x="16" y="23"/>
                    <a:pt x="18" y="23"/>
                  </a:cubicBezTo>
                </a:path>
              </a:pathLst>
            </a:custGeom>
            <a:solidFill>
              <a:srgbClr val="AADCE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64" name="Freeform 561"/>
            <p:cNvSpPr/>
            <p:nvPr>
              <p:custDataLst>
                <p:tags r:id="rId556"/>
              </p:custDataLst>
            </p:nvPr>
          </p:nvSpPr>
          <p:spPr>
            <a:xfrm>
              <a:off x="3936" y="3468"/>
              <a:ext cx="31" cy="22"/>
            </a:xfrm>
            <a:custGeom>
              <a:avLst/>
              <a:gdLst/>
              <a:ahLst/>
              <a:cxnLst>
                <a:cxn ang="0">
                  <a:pos x="133" y="12"/>
                </a:cxn>
                <a:cxn ang="0">
                  <a:pos x="9" y="132"/>
                </a:cxn>
                <a:cxn ang="0">
                  <a:pos x="64" y="29"/>
                </a:cxn>
                <a:cxn ang="0">
                  <a:pos x="109" y="29"/>
                </a:cxn>
                <a:cxn ang="0">
                  <a:pos x="133" y="12"/>
                </a:cxn>
                <a:cxn ang="0">
                  <a:pos x="153" y="29"/>
                </a:cxn>
              </a:cxnLst>
              <a:pathLst>
                <a:path w="14" h="9">
                  <a:moveTo>
                    <a:pt x="12" y="1"/>
                  </a:moveTo>
                  <a:cubicBezTo>
                    <a:pt x="6" y="0"/>
                    <a:pt x="0" y="2"/>
                    <a:pt x="1" y="9"/>
                  </a:cubicBezTo>
                  <a:cubicBezTo>
                    <a:pt x="1" y="6"/>
                    <a:pt x="3" y="3"/>
                    <a:pt x="6" y="2"/>
                  </a:cubicBezTo>
                  <a:cubicBezTo>
                    <a:pt x="7" y="2"/>
                    <a:pt x="9" y="2"/>
                    <a:pt x="10" y="2"/>
                  </a:cubicBezTo>
                  <a:cubicBezTo>
                    <a:pt x="11" y="2"/>
                    <a:pt x="11" y="1"/>
                    <a:pt x="12" y="1"/>
                  </a:cubicBezTo>
                  <a:cubicBezTo>
                    <a:pt x="12" y="1"/>
                    <a:pt x="13" y="2"/>
                    <a:pt x="14" y="2"/>
                  </a:cubicBezTo>
                </a:path>
              </a:pathLst>
            </a:custGeom>
            <a:solidFill>
              <a:srgbClr val="AADCE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65" name="Freeform 562"/>
            <p:cNvSpPr/>
            <p:nvPr>
              <p:custDataLst>
                <p:tags r:id="rId557"/>
              </p:custDataLst>
            </p:nvPr>
          </p:nvSpPr>
          <p:spPr>
            <a:xfrm>
              <a:off x="3967" y="3492"/>
              <a:ext cx="39" cy="27"/>
            </a:xfrm>
            <a:custGeom>
              <a:avLst/>
              <a:gdLst/>
              <a:ahLst/>
              <a:cxnLst>
                <a:cxn ang="0">
                  <a:pos x="204" y="120"/>
                </a:cxn>
                <a:cxn ang="0">
                  <a:pos x="73" y="71"/>
                </a:cxn>
                <a:cxn ang="0">
                  <a:pos x="0" y="162"/>
                </a:cxn>
                <a:cxn ang="0">
                  <a:pos x="25" y="29"/>
                </a:cxn>
                <a:cxn ang="0">
                  <a:pos x="85" y="29"/>
                </a:cxn>
                <a:cxn ang="0">
                  <a:pos x="158" y="71"/>
                </a:cxn>
                <a:cxn ang="0">
                  <a:pos x="195" y="120"/>
                </a:cxn>
              </a:cxnLst>
              <a:pathLst>
                <a:path w="17" h="11">
                  <a:moveTo>
                    <a:pt x="17" y="8"/>
                  </a:moveTo>
                  <a:cubicBezTo>
                    <a:pt x="13" y="9"/>
                    <a:pt x="10" y="4"/>
                    <a:pt x="6" y="5"/>
                  </a:cubicBezTo>
                  <a:cubicBezTo>
                    <a:pt x="4" y="5"/>
                    <a:pt x="0" y="9"/>
                    <a:pt x="0" y="11"/>
                  </a:cubicBezTo>
                  <a:cubicBezTo>
                    <a:pt x="0" y="9"/>
                    <a:pt x="0" y="5"/>
                    <a:pt x="2" y="2"/>
                  </a:cubicBezTo>
                  <a:cubicBezTo>
                    <a:pt x="4" y="0"/>
                    <a:pt x="4" y="1"/>
                    <a:pt x="7" y="2"/>
                  </a:cubicBezTo>
                  <a:cubicBezTo>
                    <a:pt x="10" y="3"/>
                    <a:pt x="11" y="4"/>
                    <a:pt x="13" y="5"/>
                  </a:cubicBezTo>
                  <a:cubicBezTo>
                    <a:pt x="14" y="6"/>
                    <a:pt x="15" y="8"/>
                    <a:pt x="16" y="8"/>
                  </a:cubicBezTo>
                </a:path>
              </a:pathLst>
            </a:custGeom>
            <a:solidFill>
              <a:srgbClr val="AADCE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66" name="Freeform 563"/>
            <p:cNvSpPr/>
            <p:nvPr>
              <p:custDataLst>
                <p:tags r:id="rId558"/>
              </p:custDataLst>
            </p:nvPr>
          </p:nvSpPr>
          <p:spPr>
            <a:xfrm>
              <a:off x="3938" y="3550"/>
              <a:ext cx="23" cy="10"/>
            </a:xfrm>
            <a:custGeom>
              <a:avLst/>
              <a:gdLst/>
              <a:ahLst/>
              <a:cxnLst>
                <a:cxn ang="0">
                  <a:pos x="110" y="20"/>
                </a:cxn>
                <a:cxn ang="0">
                  <a:pos x="0" y="0"/>
                </a:cxn>
                <a:cxn ang="0">
                  <a:pos x="74" y="33"/>
                </a:cxn>
                <a:cxn ang="0">
                  <a:pos x="122" y="0"/>
                </a:cxn>
              </a:cxnLst>
              <a:pathLst>
                <a:path w="10" h="4">
                  <a:moveTo>
                    <a:pt x="9" y="1"/>
                  </a:moveTo>
                  <a:cubicBezTo>
                    <a:pt x="7" y="4"/>
                    <a:pt x="2" y="4"/>
                    <a:pt x="0" y="0"/>
                  </a:cubicBezTo>
                  <a:cubicBezTo>
                    <a:pt x="2" y="2"/>
                    <a:pt x="3" y="3"/>
                    <a:pt x="6" y="2"/>
                  </a:cubicBezTo>
                  <a:cubicBezTo>
                    <a:pt x="8" y="1"/>
                    <a:pt x="8" y="0"/>
                    <a:pt x="10" y="0"/>
                  </a:cubicBezTo>
                </a:path>
              </a:pathLst>
            </a:custGeom>
            <a:solidFill>
              <a:srgbClr val="84C3D2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67" name="Freeform 564"/>
            <p:cNvSpPr/>
            <p:nvPr>
              <p:custDataLst>
                <p:tags r:id="rId559"/>
              </p:custDataLst>
            </p:nvPr>
          </p:nvSpPr>
          <p:spPr>
            <a:xfrm>
              <a:off x="3981" y="3541"/>
              <a:ext cx="23" cy="14"/>
            </a:xfrm>
            <a:custGeom>
              <a:avLst/>
              <a:gdLst/>
              <a:ahLst/>
              <a:cxnLst>
                <a:cxn ang="0">
                  <a:pos x="122" y="0"/>
                </a:cxn>
                <a:cxn ang="0">
                  <a:pos x="28" y="37"/>
                </a:cxn>
                <a:cxn ang="0">
                  <a:pos x="0" y="77"/>
                </a:cxn>
                <a:cxn ang="0">
                  <a:pos x="28" y="12"/>
                </a:cxn>
                <a:cxn ang="0">
                  <a:pos x="64" y="12"/>
                </a:cxn>
                <a:cxn ang="0">
                  <a:pos x="122" y="0"/>
                </a:cxn>
              </a:cxnLst>
              <a:pathLst>
                <a:path w="10" h="6">
                  <a:moveTo>
                    <a:pt x="10" y="0"/>
                  </a:moveTo>
                  <a:cubicBezTo>
                    <a:pt x="10" y="2"/>
                    <a:pt x="4" y="2"/>
                    <a:pt x="2" y="3"/>
                  </a:cubicBezTo>
                  <a:cubicBezTo>
                    <a:pt x="1" y="4"/>
                    <a:pt x="1" y="6"/>
                    <a:pt x="0" y="6"/>
                  </a:cubicBezTo>
                  <a:cubicBezTo>
                    <a:pt x="1" y="5"/>
                    <a:pt x="1" y="2"/>
                    <a:pt x="2" y="1"/>
                  </a:cubicBezTo>
                  <a:cubicBezTo>
                    <a:pt x="3" y="0"/>
                    <a:pt x="5" y="1"/>
                    <a:pt x="5" y="1"/>
                  </a:cubicBezTo>
                  <a:cubicBezTo>
                    <a:pt x="7" y="1"/>
                    <a:pt x="9" y="1"/>
                    <a:pt x="10" y="0"/>
                  </a:cubicBezTo>
                </a:path>
              </a:pathLst>
            </a:custGeom>
            <a:solidFill>
              <a:srgbClr val="84C3D2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68" name="Freeform 565"/>
            <p:cNvSpPr/>
            <p:nvPr>
              <p:custDataLst>
                <p:tags r:id="rId560"/>
              </p:custDataLst>
            </p:nvPr>
          </p:nvSpPr>
          <p:spPr>
            <a:xfrm>
              <a:off x="3936" y="3471"/>
              <a:ext cx="11" cy="21"/>
            </a:xfrm>
            <a:custGeom>
              <a:avLst/>
              <a:gdLst/>
              <a:ahLst/>
              <a:cxnLst>
                <a:cxn ang="0">
                  <a:pos x="53" y="12"/>
                </a:cxn>
                <a:cxn ang="0">
                  <a:pos x="9" y="114"/>
                </a:cxn>
                <a:cxn ang="0">
                  <a:pos x="53" y="0"/>
                </a:cxn>
              </a:cxnLst>
              <a:pathLst>
                <a:path w="5" h="9">
                  <a:moveTo>
                    <a:pt x="5" y="1"/>
                  </a:moveTo>
                  <a:cubicBezTo>
                    <a:pt x="1" y="0"/>
                    <a:pt x="0" y="6"/>
                    <a:pt x="1" y="9"/>
                  </a:cubicBezTo>
                  <a:cubicBezTo>
                    <a:pt x="1" y="7"/>
                    <a:pt x="2" y="0"/>
                    <a:pt x="5" y="0"/>
                  </a:cubicBezTo>
                </a:path>
              </a:pathLst>
            </a:custGeom>
            <a:solidFill>
              <a:srgbClr val="84C3D2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69" name="Freeform 566"/>
            <p:cNvSpPr/>
            <p:nvPr>
              <p:custDataLst>
                <p:tags r:id="rId561"/>
              </p:custDataLst>
            </p:nvPr>
          </p:nvSpPr>
          <p:spPr>
            <a:xfrm>
              <a:off x="3974" y="3468"/>
              <a:ext cx="39" cy="32"/>
            </a:xfrm>
            <a:custGeom>
              <a:avLst/>
              <a:gdLst/>
              <a:ahLst/>
              <a:cxnLst>
                <a:cxn ang="0">
                  <a:pos x="204" y="194"/>
                </a:cxn>
                <a:cxn ang="0">
                  <a:pos x="122" y="74"/>
                </a:cxn>
                <a:cxn ang="0">
                  <a:pos x="0" y="12"/>
                </a:cxn>
                <a:cxn ang="0">
                  <a:pos x="73" y="42"/>
                </a:cxn>
                <a:cxn ang="0">
                  <a:pos x="122" y="103"/>
                </a:cxn>
                <a:cxn ang="0">
                  <a:pos x="158" y="153"/>
                </a:cxn>
                <a:cxn ang="0">
                  <a:pos x="204" y="194"/>
                </a:cxn>
              </a:cxnLst>
              <a:pathLst>
                <a:path w="17" h="13">
                  <a:moveTo>
                    <a:pt x="17" y="13"/>
                  </a:moveTo>
                  <a:cubicBezTo>
                    <a:pt x="14" y="11"/>
                    <a:pt x="13" y="7"/>
                    <a:pt x="10" y="5"/>
                  </a:cubicBezTo>
                  <a:cubicBezTo>
                    <a:pt x="8" y="3"/>
                    <a:pt x="3" y="0"/>
                    <a:pt x="0" y="1"/>
                  </a:cubicBezTo>
                  <a:cubicBezTo>
                    <a:pt x="2" y="2"/>
                    <a:pt x="4" y="2"/>
                    <a:pt x="6" y="3"/>
                  </a:cubicBezTo>
                  <a:cubicBezTo>
                    <a:pt x="8" y="4"/>
                    <a:pt x="9" y="6"/>
                    <a:pt x="10" y="7"/>
                  </a:cubicBezTo>
                  <a:cubicBezTo>
                    <a:pt x="11" y="8"/>
                    <a:pt x="12" y="9"/>
                    <a:pt x="13" y="10"/>
                  </a:cubicBezTo>
                  <a:cubicBezTo>
                    <a:pt x="15" y="10"/>
                    <a:pt x="16" y="11"/>
                    <a:pt x="17" y="13"/>
                  </a:cubicBezTo>
                </a:path>
              </a:pathLst>
            </a:custGeom>
            <a:solidFill>
              <a:srgbClr val="F7FCFD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70" name="Freeform 567"/>
            <p:cNvSpPr/>
            <p:nvPr>
              <p:custDataLst>
                <p:tags r:id="rId562"/>
              </p:custDataLst>
            </p:nvPr>
          </p:nvSpPr>
          <p:spPr>
            <a:xfrm>
              <a:off x="3974" y="3502"/>
              <a:ext cx="25" cy="14"/>
            </a:xfrm>
            <a:custGeom>
              <a:avLst/>
              <a:gdLst/>
              <a:ahLst/>
              <a:cxnLst>
                <a:cxn ang="0">
                  <a:pos x="130" y="77"/>
                </a:cxn>
                <a:cxn ang="0">
                  <a:pos x="0" y="77"/>
                </a:cxn>
                <a:cxn ang="0">
                  <a:pos x="57" y="65"/>
                </a:cxn>
                <a:cxn ang="0">
                  <a:pos x="118" y="65"/>
                </a:cxn>
              </a:cxnLst>
              <a:pathLst>
                <a:path w="11" h="6">
                  <a:moveTo>
                    <a:pt x="11" y="6"/>
                  </a:moveTo>
                  <a:cubicBezTo>
                    <a:pt x="9" y="6"/>
                    <a:pt x="2" y="0"/>
                    <a:pt x="0" y="6"/>
                  </a:cubicBezTo>
                  <a:cubicBezTo>
                    <a:pt x="1" y="4"/>
                    <a:pt x="3" y="4"/>
                    <a:pt x="5" y="5"/>
                  </a:cubicBezTo>
                  <a:cubicBezTo>
                    <a:pt x="7" y="5"/>
                    <a:pt x="8" y="5"/>
                    <a:pt x="10" y="5"/>
                  </a:cubicBezTo>
                </a:path>
              </a:pathLst>
            </a:custGeom>
            <a:solidFill>
              <a:srgbClr val="F7FCFD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71" name="Freeform 568"/>
            <p:cNvSpPr/>
            <p:nvPr>
              <p:custDataLst>
                <p:tags r:id="rId563"/>
              </p:custDataLst>
            </p:nvPr>
          </p:nvSpPr>
          <p:spPr>
            <a:xfrm>
              <a:off x="3929" y="3485"/>
              <a:ext cx="20" cy="17"/>
            </a:xfrm>
            <a:custGeom>
              <a:avLst/>
              <a:gdLst/>
              <a:ahLst/>
              <a:cxnLst>
                <a:cxn ang="0">
                  <a:pos x="89" y="12"/>
                </a:cxn>
                <a:cxn ang="0">
                  <a:pos x="53" y="41"/>
                </a:cxn>
                <a:cxn ang="0">
                  <a:pos x="20" y="70"/>
                </a:cxn>
                <a:cxn ang="0">
                  <a:pos x="0" y="87"/>
                </a:cxn>
                <a:cxn ang="0">
                  <a:pos x="53" y="58"/>
                </a:cxn>
                <a:cxn ang="0">
                  <a:pos x="89" y="29"/>
                </a:cxn>
                <a:cxn ang="0">
                  <a:pos x="98" y="0"/>
                </a:cxn>
              </a:cxnLst>
              <a:pathLst>
                <a:path w="9" h="7">
                  <a:moveTo>
                    <a:pt x="8" y="1"/>
                  </a:moveTo>
                  <a:cubicBezTo>
                    <a:pt x="7" y="2"/>
                    <a:pt x="6" y="3"/>
                    <a:pt x="5" y="3"/>
                  </a:cubicBezTo>
                  <a:cubicBezTo>
                    <a:pt x="4" y="4"/>
                    <a:pt x="3" y="5"/>
                    <a:pt x="2" y="5"/>
                  </a:cubicBezTo>
                  <a:cubicBezTo>
                    <a:pt x="1" y="5"/>
                    <a:pt x="0" y="5"/>
                    <a:pt x="0" y="6"/>
                  </a:cubicBezTo>
                  <a:cubicBezTo>
                    <a:pt x="3" y="7"/>
                    <a:pt x="4" y="6"/>
                    <a:pt x="5" y="4"/>
                  </a:cubicBezTo>
                  <a:cubicBezTo>
                    <a:pt x="6" y="3"/>
                    <a:pt x="7" y="3"/>
                    <a:pt x="8" y="2"/>
                  </a:cubicBezTo>
                  <a:cubicBezTo>
                    <a:pt x="8" y="1"/>
                    <a:pt x="8" y="0"/>
                    <a:pt x="9" y="0"/>
                  </a:cubicBezTo>
                </a:path>
              </a:pathLst>
            </a:custGeom>
            <a:solidFill>
              <a:srgbClr val="F7FCFD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72" name="Freeform 569"/>
            <p:cNvSpPr/>
            <p:nvPr>
              <p:custDataLst>
                <p:tags r:id="rId564"/>
              </p:custDataLst>
            </p:nvPr>
          </p:nvSpPr>
          <p:spPr>
            <a:xfrm>
              <a:off x="3906" y="3461"/>
              <a:ext cx="127" cy="109"/>
            </a:xfrm>
            <a:custGeom>
              <a:avLst/>
              <a:gdLst/>
              <a:ahLst/>
              <a:cxnLst>
                <a:cxn ang="0">
                  <a:pos x="442" y="70"/>
                </a:cxn>
                <a:cxn ang="0">
                  <a:pos x="150" y="111"/>
                </a:cxn>
                <a:cxn ang="0">
                  <a:pos x="118" y="199"/>
                </a:cxn>
                <a:cxn ang="0">
                  <a:pos x="36" y="228"/>
                </a:cxn>
                <a:cxn ang="0">
                  <a:pos x="45" y="339"/>
                </a:cxn>
                <a:cxn ang="0">
                  <a:pos x="82" y="458"/>
                </a:cxn>
                <a:cxn ang="0">
                  <a:pos x="256" y="569"/>
                </a:cxn>
                <a:cxn ang="0">
                  <a:pos x="293" y="511"/>
                </a:cxn>
                <a:cxn ang="0">
                  <a:pos x="313" y="569"/>
                </a:cxn>
                <a:cxn ang="0">
                  <a:pos x="406" y="569"/>
                </a:cxn>
                <a:cxn ang="0">
                  <a:pos x="422" y="528"/>
                </a:cxn>
                <a:cxn ang="0">
                  <a:pos x="479" y="511"/>
                </a:cxn>
                <a:cxn ang="0">
                  <a:pos x="551" y="441"/>
                </a:cxn>
                <a:cxn ang="0">
                  <a:pos x="581" y="380"/>
                </a:cxn>
                <a:cxn ang="0">
                  <a:pos x="628" y="339"/>
                </a:cxn>
                <a:cxn ang="0">
                  <a:pos x="581" y="228"/>
                </a:cxn>
                <a:cxn ang="0">
                  <a:pos x="442" y="70"/>
                </a:cxn>
                <a:cxn ang="0">
                  <a:pos x="442" y="70"/>
                </a:cxn>
              </a:cxnLst>
              <a:pathLst>
                <a:path w="56" h="45">
                  <a:moveTo>
                    <a:pt x="38" y="5"/>
                  </a:moveTo>
                  <a:cubicBezTo>
                    <a:pt x="32" y="3"/>
                    <a:pt x="15" y="0"/>
                    <a:pt x="13" y="8"/>
                  </a:cubicBezTo>
                  <a:cubicBezTo>
                    <a:pt x="12" y="11"/>
                    <a:pt x="15" y="14"/>
                    <a:pt x="10" y="14"/>
                  </a:cubicBezTo>
                  <a:cubicBezTo>
                    <a:pt x="7" y="15"/>
                    <a:pt x="5" y="13"/>
                    <a:pt x="3" y="16"/>
                  </a:cubicBezTo>
                  <a:cubicBezTo>
                    <a:pt x="0" y="19"/>
                    <a:pt x="2" y="21"/>
                    <a:pt x="4" y="24"/>
                  </a:cubicBezTo>
                  <a:cubicBezTo>
                    <a:pt x="6" y="26"/>
                    <a:pt x="6" y="29"/>
                    <a:pt x="7" y="32"/>
                  </a:cubicBezTo>
                  <a:cubicBezTo>
                    <a:pt x="9" y="37"/>
                    <a:pt x="15" y="45"/>
                    <a:pt x="22" y="40"/>
                  </a:cubicBezTo>
                  <a:cubicBezTo>
                    <a:pt x="24" y="39"/>
                    <a:pt x="23" y="37"/>
                    <a:pt x="25" y="36"/>
                  </a:cubicBezTo>
                  <a:cubicBezTo>
                    <a:pt x="27" y="36"/>
                    <a:pt x="26" y="39"/>
                    <a:pt x="27" y="40"/>
                  </a:cubicBezTo>
                  <a:cubicBezTo>
                    <a:pt x="29" y="42"/>
                    <a:pt x="33" y="43"/>
                    <a:pt x="35" y="40"/>
                  </a:cubicBezTo>
                  <a:cubicBezTo>
                    <a:pt x="37" y="38"/>
                    <a:pt x="35" y="38"/>
                    <a:pt x="36" y="37"/>
                  </a:cubicBezTo>
                  <a:cubicBezTo>
                    <a:pt x="37" y="36"/>
                    <a:pt x="40" y="37"/>
                    <a:pt x="41" y="36"/>
                  </a:cubicBezTo>
                  <a:cubicBezTo>
                    <a:pt x="46" y="36"/>
                    <a:pt x="46" y="34"/>
                    <a:pt x="47" y="31"/>
                  </a:cubicBezTo>
                  <a:cubicBezTo>
                    <a:pt x="48" y="28"/>
                    <a:pt x="47" y="29"/>
                    <a:pt x="50" y="27"/>
                  </a:cubicBezTo>
                  <a:cubicBezTo>
                    <a:pt x="51" y="26"/>
                    <a:pt x="53" y="26"/>
                    <a:pt x="54" y="24"/>
                  </a:cubicBezTo>
                  <a:cubicBezTo>
                    <a:pt x="56" y="20"/>
                    <a:pt x="54" y="18"/>
                    <a:pt x="50" y="16"/>
                  </a:cubicBezTo>
                  <a:cubicBezTo>
                    <a:pt x="46" y="13"/>
                    <a:pt x="44" y="7"/>
                    <a:pt x="38" y="5"/>
                  </a:cubicBezTo>
                  <a:cubicBezTo>
                    <a:pt x="37" y="4"/>
                    <a:pt x="38" y="5"/>
                    <a:pt x="38" y="5"/>
                  </a:cubicBezTo>
                </a:path>
              </a:pathLst>
            </a:custGeom>
            <a:noFill/>
            <a:ln w="7938" cap="rnd" cmpd="sng">
              <a:solidFill>
                <a:srgbClr val="333333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73" name="Freeform 570"/>
            <p:cNvSpPr/>
            <p:nvPr>
              <p:custDataLst>
                <p:tags r:id="rId565"/>
              </p:custDataLst>
            </p:nvPr>
          </p:nvSpPr>
          <p:spPr>
            <a:xfrm>
              <a:off x="3934" y="3480"/>
              <a:ext cx="11" cy="15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0" y="95"/>
                </a:cxn>
              </a:cxnLst>
              <a:pathLst>
                <a:path w="5" h="6">
                  <a:moveTo>
                    <a:pt x="5" y="0"/>
                  </a:moveTo>
                  <a:cubicBezTo>
                    <a:pt x="3" y="3"/>
                    <a:pt x="3" y="4"/>
                    <a:pt x="0" y="6"/>
                  </a:cubicBezTo>
                </a:path>
              </a:pathLst>
            </a:custGeom>
            <a:noFill/>
            <a:ln w="4763" cap="rnd" cmpd="sng">
              <a:solidFill>
                <a:srgbClr val="333333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74" name="Freeform 571"/>
            <p:cNvSpPr/>
            <p:nvPr>
              <p:custDataLst>
                <p:tags r:id="rId566"/>
              </p:custDataLst>
            </p:nvPr>
          </p:nvSpPr>
          <p:spPr>
            <a:xfrm>
              <a:off x="3965" y="3504"/>
              <a:ext cx="41" cy="15"/>
            </a:xfrm>
            <a:custGeom>
              <a:avLst/>
              <a:gdLst/>
              <a:ahLst/>
              <a:cxnLst>
                <a:cxn ang="0">
                  <a:pos x="212" y="50"/>
                </a:cxn>
                <a:cxn ang="0">
                  <a:pos x="109" y="0"/>
                </a:cxn>
                <a:cxn ang="0">
                  <a:pos x="0" y="95"/>
                </a:cxn>
              </a:cxnLst>
              <a:pathLst>
                <a:path w="18" h="6">
                  <a:moveTo>
                    <a:pt x="18" y="3"/>
                  </a:moveTo>
                  <a:cubicBezTo>
                    <a:pt x="13" y="5"/>
                    <a:pt x="13" y="1"/>
                    <a:pt x="9" y="0"/>
                  </a:cubicBezTo>
                  <a:cubicBezTo>
                    <a:pt x="5" y="0"/>
                    <a:pt x="1" y="3"/>
                    <a:pt x="0" y="6"/>
                  </a:cubicBezTo>
                </a:path>
              </a:pathLst>
            </a:custGeom>
            <a:noFill/>
            <a:ln w="4763" cap="rnd" cmpd="sng">
              <a:solidFill>
                <a:srgbClr val="333333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75" name="Freeform 572"/>
            <p:cNvSpPr/>
            <p:nvPr>
              <p:custDataLst>
                <p:tags r:id="rId567"/>
              </p:custDataLst>
            </p:nvPr>
          </p:nvSpPr>
          <p:spPr>
            <a:xfrm>
              <a:off x="3952" y="3548"/>
              <a:ext cx="13" cy="5"/>
            </a:xfrm>
            <a:custGeom>
              <a:avLst/>
              <a:gdLst/>
              <a:ahLst/>
              <a:cxnLst>
                <a:cxn ang="0">
                  <a:pos x="61" y="0"/>
                </a:cxn>
                <a:cxn ang="0">
                  <a:pos x="0" y="33"/>
                </a:cxn>
              </a:cxnLst>
              <a:pathLst>
                <a:path w="6" h="2">
                  <a:moveTo>
                    <a:pt x="6" y="0"/>
                  </a:moveTo>
                  <a:cubicBezTo>
                    <a:pt x="4" y="0"/>
                    <a:pt x="2" y="1"/>
                    <a:pt x="0" y="2"/>
                  </a:cubicBezTo>
                </a:path>
              </a:pathLst>
            </a:custGeom>
            <a:noFill/>
            <a:ln w="4763" cap="rnd" cmpd="sng">
              <a:solidFill>
                <a:srgbClr val="333333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76" name="Freeform 573"/>
            <p:cNvSpPr/>
            <p:nvPr>
              <p:custDataLst>
                <p:tags r:id="rId568"/>
              </p:custDataLst>
            </p:nvPr>
          </p:nvSpPr>
          <p:spPr>
            <a:xfrm>
              <a:off x="3965" y="3514"/>
              <a:ext cx="5" cy="5"/>
            </a:xfrm>
            <a:custGeom>
              <a:avLst/>
              <a:gdLst/>
              <a:ahLst/>
              <a:cxnLst>
                <a:cxn ang="0">
                  <a:pos x="20" y="33"/>
                </a:cxn>
                <a:cxn ang="0">
                  <a:pos x="0" y="0"/>
                </a:cxn>
                <a:cxn ang="0">
                  <a:pos x="33" y="33"/>
                </a:cxn>
              </a:cxnLst>
              <a:pathLst>
                <a:path w="2" h="2">
                  <a:moveTo>
                    <a:pt x="1" y="2"/>
                  </a:moveTo>
                  <a:cubicBezTo>
                    <a:pt x="1" y="2"/>
                    <a:pt x="0" y="1"/>
                    <a:pt x="0" y="0"/>
                  </a:cubicBezTo>
                  <a:cubicBezTo>
                    <a:pt x="1" y="0"/>
                    <a:pt x="2" y="1"/>
                    <a:pt x="2" y="2"/>
                  </a:cubicBezTo>
                </a:path>
              </a:pathLst>
            </a:custGeom>
            <a:noFill/>
            <a:ln w="4763" cap="flat" cmpd="sng">
              <a:solidFill>
                <a:srgbClr val="D1EEF5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77" name="Freeform 574"/>
            <p:cNvSpPr/>
            <p:nvPr>
              <p:custDataLst>
                <p:tags r:id="rId569"/>
              </p:custDataLst>
            </p:nvPr>
          </p:nvSpPr>
          <p:spPr>
            <a:xfrm>
              <a:off x="3943" y="3480"/>
              <a:ext cx="4" cy="10"/>
            </a:xfrm>
            <a:custGeom>
              <a:avLst/>
              <a:gdLst/>
              <a:ahLst/>
              <a:cxnLst>
                <a:cxn ang="0">
                  <a:pos x="0" y="20"/>
                </a:cxn>
                <a:cxn ang="0">
                  <a:pos x="0" y="20"/>
                </a:cxn>
              </a:cxnLst>
              <a:pathLst>
                <a:path w="2" h="4">
                  <a:moveTo>
                    <a:pt x="0" y="1"/>
                  </a:moveTo>
                  <a:cubicBezTo>
                    <a:pt x="2" y="0"/>
                    <a:pt x="1" y="4"/>
                    <a:pt x="0" y="1"/>
                  </a:cubicBezTo>
                </a:path>
              </a:pathLst>
            </a:custGeom>
            <a:noFill/>
            <a:ln w="4763" cap="flat" cmpd="sng">
              <a:solidFill>
                <a:srgbClr val="D1EEF5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78" name="Freeform 575"/>
            <p:cNvSpPr/>
            <p:nvPr>
              <p:custDataLst>
                <p:tags r:id="rId570"/>
              </p:custDataLst>
            </p:nvPr>
          </p:nvSpPr>
          <p:spPr>
            <a:xfrm>
              <a:off x="4001" y="3509"/>
              <a:ext cx="5" cy="7"/>
            </a:xfrm>
            <a:custGeom>
              <a:avLst/>
              <a:gdLst/>
              <a:ahLst/>
              <a:cxnLst>
                <a:cxn ang="0">
                  <a:pos x="33" y="12"/>
                </a:cxn>
                <a:cxn ang="0">
                  <a:pos x="20" y="37"/>
                </a:cxn>
                <a:cxn ang="0">
                  <a:pos x="0" y="0"/>
                </a:cxn>
              </a:cxnLst>
              <a:pathLst>
                <a:path w="2" h="3">
                  <a:moveTo>
                    <a:pt x="2" y="1"/>
                  </a:moveTo>
                  <a:cubicBezTo>
                    <a:pt x="2" y="1"/>
                    <a:pt x="2" y="2"/>
                    <a:pt x="1" y="3"/>
                  </a:cubicBezTo>
                  <a:cubicBezTo>
                    <a:pt x="0" y="3"/>
                    <a:pt x="0" y="2"/>
                    <a:pt x="0" y="0"/>
                  </a:cubicBezTo>
                </a:path>
              </a:pathLst>
            </a:custGeom>
            <a:noFill/>
            <a:ln w="4763" cap="flat" cmpd="sng">
              <a:solidFill>
                <a:srgbClr val="D1EEF5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79" name="Freeform 576"/>
            <p:cNvSpPr/>
            <p:nvPr>
              <p:custDataLst>
                <p:tags r:id="rId571"/>
              </p:custDataLst>
            </p:nvPr>
          </p:nvSpPr>
          <p:spPr>
            <a:xfrm>
              <a:off x="3952" y="3550"/>
              <a:ext cx="4" cy="3"/>
            </a:xfrm>
            <a:custGeom>
              <a:avLst/>
              <a:gdLst/>
              <a:ahLst/>
              <a:cxnLst>
                <a:cxn ang="0">
                  <a:pos x="8" y="27"/>
                </a:cxn>
                <a:cxn ang="0">
                  <a:pos x="0" y="0"/>
                </a:cxn>
                <a:cxn ang="0">
                  <a:pos x="16" y="0"/>
                </a:cxn>
              </a:cxnLst>
              <a:pathLst>
                <a:path w="2" h="1">
                  <a:moveTo>
                    <a:pt x="1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</a:path>
              </a:pathLst>
            </a:custGeom>
            <a:noFill/>
            <a:ln w="4763" cap="flat" cmpd="sng">
              <a:solidFill>
                <a:srgbClr val="D1EEF5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80" name="Freeform 577"/>
            <p:cNvSpPr/>
            <p:nvPr>
              <p:custDataLst>
                <p:tags r:id="rId572"/>
              </p:custDataLst>
            </p:nvPr>
          </p:nvSpPr>
          <p:spPr>
            <a:xfrm>
              <a:off x="3970" y="3500"/>
              <a:ext cx="18" cy="9"/>
            </a:xfrm>
            <a:custGeom>
              <a:avLst/>
              <a:gdLst/>
              <a:ahLst/>
              <a:cxnLst>
                <a:cxn ang="0">
                  <a:pos x="0" y="45"/>
                </a:cxn>
                <a:cxn ang="0">
                  <a:pos x="92" y="25"/>
                </a:cxn>
                <a:cxn ang="0">
                  <a:pos x="0" y="45"/>
                </a:cxn>
              </a:cxnLst>
              <a:pathLst>
                <a:path w="8" h="4">
                  <a:moveTo>
                    <a:pt x="0" y="4"/>
                  </a:moveTo>
                  <a:cubicBezTo>
                    <a:pt x="3" y="3"/>
                    <a:pt x="5" y="0"/>
                    <a:pt x="8" y="2"/>
                  </a:cubicBezTo>
                  <a:cubicBezTo>
                    <a:pt x="6" y="0"/>
                    <a:pt x="1" y="1"/>
                    <a:pt x="0" y="4"/>
                  </a:cubicBezTo>
                </a:path>
              </a:pathLst>
            </a:custGeom>
            <a:solidFill>
              <a:srgbClr val="84C3D2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281" name="Freeform 578"/>
            <p:cNvSpPr/>
            <p:nvPr>
              <p:custDataLst>
                <p:tags r:id="rId573"/>
              </p:custDataLst>
            </p:nvPr>
          </p:nvSpPr>
          <p:spPr>
            <a:xfrm>
              <a:off x="3922" y="3516"/>
              <a:ext cx="9" cy="25"/>
            </a:xfrm>
            <a:custGeom>
              <a:avLst/>
              <a:gdLst/>
              <a:ahLst/>
              <a:cxnLst>
                <a:cxn ang="0">
                  <a:pos x="0" y="33"/>
                </a:cxn>
                <a:cxn ang="0">
                  <a:pos x="11" y="50"/>
                </a:cxn>
                <a:cxn ang="0">
                  <a:pos x="25" y="95"/>
                </a:cxn>
                <a:cxn ang="0">
                  <a:pos x="45" y="158"/>
                </a:cxn>
                <a:cxn ang="0">
                  <a:pos x="36" y="63"/>
                </a:cxn>
                <a:cxn ang="0">
                  <a:pos x="0" y="0"/>
                </a:cxn>
              </a:cxnLst>
              <a:pathLst>
                <a:path w="4" h="10">
                  <a:moveTo>
                    <a:pt x="0" y="2"/>
                  </a:moveTo>
                  <a:cubicBezTo>
                    <a:pt x="0" y="2"/>
                    <a:pt x="1" y="3"/>
                    <a:pt x="1" y="3"/>
                  </a:cubicBezTo>
                  <a:cubicBezTo>
                    <a:pt x="2" y="4"/>
                    <a:pt x="2" y="5"/>
                    <a:pt x="2" y="6"/>
                  </a:cubicBezTo>
                  <a:cubicBezTo>
                    <a:pt x="2" y="7"/>
                    <a:pt x="3" y="9"/>
                    <a:pt x="4" y="10"/>
                  </a:cubicBezTo>
                  <a:cubicBezTo>
                    <a:pt x="3" y="8"/>
                    <a:pt x="4" y="6"/>
                    <a:pt x="3" y="4"/>
                  </a:cubicBezTo>
                  <a:cubicBezTo>
                    <a:pt x="3" y="2"/>
                    <a:pt x="0" y="2"/>
                    <a:pt x="0" y="0"/>
                  </a:cubicBezTo>
                </a:path>
              </a:pathLst>
            </a:custGeom>
            <a:solidFill>
              <a:srgbClr val="84C3D2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00" name="文本框 99"/>
          <p:cNvSpPr txBox="1"/>
          <p:nvPr/>
        </p:nvSpPr>
        <p:spPr>
          <a:xfrm>
            <a:off x="5064125" y="5829300"/>
            <a:ext cx="2688590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b="1">
                <a:latin typeface="Times New Roman" panose="02020603050405020304" charset="0"/>
                <a:ea typeface="宋体" panose="02010600030101010101" pitchFamily="2" charset="-122"/>
              </a:rPr>
              <a:t>Carotid Atherosclerosis</a:t>
            </a:r>
            <a:endParaRPr lang="en-US" altLang="en-US" b="1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pic>
        <p:nvPicPr>
          <p:cNvPr id="5" name="图片 4" descr="PinClipart.com_groups-of-people-clipart_5453930"/>
          <p:cNvPicPr>
            <a:picLocks noChangeAspect="1"/>
          </p:cNvPicPr>
          <p:nvPr>
            <p:custDataLst>
              <p:tags r:id="rId574"/>
            </p:custDataLst>
          </p:nvPr>
        </p:nvPicPr>
        <p:blipFill>
          <a:blip r:embed="rId575"/>
          <a:stretch>
            <a:fillRect/>
          </a:stretch>
        </p:blipFill>
        <p:spPr>
          <a:xfrm>
            <a:off x="6137910" y="697230"/>
            <a:ext cx="1036320" cy="699135"/>
          </a:xfrm>
          <a:prstGeom prst="rect">
            <a:avLst/>
          </a:prstGeom>
        </p:spPr>
      </p:pic>
      <p:sp>
        <p:nvSpPr>
          <p:cNvPr id="6" name="左箭头 5"/>
          <p:cNvSpPr/>
          <p:nvPr/>
        </p:nvSpPr>
        <p:spPr>
          <a:xfrm>
            <a:off x="3844290" y="889635"/>
            <a:ext cx="1790065" cy="837565"/>
          </a:xfrm>
          <a:prstGeom prst="lef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altLang="zh-CN" sz="1800" b="1"/>
              <a:t>Study population</a:t>
            </a:r>
            <a:endParaRPr lang="zh-CN" altLang="en-US" sz="1400" b="1"/>
          </a:p>
        </p:txBody>
      </p:sp>
      <p:sp>
        <p:nvSpPr>
          <p:cNvPr id="7" name="圆角矩形 6"/>
          <p:cNvSpPr/>
          <p:nvPr/>
        </p:nvSpPr>
        <p:spPr>
          <a:xfrm>
            <a:off x="306070" y="442595"/>
            <a:ext cx="3232150" cy="19272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marL="285750" lvl="0" indent="-285750" algn="just"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>
                <a:sym typeface="+mn-ea"/>
              </a:rPr>
              <a:t>A cross-sectional study</a:t>
            </a:r>
            <a:endParaRPr lang="en-US" altLang="zh-CN" sz="1600">
              <a:sym typeface="+mn-ea"/>
            </a:endParaRPr>
          </a:p>
          <a:p>
            <a:pPr marL="285750" lvl="0" indent="-285750" algn="just"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>
                <a:sym typeface="+mn-ea"/>
              </a:rPr>
              <a:t>595 gout patients</a:t>
            </a:r>
            <a:endParaRPr lang="en-US" altLang="zh-CN" sz="1600">
              <a:sym typeface="+mn-ea"/>
            </a:endParaRPr>
          </a:p>
          <a:p>
            <a:pPr marL="285750" lvl="0" indent="-285750" algn="just"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>
                <a:sym typeface="+mn-ea"/>
              </a:rPr>
              <a:t>T</a:t>
            </a:r>
            <a:r>
              <a:rPr lang="zh-CN" altLang="en-US" sz="1600">
                <a:sym typeface="+mn-ea"/>
              </a:rPr>
              <a:t>ophi-free group (76.47%) and the tophi group (23.53%)</a:t>
            </a:r>
            <a:endParaRPr lang="zh-CN" altLang="en-US" sz="1600">
              <a:sym typeface="+mn-ea"/>
            </a:endParaRPr>
          </a:p>
        </p:txBody>
      </p:sp>
      <p:sp>
        <p:nvSpPr>
          <p:cNvPr id="8" name="下箭头 7"/>
          <p:cNvSpPr/>
          <p:nvPr/>
        </p:nvSpPr>
        <p:spPr>
          <a:xfrm>
            <a:off x="6374765" y="2110105"/>
            <a:ext cx="779780" cy="2045970"/>
          </a:xfrm>
          <a:prstGeom prst="downArrow">
            <a:avLst/>
          </a:prstGeom>
          <a:gradFill>
            <a:gsLst>
              <a:gs pos="0">
                <a:schemeClr val="accent5">
                  <a:lumMod val="110000"/>
                  <a:satMod val="105000"/>
                  <a:tint val="67000"/>
                </a:schemeClr>
              </a:gs>
              <a:gs pos="47000">
                <a:schemeClr val="accent5">
                  <a:lumMod val="20000"/>
                  <a:lumOff val="80000"/>
                </a:schemeClr>
              </a:gs>
              <a:gs pos="100000">
                <a:schemeClr val="accent5">
                  <a:lumMod val="105000"/>
                  <a:satMod val="109000"/>
                  <a:tint val="81000"/>
                </a:schemeClr>
              </a:gs>
              <a:gs pos="0">
                <a:srgbClr val="9EE256"/>
              </a:gs>
              <a:gs pos="100000">
                <a:srgbClr val="52762D"/>
              </a:gs>
            </a:gsLst>
            <a:lin ang="5400000" scaled="0"/>
          </a:gra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792470" y="215900"/>
            <a:ext cx="19278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/>
              <a:t>Gout patients</a:t>
            </a:r>
            <a:endParaRPr lang="en-US" altLang="zh-CN" b="1"/>
          </a:p>
        </p:txBody>
      </p:sp>
      <p:sp>
        <p:nvSpPr>
          <p:cNvPr id="14" name="文本框 13"/>
          <p:cNvSpPr txBox="1"/>
          <p:nvPr/>
        </p:nvSpPr>
        <p:spPr>
          <a:xfrm>
            <a:off x="8124825" y="2369820"/>
            <a:ext cx="342582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Interaction with IR</a:t>
            </a: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>
                <a:sym typeface="+mn-ea"/>
              </a:rPr>
              <a:t>Hepatic IR</a:t>
            </a:r>
            <a:r>
              <a:rPr lang="en-US" altLang="zh-CN"/>
              <a:t> (</a:t>
            </a:r>
            <a:r>
              <a:rPr lang="en-US" altLang="zh-CN">
                <a:sym typeface="+mn-ea"/>
              </a:rPr>
              <a:t>HOMA index</a:t>
            </a:r>
            <a:r>
              <a:rPr lang="en-US" altLang="zh-CN"/>
              <a:t>) </a:t>
            </a: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>
                <a:sym typeface="+mn-ea"/>
              </a:rPr>
              <a:t>Peripheral IR</a:t>
            </a:r>
            <a:r>
              <a:rPr lang="en-US" altLang="zh-CN"/>
              <a:t> (</a:t>
            </a:r>
            <a:r>
              <a:rPr lang="en-US" altLang="zh-CN">
                <a:sym typeface="+mn-ea"/>
              </a:rPr>
              <a:t>Gutt index</a:t>
            </a:r>
            <a:r>
              <a:rPr lang="en-US" altLang="zh-CN"/>
              <a:t>)</a:t>
            </a:r>
            <a:endParaRPr lang="en-US" altLang="zh-CN"/>
          </a:p>
          <a:p>
            <a:endParaRPr lang="en-US" altLang="zh-CN"/>
          </a:p>
        </p:txBody>
      </p:sp>
      <p:sp>
        <p:nvSpPr>
          <p:cNvPr id="16" name="右弧形箭头 15"/>
          <p:cNvSpPr/>
          <p:nvPr/>
        </p:nvSpPr>
        <p:spPr>
          <a:xfrm>
            <a:off x="7298055" y="2369820"/>
            <a:ext cx="680720" cy="1329690"/>
          </a:xfrm>
          <a:prstGeom prst="curvedLef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7" name="圆角矩形 16"/>
          <p:cNvSpPr/>
          <p:nvPr>
            <p:custDataLst>
              <p:tags r:id="rId576"/>
            </p:custDataLst>
          </p:nvPr>
        </p:nvSpPr>
        <p:spPr>
          <a:xfrm>
            <a:off x="212725" y="4156075"/>
            <a:ext cx="4011295" cy="24003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altLang="zh-CN" b="1">
                <a:sym typeface="+mn-ea"/>
              </a:rPr>
              <a:t>Result</a:t>
            </a:r>
            <a:endParaRPr lang="en-US" altLang="zh-CN" b="1">
              <a:sym typeface="+mn-ea"/>
            </a:endParaRPr>
          </a:p>
          <a:p>
            <a:pPr marL="285750" lvl="0" indent="-285750" algn="l"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>
                <a:sym typeface="+mn-ea"/>
              </a:rPr>
              <a:t>Tophi were associated with increased odds of abnormal cIMT (defined as IMT &gt;0.9m) </a:t>
            </a:r>
            <a:r>
              <a:rPr lang="en-US" altLang="zh-CN">
                <a:sym typeface="+mn-ea"/>
              </a:rPr>
              <a:t>and</a:t>
            </a:r>
            <a:r>
              <a:rPr lang="zh-CN" altLang="en-US">
                <a:sym typeface="+mn-ea"/>
              </a:rPr>
              <a:t> atheroma plaques</a:t>
            </a:r>
            <a:endParaRPr lang="zh-CN" altLang="en-US">
              <a:sym typeface="+mn-ea"/>
            </a:endParaRPr>
          </a:p>
          <a:p>
            <a:pPr marL="285750" lvl="0" indent="-285750" algn="l"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>
                <a:sym typeface="+mn-ea"/>
              </a:rPr>
              <a:t>Tophi and IR synergically interacted for inducing carotid atherosclerosis</a:t>
            </a:r>
            <a:endParaRPr lang="zh-CN" altLang="en-US">
              <a:sym typeface="+mn-ea"/>
            </a:endParaRPr>
          </a:p>
        </p:txBody>
      </p:sp>
      <p:sp>
        <p:nvSpPr>
          <p:cNvPr id="18" name="圆角矩形 17"/>
          <p:cNvSpPr/>
          <p:nvPr>
            <p:custDataLst>
              <p:tags r:id="rId577"/>
            </p:custDataLst>
          </p:nvPr>
        </p:nvSpPr>
        <p:spPr>
          <a:xfrm>
            <a:off x="8199120" y="4156075"/>
            <a:ext cx="3992880" cy="24003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600" b="1">
                <a:sym typeface="+mn-ea"/>
              </a:rPr>
              <a:t>Conclusions</a:t>
            </a:r>
            <a:endParaRPr lang="zh-CN" altLang="en-US" sz="1600">
              <a:sym typeface="+mn-ea"/>
            </a:endParaRPr>
          </a:p>
          <a:p>
            <a:pPr marL="285750" lvl="0" indent="-285750" algn="l"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sz="1600">
                <a:sym typeface="+mn-ea"/>
              </a:rPr>
              <a:t>Tophi were independently associated with carotid atherosclerosis risk</a:t>
            </a:r>
            <a:endParaRPr lang="zh-CN" altLang="en-US" sz="1600">
              <a:sym typeface="+mn-ea"/>
            </a:endParaRPr>
          </a:p>
          <a:p>
            <a:pPr marL="285750" lvl="0" indent="-285750" algn="l"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sz="1600">
                <a:sym typeface="+mn-ea"/>
              </a:rPr>
              <a:t> IR mediated a significant effect of tophi on the development of carotid atherosclerosis. </a:t>
            </a:r>
            <a:endParaRPr lang="zh-CN" altLang="en-US" sz="1600">
              <a:sym typeface="+mn-ea"/>
            </a:endParaRPr>
          </a:p>
          <a:p>
            <a:pPr marL="285750" lvl="0" indent="-285750" algn="l"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sz="1600">
                <a:sym typeface="+mn-ea"/>
              </a:rPr>
              <a:t>Peripheral IR probably plays a more important role than hepatic IR does</a:t>
            </a:r>
            <a:endParaRPr lang="zh-CN" altLang="en-US" sz="1600">
              <a:sym typeface="+mn-ea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6276340" y="1588135"/>
            <a:ext cx="872490" cy="37211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6359525" y="1562100"/>
            <a:ext cx="8299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/>
              <a:t>Tophi</a:t>
            </a:r>
            <a:endParaRPr lang="en-US" altLang="zh-CN" b="1"/>
          </a:p>
        </p:txBody>
      </p:sp>
      <p:sp>
        <p:nvSpPr>
          <p:cNvPr id="21" name="云形 20"/>
          <p:cNvSpPr/>
          <p:nvPr/>
        </p:nvSpPr>
        <p:spPr>
          <a:xfrm>
            <a:off x="7553325" y="1038225"/>
            <a:ext cx="3230880" cy="1134110"/>
          </a:xfrm>
          <a:prstGeom prst="cloud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978775" y="1250315"/>
            <a:ext cx="284099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Risk factor for </a:t>
            </a:r>
            <a:r>
              <a:rPr lang="en-US" altLang="zh-CN">
                <a:sym typeface="+mn-ea"/>
              </a:rPr>
              <a:t>c</a:t>
            </a:r>
            <a:r>
              <a:rPr lang="en-US" altLang="zh-CN">
                <a:sym typeface="+mn-ea"/>
              </a:rPr>
              <a:t>arotid atherosclerosis</a:t>
            </a:r>
            <a:endParaRPr lang="en-US" altLang="en-US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endParaRPr lang="en-US" altLang="zh-CN"/>
          </a:p>
        </p:txBody>
      </p:sp>
    </p:spTree>
    <p:custDataLst>
      <p:tags r:id="rId578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BEAUTIFY_FLAG" val=""/>
</p:tagLst>
</file>

<file path=ppt/tags/tag152.xml><?xml version="1.0" encoding="utf-8"?>
<p:tagLst xmlns:p="http://schemas.openxmlformats.org/presentationml/2006/main">
  <p:tag name="KSO_WM_BEAUTIFY_FLAG" val=""/>
</p:tagLst>
</file>

<file path=ppt/tags/tag153.xml><?xml version="1.0" encoding="utf-8"?>
<p:tagLst xmlns:p="http://schemas.openxmlformats.org/presentationml/2006/main">
  <p:tag name="KSO_WM_BEAUTIFY_FLAG" val=""/>
</p:tagLst>
</file>

<file path=ppt/tags/tag154.xml><?xml version="1.0" encoding="utf-8"?>
<p:tagLst xmlns:p="http://schemas.openxmlformats.org/presentationml/2006/main">
  <p:tag name="KSO_WM_BEAUTIFY_FLAG" val=""/>
</p:tagLst>
</file>

<file path=ppt/tags/tag155.xml><?xml version="1.0" encoding="utf-8"?>
<p:tagLst xmlns:p="http://schemas.openxmlformats.org/presentationml/2006/main">
  <p:tag name="KSO_WM_BEAUTIFY_FLAG" val=""/>
</p:tagLst>
</file>

<file path=ppt/tags/tag156.xml><?xml version="1.0" encoding="utf-8"?>
<p:tagLst xmlns:p="http://schemas.openxmlformats.org/presentationml/2006/main">
  <p:tag name="KSO_WM_BEAUTIFY_FLAG" val=""/>
</p:tagLst>
</file>

<file path=ppt/tags/tag157.xml><?xml version="1.0" encoding="utf-8"?>
<p:tagLst xmlns:p="http://schemas.openxmlformats.org/presentationml/2006/main">
  <p:tag name="KSO_WM_BEAUTIFY_FLAG" val=""/>
</p:tagLst>
</file>

<file path=ppt/tags/tag158.xml><?xml version="1.0" encoding="utf-8"?>
<p:tagLst xmlns:p="http://schemas.openxmlformats.org/presentationml/2006/main">
  <p:tag name="KSO_WM_BEAUTIFY_FLAG" val=""/>
</p:tagLst>
</file>

<file path=ppt/tags/tag159.xml><?xml version="1.0" encoding="utf-8"?>
<p:tagLst xmlns:p="http://schemas.openxmlformats.org/presentationml/2006/main">
  <p:tag name="KSO_WM_BEAUTIFY_FLAG" val=""/>
</p:tagLst>
</file>

<file path=ppt/tags/tag160.xml><?xml version="1.0" encoding="utf-8"?>
<p:tagLst xmlns:p="http://schemas.openxmlformats.org/presentationml/2006/main">
  <p:tag name="KSO_WM_BEAUTIFY_FLAG" val=""/>
</p:tagLst>
</file>

<file path=ppt/tags/tag161.xml><?xml version="1.0" encoding="utf-8"?>
<p:tagLst xmlns:p="http://schemas.openxmlformats.org/presentationml/2006/main">
  <p:tag name="KSO_WM_BEAUTIFY_FLAG" val=""/>
</p:tagLst>
</file>

<file path=ppt/tags/tag162.xml><?xml version="1.0" encoding="utf-8"?>
<p:tagLst xmlns:p="http://schemas.openxmlformats.org/presentationml/2006/main">
  <p:tag name="KSO_WM_BEAUTIFY_FLAG" val=""/>
</p:tagLst>
</file>

<file path=ppt/tags/tag163.xml><?xml version="1.0" encoding="utf-8"?>
<p:tagLst xmlns:p="http://schemas.openxmlformats.org/presentationml/2006/main">
  <p:tag name="KSO_WM_BEAUTIFY_FLAG" val=""/>
</p:tagLst>
</file>

<file path=ppt/tags/tag164.xml><?xml version="1.0" encoding="utf-8"?>
<p:tagLst xmlns:p="http://schemas.openxmlformats.org/presentationml/2006/main">
  <p:tag name="KSO_WM_BEAUTIFY_FLAG" val=""/>
</p:tagLst>
</file>

<file path=ppt/tags/tag165.xml><?xml version="1.0" encoding="utf-8"?>
<p:tagLst xmlns:p="http://schemas.openxmlformats.org/presentationml/2006/main">
  <p:tag name="KSO_WM_BEAUTIFY_FLAG" val=""/>
</p:tagLst>
</file>

<file path=ppt/tags/tag166.xml><?xml version="1.0" encoding="utf-8"?>
<p:tagLst xmlns:p="http://schemas.openxmlformats.org/presentationml/2006/main">
  <p:tag name="KSO_WM_BEAUTIFY_FLAG" val=""/>
</p:tagLst>
</file>

<file path=ppt/tags/tag167.xml><?xml version="1.0" encoding="utf-8"?>
<p:tagLst xmlns:p="http://schemas.openxmlformats.org/presentationml/2006/main">
  <p:tag name="KSO_WM_BEAUTIFY_FLAG" val=""/>
</p:tagLst>
</file>

<file path=ppt/tags/tag168.xml><?xml version="1.0" encoding="utf-8"?>
<p:tagLst xmlns:p="http://schemas.openxmlformats.org/presentationml/2006/main">
  <p:tag name="KSO_WM_BEAUTIFY_FLAG" val=""/>
</p:tagLst>
</file>

<file path=ppt/tags/tag169.xml><?xml version="1.0" encoding="utf-8"?>
<p:tagLst xmlns:p="http://schemas.openxmlformats.org/presentationml/2006/main">
  <p:tag name="KSO_WM_BEAUTIFY_FLAG" val=""/>
</p:tagLst>
</file>

<file path=ppt/tags/tag170.xml><?xml version="1.0" encoding="utf-8"?>
<p:tagLst xmlns:p="http://schemas.openxmlformats.org/presentationml/2006/main">
  <p:tag name="KSO_WM_BEAUTIFY_FLAG" val=""/>
</p:tagLst>
</file>

<file path=ppt/tags/tag171.xml><?xml version="1.0" encoding="utf-8"?>
<p:tagLst xmlns:p="http://schemas.openxmlformats.org/presentationml/2006/main">
  <p:tag name="KSO_WM_BEAUTIFY_FLAG" val=""/>
</p:tagLst>
</file>

<file path=ppt/tags/tag172.xml><?xml version="1.0" encoding="utf-8"?>
<p:tagLst xmlns:p="http://schemas.openxmlformats.org/presentationml/2006/main">
  <p:tag name="KSO_WM_BEAUTIFY_FLAG" val=""/>
</p:tagLst>
</file>

<file path=ppt/tags/tag173.xml><?xml version="1.0" encoding="utf-8"?>
<p:tagLst xmlns:p="http://schemas.openxmlformats.org/presentationml/2006/main">
  <p:tag name="KSO_WM_BEAUTIFY_FLAG" val=""/>
</p:tagLst>
</file>

<file path=ppt/tags/tag174.xml><?xml version="1.0" encoding="utf-8"?>
<p:tagLst xmlns:p="http://schemas.openxmlformats.org/presentationml/2006/main">
  <p:tag name="KSO_WM_BEAUTIFY_FLAG" val=""/>
</p:tagLst>
</file>

<file path=ppt/tags/tag175.xml><?xml version="1.0" encoding="utf-8"?>
<p:tagLst xmlns:p="http://schemas.openxmlformats.org/presentationml/2006/main">
  <p:tag name="KSO_WM_BEAUTIFY_FLAG" val=""/>
</p:tagLst>
</file>

<file path=ppt/tags/tag176.xml><?xml version="1.0" encoding="utf-8"?>
<p:tagLst xmlns:p="http://schemas.openxmlformats.org/presentationml/2006/main">
  <p:tag name="KSO_WM_BEAUTIFY_FLAG" val=""/>
</p:tagLst>
</file>

<file path=ppt/tags/tag177.xml><?xml version="1.0" encoding="utf-8"?>
<p:tagLst xmlns:p="http://schemas.openxmlformats.org/presentationml/2006/main">
  <p:tag name="KSO_WM_BEAUTIFY_FLAG" val=""/>
</p:tagLst>
</file>

<file path=ppt/tags/tag178.xml><?xml version="1.0" encoding="utf-8"?>
<p:tagLst xmlns:p="http://schemas.openxmlformats.org/presentationml/2006/main">
  <p:tag name="KSO_WM_BEAUTIFY_FLAG" val=""/>
</p:tagLst>
</file>

<file path=ppt/tags/tag179.xml><?xml version="1.0" encoding="utf-8"?>
<p:tagLst xmlns:p="http://schemas.openxmlformats.org/presentationml/2006/main">
  <p:tag name="KSO_WM_BEAUTIFY_FLAG" val=""/>
</p:tagLst>
</file>

<file path=ppt/tags/tag180.xml><?xml version="1.0" encoding="utf-8"?>
<p:tagLst xmlns:p="http://schemas.openxmlformats.org/presentationml/2006/main">
  <p:tag name="KSO_WM_BEAUTIFY_FLAG" val=""/>
</p:tagLst>
</file>

<file path=ppt/tags/tag181.xml><?xml version="1.0" encoding="utf-8"?>
<p:tagLst xmlns:p="http://schemas.openxmlformats.org/presentationml/2006/main">
  <p:tag name="KSO_WM_BEAUTIFY_FLAG" val=""/>
</p:tagLst>
</file>

<file path=ppt/tags/tag182.xml><?xml version="1.0" encoding="utf-8"?>
<p:tagLst xmlns:p="http://schemas.openxmlformats.org/presentationml/2006/main">
  <p:tag name="KSO_WM_BEAUTIFY_FLAG" val=""/>
</p:tagLst>
</file>

<file path=ppt/tags/tag183.xml><?xml version="1.0" encoding="utf-8"?>
<p:tagLst xmlns:p="http://schemas.openxmlformats.org/presentationml/2006/main">
  <p:tag name="KSO_WM_BEAUTIFY_FLAG" val=""/>
</p:tagLst>
</file>

<file path=ppt/tags/tag184.xml><?xml version="1.0" encoding="utf-8"?>
<p:tagLst xmlns:p="http://schemas.openxmlformats.org/presentationml/2006/main">
  <p:tag name="KSO_WM_BEAUTIFY_FLAG" val=""/>
</p:tagLst>
</file>

<file path=ppt/tags/tag185.xml><?xml version="1.0" encoding="utf-8"?>
<p:tagLst xmlns:p="http://schemas.openxmlformats.org/presentationml/2006/main">
  <p:tag name="KSO_WM_BEAUTIFY_FLAG" val=""/>
</p:tagLst>
</file>

<file path=ppt/tags/tag186.xml><?xml version="1.0" encoding="utf-8"?>
<p:tagLst xmlns:p="http://schemas.openxmlformats.org/presentationml/2006/main">
  <p:tag name="KSO_WM_BEAUTIFY_FLAG" val=""/>
</p:tagLst>
</file>

<file path=ppt/tags/tag187.xml><?xml version="1.0" encoding="utf-8"?>
<p:tagLst xmlns:p="http://schemas.openxmlformats.org/presentationml/2006/main">
  <p:tag name="KSO_WM_BEAUTIFY_FLAG" val=""/>
</p:tagLst>
</file>

<file path=ppt/tags/tag188.xml><?xml version="1.0" encoding="utf-8"?>
<p:tagLst xmlns:p="http://schemas.openxmlformats.org/presentationml/2006/main">
  <p:tag name="KSO_WM_BEAUTIFY_FLAG" val=""/>
</p:tagLst>
</file>

<file path=ppt/tags/tag189.xml><?xml version="1.0" encoding="utf-8"?>
<p:tagLst xmlns:p="http://schemas.openxmlformats.org/presentationml/2006/main">
  <p:tag name="KSO_WM_BEAUTIFY_FLAG" val=""/>
</p:tagLst>
</file>

<file path=ppt/tags/tag190.xml><?xml version="1.0" encoding="utf-8"?>
<p:tagLst xmlns:p="http://schemas.openxmlformats.org/presentationml/2006/main">
  <p:tag name="KSO_WM_BEAUTIFY_FLAG" val=""/>
</p:tagLst>
</file>

<file path=ppt/tags/tag191.xml><?xml version="1.0" encoding="utf-8"?>
<p:tagLst xmlns:p="http://schemas.openxmlformats.org/presentationml/2006/main">
  <p:tag name="KSO_WM_BEAUTIFY_FLAG" val=""/>
</p:tagLst>
</file>

<file path=ppt/tags/tag192.xml><?xml version="1.0" encoding="utf-8"?>
<p:tagLst xmlns:p="http://schemas.openxmlformats.org/presentationml/2006/main">
  <p:tag name="KSO_WM_BEAUTIFY_FLAG" val=""/>
</p:tagLst>
</file>

<file path=ppt/tags/tag193.xml><?xml version="1.0" encoding="utf-8"?>
<p:tagLst xmlns:p="http://schemas.openxmlformats.org/presentationml/2006/main">
  <p:tag name="KSO_WM_BEAUTIFY_FLAG" val=""/>
</p:tagLst>
</file>

<file path=ppt/tags/tag194.xml><?xml version="1.0" encoding="utf-8"?>
<p:tagLst xmlns:p="http://schemas.openxmlformats.org/presentationml/2006/main">
  <p:tag name="KSO_WM_BEAUTIFY_FLAG" val=""/>
</p:tagLst>
</file>

<file path=ppt/tags/tag195.xml><?xml version="1.0" encoding="utf-8"?>
<p:tagLst xmlns:p="http://schemas.openxmlformats.org/presentationml/2006/main">
  <p:tag name="KSO_WM_BEAUTIFY_FLAG" val=""/>
</p:tagLst>
</file>

<file path=ppt/tags/tag196.xml><?xml version="1.0" encoding="utf-8"?>
<p:tagLst xmlns:p="http://schemas.openxmlformats.org/presentationml/2006/main">
  <p:tag name="KSO_WM_BEAUTIFY_FLAG" val=""/>
</p:tagLst>
</file>

<file path=ppt/tags/tag197.xml><?xml version="1.0" encoding="utf-8"?>
<p:tagLst xmlns:p="http://schemas.openxmlformats.org/presentationml/2006/main">
  <p:tag name="KSO_WM_BEAUTIFY_FLAG" val=""/>
</p:tagLst>
</file>

<file path=ppt/tags/tag198.xml><?xml version="1.0" encoding="utf-8"?>
<p:tagLst xmlns:p="http://schemas.openxmlformats.org/presentationml/2006/main">
  <p:tag name="KSO_WM_BEAUTIFY_FLAG" val=""/>
</p:tagLst>
</file>

<file path=ppt/tags/tag199.xml><?xml version="1.0" encoding="utf-8"?>
<p:tagLst xmlns:p="http://schemas.openxmlformats.org/presentationml/2006/main">
  <p:tag name="KSO_WM_BEAUTIFY_FLAG" val=""/>
</p:tagLst>
</file>

<file path=ppt/tags/tag200.xml><?xml version="1.0" encoding="utf-8"?>
<p:tagLst xmlns:p="http://schemas.openxmlformats.org/presentationml/2006/main">
  <p:tag name="KSO_WM_BEAUTIFY_FLAG" val=""/>
</p:tagLst>
</file>

<file path=ppt/tags/tag201.xml><?xml version="1.0" encoding="utf-8"?>
<p:tagLst xmlns:p="http://schemas.openxmlformats.org/presentationml/2006/main">
  <p:tag name="KSO_WM_BEAUTIFY_FLAG" val=""/>
</p:tagLst>
</file>

<file path=ppt/tags/tag202.xml><?xml version="1.0" encoding="utf-8"?>
<p:tagLst xmlns:p="http://schemas.openxmlformats.org/presentationml/2006/main">
  <p:tag name="KSO_WM_BEAUTIFY_FLAG" val=""/>
</p:tagLst>
</file>

<file path=ppt/tags/tag203.xml><?xml version="1.0" encoding="utf-8"?>
<p:tagLst xmlns:p="http://schemas.openxmlformats.org/presentationml/2006/main">
  <p:tag name="KSO_WM_BEAUTIFY_FLAG" val=""/>
</p:tagLst>
</file>

<file path=ppt/tags/tag204.xml><?xml version="1.0" encoding="utf-8"?>
<p:tagLst xmlns:p="http://schemas.openxmlformats.org/presentationml/2006/main">
  <p:tag name="KSO_WM_BEAUTIFY_FLAG" val=""/>
</p:tagLst>
</file>

<file path=ppt/tags/tag205.xml><?xml version="1.0" encoding="utf-8"?>
<p:tagLst xmlns:p="http://schemas.openxmlformats.org/presentationml/2006/main">
  <p:tag name="KSO_WM_BEAUTIFY_FLAG" val=""/>
</p:tagLst>
</file>

<file path=ppt/tags/tag206.xml><?xml version="1.0" encoding="utf-8"?>
<p:tagLst xmlns:p="http://schemas.openxmlformats.org/presentationml/2006/main">
  <p:tag name="KSO_WM_BEAUTIFY_FLAG" val=""/>
</p:tagLst>
</file>

<file path=ppt/tags/tag207.xml><?xml version="1.0" encoding="utf-8"?>
<p:tagLst xmlns:p="http://schemas.openxmlformats.org/presentationml/2006/main">
  <p:tag name="KSO_WM_BEAUTIFY_FLAG" val=""/>
</p:tagLst>
</file>

<file path=ppt/tags/tag208.xml><?xml version="1.0" encoding="utf-8"?>
<p:tagLst xmlns:p="http://schemas.openxmlformats.org/presentationml/2006/main">
  <p:tag name="KSO_WM_BEAUTIFY_FLAG" val=""/>
</p:tagLst>
</file>

<file path=ppt/tags/tag209.xml><?xml version="1.0" encoding="utf-8"?>
<p:tagLst xmlns:p="http://schemas.openxmlformats.org/presentationml/2006/main">
  <p:tag name="KSO_WM_BEAUTIFY_FLAG" val=""/>
</p:tagLst>
</file>

<file path=ppt/tags/tag210.xml><?xml version="1.0" encoding="utf-8"?>
<p:tagLst xmlns:p="http://schemas.openxmlformats.org/presentationml/2006/main">
  <p:tag name="KSO_WM_BEAUTIFY_FLAG" val=""/>
</p:tagLst>
</file>

<file path=ppt/tags/tag211.xml><?xml version="1.0" encoding="utf-8"?>
<p:tagLst xmlns:p="http://schemas.openxmlformats.org/presentationml/2006/main">
  <p:tag name="KSO_WM_BEAUTIFY_FLAG" val=""/>
</p:tagLst>
</file>

<file path=ppt/tags/tag212.xml><?xml version="1.0" encoding="utf-8"?>
<p:tagLst xmlns:p="http://schemas.openxmlformats.org/presentationml/2006/main">
  <p:tag name="KSO_WM_BEAUTIFY_FLAG" val=""/>
</p:tagLst>
</file>

<file path=ppt/tags/tag213.xml><?xml version="1.0" encoding="utf-8"?>
<p:tagLst xmlns:p="http://schemas.openxmlformats.org/presentationml/2006/main">
  <p:tag name="KSO_WM_BEAUTIFY_FLAG" val=""/>
</p:tagLst>
</file>

<file path=ppt/tags/tag214.xml><?xml version="1.0" encoding="utf-8"?>
<p:tagLst xmlns:p="http://schemas.openxmlformats.org/presentationml/2006/main">
  <p:tag name="KSO_WM_BEAUTIFY_FLAG" val=""/>
</p:tagLst>
</file>

<file path=ppt/tags/tag215.xml><?xml version="1.0" encoding="utf-8"?>
<p:tagLst xmlns:p="http://schemas.openxmlformats.org/presentationml/2006/main">
  <p:tag name="KSO_WM_BEAUTIFY_FLAG" val=""/>
</p:tagLst>
</file>

<file path=ppt/tags/tag216.xml><?xml version="1.0" encoding="utf-8"?>
<p:tagLst xmlns:p="http://schemas.openxmlformats.org/presentationml/2006/main">
  <p:tag name="KSO_WM_BEAUTIFY_FLAG" val=""/>
</p:tagLst>
</file>

<file path=ppt/tags/tag217.xml><?xml version="1.0" encoding="utf-8"?>
<p:tagLst xmlns:p="http://schemas.openxmlformats.org/presentationml/2006/main">
  <p:tag name="KSO_WM_BEAUTIFY_FLAG" val=""/>
</p:tagLst>
</file>

<file path=ppt/tags/tag218.xml><?xml version="1.0" encoding="utf-8"?>
<p:tagLst xmlns:p="http://schemas.openxmlformats.org/presentationml/2006/main">
  <p:tag name="KSO_WM_BEAUTIFY_FLAG" val=""/>
</p:tagLst>
</file>

<file path=ppt/tags/tag219.xml><?xml version="1.0" encoding="utf-8"?>
<p:tagLst xmlns:p="http://schemas.openxmlformats.org/presentationml/2006/main">
  <p:tag name="KSO_WM_BEAUTIFY_FLAG" val=""/>
</p:tagLst>
</file>

<file path=ppt/tags/tag220.xml><?xml version="1.0" encoding="utf-8"?>
<p:tagLst xmlns:p="http://schemas.openxmlformats.org/presentationml/2006/main">
  <p:tag name="KSO_WM_BEAUTIFY_FLAG" val=""/>
</p:tagLst>
</file>

<file path=ppt/tags/tag221.xml><?xml version="1.0" encoding="utf-8"?>
<p:tagLst xmlns:p="http://schemas.openxmlformats.org/presentationml/2006/main">
  <p:tag name="KSO_WM_BEAUTIFY_FLAG" val=""/>
</p:tagLst>
</file>

<file path=ppt/tags/tag222.xml><?xml version="1.0" encoding="utf-8"?>
<p:tagLst xmlns:p="http://schemas.openxmlformats.org/presentationml/2006/main">
  <p:tag name="KSO_WM_BEAUTIFY_FLAG" val=""/>
</p:tagLst>
</file>

<file path=ppt/tags/tag223.xml><?xml version="1.0" encoding="utf-8"?>
<p:tagLst xmlns:p="http://schemas.openxmlformats.org/presentationml/2006/main">
  <p:tag name="KSO_WM_BEAUTIFY_FLAG" val=""/>
</p:tagLst>
</file>

<file path=ppt/tags/tag224.xml><?xml version="1.0" encoding="utf-8"?>
<p:tagLst xmlns:p="http://schemas.openxmlformats.org/presentationml/2006/main">
  <p:tag name="KSO_WM_BEAUTIFY_FLAG" val=""/>
</p:tagLst>
</file>

<file path=ppt/tags/tag225.xml><?xml version="1.0" encoding="utf-8"?>
<p:tagLst xmlns:p="http://schemas.openxmlformats.org/presentationml/2006/main">
  <p:tag name="KSO_WM_BEAUTIFY_FLAG" val=""/>
</p:tagLst>
</file>

<file path=ppt/tags/tag226.xml><?xml version="1.0" encoding="utf-8"?>
<p:tagLst xmlns:p="http://schemas.openxmlformats.org/presentationml/2006/main">
  <p:tag name="KSO_WM_BEAUTIFY_FLAG" val=""/>
</p:tagLst>
</file>

<file path=ppt/tags/tag227.xml><?xml version="1.0" encoding="utf-8"?>
<p:tagLst xmlns:p="http://schemas.openxmlformats.org/presentationml/2006/main">
  <p:tag name="KSO_WM_BEAUTIFY_FLAG" val=""/>
</p:tagLst>
</file>

<file path=ppt/tags/tag228.xml><?xml version="1.0" encoding="utf-8"?>
<p:tagLst xmlns:p="http://schemas.openxmlformats.org/presentationml/2006/main">
  <p:tag name="KSO_WM_BEAUTIFY_FLAG" val=""/>
</p:tagLst>
</file>

<file path=ppt/tags/tag229.xml><?xml version="1.0" encoding="utf-8"?>
<p:tagLst xmlns:p="http://schemas.openxmlformats.org/presentationml/2006/main">
  <p:tag name="KSO_WM_BEAUTIFY_FLAG" val=""/>
</p:tagLst>
</file>

<file path=ppt/tags/tag230.xml><?xml version="1.0" encoding="utf-8"?>
<p:tagLst xmlns:p="http://schemas.openxmlformats.org/presentationml/2006/main">
  <p:tag name="KSO_WM_BEAUTIFY_FLAG" val=""/>
</p:tagLst>
</file>

<file path=ppt/tags/tag231.xml><?xml version="1.0" encoding="utf-8"?>
<p:tagLst xmlns:p="http://schemas.openxmlformats.org/presentationml/2006/main">
  <p:tag name="KSO_WM_BEAUTIFY_FLAG" val=""/>
</p:tagLst>
</file>

<file path=ppt/tags/tag232.xml><?xml version="1.0" encoding="utf-8"?>
<p:tagLst xmlns:p="http://schemas.openxmlformats.org/presentationml/2006/main">
  <p:tag name="KSO_WM_BEAUTIFY_FLAG" val=""/>
</p:tagLst>
</file>

<file path=ppt/tags/tag233.xml><?xml version="1.0" encoding="utf-8"?>
<p:tagLst xmlns:p="http://schemas.openxmlformats.org/presentationml/2006/main">
  <p:tag name="KSO_WM_BEAUTIFY_FLAG" val=""/>
</p:tagLst>
</file>

<file path=ppt/tags/tag234.xml><?xml version="1.0" encoding="utf-8"?>
<p:tagLst xmlns:p="http://schemas.openxmlformats.org/presentationml/2006/main">
  <p:tag name="KSO_WM_BEAUTIFY_FLAG" val=""/>
</p:tagLst>
</file>

<file path=ppt/tags/tag235.xml><?xml version="1.0" encoding="utf-8"?>
<p:tagLst xmlns:p="http://schemas.openxmlformats.org/presentationml/2006/main">
  <p:tag name="KSO_WM_BEAUTIFY_FLAG" val=""/>
</p:tagLst>
</file>

<file path=ppt/tags/tag236.xml><?xml version="1.0" encoding="utf-8"?>
<p:tagLst xmlns:p="http://schemas.openxmlformats.org/presentationml/2006/main">
  <p:tag name="KSO_WM_BEAUTIFY_FLAG" val=""/>
</p:tagLst>
</file>

<file path=ppt/tags/tag237.xml><?xml version="1.0" encoding="utf-8"?>
<p:tagLst xmlns:p="http://schemas.openxmlformats.org/presentationml/2006/main">
  <p:tag name="KSO_WM_BEAUTIFY_FLAG" val=""/>
</p:tagLst>
</file>

<file path=ppt/tags/tag238.xml><?xml version="1.0" encoding="utf-8"?>
<p:tagLst xmlns:p="http://schemas.openxmlformats.org/presentationml/2006/main">
  <p:tag name="KSO_WM_BEAUTIFY_FLAG" val=""/>
</p:tagLst>
</file>

<file path=ppt/tags/tag239.xml><?xml version="1.0" encoding="utf-8"?>
<p:tagLst xmlns:p="http://schemas.openxmlformats.org/presentationml/2006/main">
  <p:tag name="KSO_WM_BEAUTIFY_FLAG" val=""/>
</p:tagLst>
</file>

<file path=ppt/tags/tag240.xml><?xml version="1.0" encoding="utf-8"?>
<p:tagLst xmlns:p="http://schemas.openxmlformats.org/presentationml/2006/main">
  <p:tag name="KSO_WM_BEAUTIFY_FLAG" val=""/>
</p:tagLst>
</file>

<file path=ppt/tags/tag241.xml><?xml version="1.0" encoding="utf-8"?>
<p:tagLst xmlns:p="http://schemas.openxmlformats.org/presentationml/2006/main">
  <p:tag name="KSO_WM_BEAUTIFY_FLAG" val=""/>
</p:tagLst>
</file>

<file path=ppt/tags/tag242.xml><?xml version="1.0" encoding="utf-8"?>
<p:tagLst xmlns:p="http://schemas.openxmlformats.org/presentationml/2006/main">
  <p:tag name="KSO_WM_BEAUTIFY_FLAG" val=""/>
</p:tagLst>
</file>

<file path=ppt/tags/tag243.xml><?xml version="1.0" encoding="utf-8"?>
<p:tagLst xmlns:p="http://schemas.openxmlformats.org/presentationml/2006/main">
  <p:tag name="KSO_WM_BEAUTIFY_FLAG" val=""/>
</p:tagLst>
</file>

<file path=ppt/tags/tag244.xml><?xml version="1.0" encoding="utf-8"?>
<p:tagLst xmlns:p="http://schemas.openxmlformats.org/presentationml/2006/main">
  <p:tag name="KSO_WM_BEAUTIFY_FLAG" val=""/>
</p:tagLst>
</file>

<file path=ppt/tags/tag245.xml><?xml version="1.0" encoding="utf-8"?>
<p:tagLst xmlns:p="http://schemas.openxmlformats.org/presentationml/2006/main">
  <p:tag name="KSO_WM_BEAUTIFY_FLAG" val=""/>
</p:tagLst>
</file>

<file path=ppt/tags/tag246.xml><?xml version="1.0" encoding="utf-8"?>
<p:tagLst xmlns:p="http://schemas.openxmlformats.org/presentationml/2006/main">
  <p:tag name="KSO_WM_BEAUTIFY_FLAG" val=""/>
</p:tagLst>
</file>

<file path=ppt/tags/tag247.xml><?xml version="1.0" encoding="utf-8"?>
<p:tagLst xmlns:p="http://schemas.openxmlformats.org/presentationml/2006/main">
  <p:tag name="KSO_WM_BEAUTIFY_FLAG" val=""/>
</p:tagLst>
</file>

<file path=ppt/tags/tag248.xml><?xml version="1.0" encoding="utf-8"?>
<p:tagLst xmlns:p="http://schemas.openxmlformats.org/presentationml/2006/main">
  <p:tag name="KSO_WM_BEAUTIFY_FLAG" val=""/>
</p:tagLst>
</file>

<file path=ppt/tags/tag249.xml><?xml version="1.0" encoding="utf-8"?>
<p:tagLst xmlns:p="http://schemas.openxmlformats.org/presentationml/2006/main">
  <p:tag name="KSO_WM_BEAUTIFY_FLAG" val=""/>
</p:tagLst>
</file>

<file path=ppt/tags/tag250.xml><?xml version="1.0" encoding="utf-8"?>
<p:tagLst xmlns:p="http://schemas.openxmlformats.org/presentationml/2006/main">
  <p:tag name="KSO_WM_BEAUTIFY_FLAG" val=""/>
</p:tagLst>
</file>

<file path=ppt/tags/tag251.xml><?xml version="1.0" encoding="utf-8"?>
<p:tagLst xmlns:p="http://schemas.openxmlformats.org/presentationml/2006/main">
  <p:tag name="KSO_WM_BEAUTIFY_FLAG" val=""/>
</p:tagLst>
</file>

<file path=ppt/tags/tag252.xml><?xml version="1.0" encoding="utf-8"?>
<p:tagLst xmlns:p="http://schemas.openxmlformats.org/presentationml/2006/main">
  <p:tag name="KSO_WM_BEAUTIFY_FLAG" val=""/>
</p:tagLst>
</file>

<file path=ppt/tags/tag253.xml><?xml version="1.0" encoding="utf-8"?>
<p:tagLst xmlns:p="http://schemas.openxmlformats.org/presentationml/2006/main">
  <p:tag name="KSO_WM_BEAUTIFY_FLAG" val=""/>
</p:tagLst>
</file>

<file path=ppt/tags/tag254.xml><?xml version="1.0" encoding="utf-8"?>
<p:tagLst xmlns:p="http://schemas.openxmlformats.org/presentationml/2006/main">
  <p:tag name="KSO_WM_BEAUTIFY_FLAG" val=""/>
</p:tagLst>
</file>

<file path=ppt/tags/tag255.xml><?xml version="1.0" encoding="utf-8"?>
<p:tagLst xmlns:p="http://schemas.openxmlformats.org/presentationml/2006/main">
  <p:tag name="KSO_WM_BEAUTIFY_FLAG" val=""/>
</p:tagLst>
</file>

<file path=ppt/tags/tag256.xml><?xml version="1.0" encoding="utf-8"?>
<p:tagLst xmlns:p="http://schemas.openxmlformats.org/presentationml/2006/main">
  <p:tag name="KSO_WM_BEAUTIFY_FLAG" val=""/>
</p:tagLst>
</file>

<file path=ppt/tags/tag257.xml><?xml version="1.0" encoding="utf-8"?>
<p:tagLst xmlns:p="http://schemas.openxmlformats.org/presentationml/2006/main">
  <p:tag name="KSO_WM_BEAUTIFY_FLAG" val=""/>
</p:tagLst>
</file>

<file path=ppt/tags/tag258.xml><?xml version="1.0" encoding="utf-8"?>
<p:tagLst xmlns:p="http://schemas.openxmlformats.org/presentationml/2006/main">
  <p:tag name="KSO_WM_BEAUTIFY_FLAG" val=""/>
</p:tagLst>
</file>

<file path=ppt/tags/tag259.xml><?xml version="1.0" encoding="utf-8"?>
<p:tagLst xmlns:p="http://schemas.openxmlformats.org/presentationml/2006/main">
  <p:tag name="KSO_WM_BEAUTIFY_FLAG" val=""/>
</p:tagLst>
</file>

<file path=ppt/tags/tag260.xml><?xml version="1.0" encoding="utf-8"?>
<p:tagLst xmlns:p="http://schemas.openxmlformats.org/presentationml/2006/main">
  <p:tag name="KSO_WM_BEAUTIFY_FLAG" val=""/>
</p:tagLst>
</file>

<file path=ppt/tags/tag261.xml><?xml version="1.0" encoding="utf-8"?>
<p:tagLst xmlns:p="http://schemas.openxmlformats.org/presentationml/2006/main">
  <p:tag name="KSO_WM_BEAUTIFY_FLAG" val=""/>
</p:tagLst>
</file>

<file path=ppt/tags/tag262.xml><?xml version="1.0" encoding="utf-8"?>
<p:tagLst xmlns:p="http://schemas.openxmlformats.org/presentationml/2006/main">
  <p:tag name="KSO_WM_BEAUTIFY_FLAG" val=""/>
</p:tagLst>
</file>

<file path=ppt/tags/tag263.xml><?xml version="1.0" encoding="utf-8"?>
<p:tagLst xmlns:p="http://schemas.openxmlformats.org/presentationml/2006/main">
  <p:tag name="KSO_WM_BEAUTIFY_FLAG" val=""/>
</p:tagLst>
</file>

<file path=ppt/tags/tag264.xml><?xml version="1.0" encoding="utf-8"?>
<p:tagLst xmlns:p="http://schemas.openxmlformats.org/presentationml/2006/main">
  <p:tag name="KSO_WM_BEAUTIFY_FLAG" val=""/>
</p:tagLst>
</file>

<file path=ppt/tags/tag265.xml><?xml version="1.0" encoding="utf-8"?>
<p:tagLst xmlns:p="http://schemas.openxmlformats.org/presentationml/2006/main">
  <p:tag name="KSO_WM_BEAUTIFY_FLAG" val=""/>
</p:tagLst>
</file>

<file path=ppt/tags/tag266.xml><?xml version="1.0" encoding="utf-8"?>
<p:tagLst xmlns:p="http://schemas.openxmlformats.org/presentationml/2006/main">
  <p:tag name="KSO_WM_BEAUTIFY_FLAG" val=""/>
</p:tagLst>
</file>

<file path=ppt/tags/tag267.xml><?xml version="1.0" encoding="utf-8"?>
<p:tagLst xmlns:p="http://schemas.openxmlformats.org/presentationml/2006/main">
  <p:tag name="KSO_WM_BEAUTIFY_FLAG" val=""/>
</p:tagLst>
</file>

<file path=ppt/tags/tag268.xml><?xml version="1.0" encoding="utf-8"?>
<p:tagLst xmlns:p="http://schemas.openxmlformats.org/presentationml/2006/main">
  <p:tag name="KSO_WM_BEAUTIFY_FLAG" val=""/>
</p:tagLst>
</file>

<file path=ppt/tags/tag269.xml><?xml version="1.0" encoding="utf-8"?>
<p:tagLst xmlns:p="http://schemas.openxmlformats.org/presentationml/2006/main">
  <p:tag name="KSO_WM_BEAUTIFY_FLAG" val=""/>
</p:tagLst>
</file>

<file path=ppt/tags/tag270.xml><?xml version="1.0" encoding="utf-8"?>
<p:tagLst xmlns:p="http://schemas.openxmlformats.org/presentationml/2006/main">
  <p:tag name="KSO_WM_BEAUTIFY_FLAG" val=""/>
</p:tagLst>
</file>

<file path=ppt/tags/tag271.xml><?xml version="1.0" encoding="utf-8"?>
<p:tagLst xmlns:p="http://schemas.openxmlformats.org/presentationml/2006/main">
  <p:tag name="KSO_WM_BEAUTIFY_FLAG" val=""/>
</p:tagLst>
</file>

<file path=ppt/tags/tag272.xml><?xml version="1.0" encoding="utf-8"?>
<p:tagLst xmlns:p="http://schemas.openxmlformats.org/presentationml/2006/main">
  <p:tag name="KSO_WM_BEAUTIFY_FLAG" val=""/>
</p:tagLst>
</file>

<file path=ppt/tags/tag273.xml><?xml version="1.0" encoding="utf-8"?>
<p:tagLst xmlns:p="http://schemas.openxmlformats.org/presentationml/2006/main">
  <p:tag name="KSO_WM_BEAUTIFY_FLAG" val=""/>
</p:tagLst>
</file>

<file path=ppt/tags/tag274.xml><?xml version="1.0" encoding="utf-8"?>
<p:tagLst xmlns:p="http://schemas.openxmlformats.org/presentationml/2006/main">
  <p:tag name="KSO_WM_BEAUTIFY_FLAG" val=""/>
</p:tagLst>
</file>

<file path=ppt/tags/tag275.xml><?xml version="1.0" encoding="utf-8"?>
<p:tagLst xmlns:p="http://schemas.openxmlformats.org/presentationml/2006/main">
  <p:tag name="KSO_WM_BEAUTIFY_FLAG" val=""/>
</p:tagLst>
</file>

<file path=ppt/tags/tag276.xml><?xml version="1.0" encoding="utf-8"?>
<p:tagLst xmlns:p="http://schemas.openxmlformats.org/presentationml/2006/main">
  <p:tag name="KSO_WM_BEAUTIFY_FLAG" val=""/>
</p:tagLst>
</file>

<file path=ppt/tags/tag277.xml><?xml version="1.0" encoding="utf-8"?>
<p:tagLst xmlns:p="http://schemas.openxmlformats.org/presentationml/2006/main">
  <p:tag name="KSO_WM_BEAUTIFY_FLAG" val=""/>
</p:tagLst>
</file>

<file path=ppt/tags/tag278.xml><?xml version="1.0" encoding="utf-8"?>
<p:tagLst xmlns:p="http://schemas.openxmlformats.org/presentationml/2006/main">
  <p:tag name="KSO_WM_BEAUTIFY_FLAG" val=""/>
</p:tagLst>
</file>

<file path=ppt/tags/tag279.xml><?xml version="1.0" encoding="utf-8"?>
<p:tagLst xmlns:p="http://schemas.openxmlformats.org/presentationml/2006/main">
  <p:tag name="KSO_WM_BEAUTIFY_FLAG" val=""/>
</p:tagLst>
</file>

<file path=ppt/tags/tag280.xml><?xml version="1.0" encoding="utf-8"?>
<p:tagLst xmlns:p="http://schemas.openxmlformats.org/presentationml/2006/main">
  <p:tag name="KSO_WM_BEAUTIFY_FLAG" val=""/>
</p:tagLst>
</file>

<file path=ppt/tags/tag281.xml><?xml version="1.0" encoding="utf-8"?>
<p:tagLst xmlns:p="http://schemas.openxmlformats.org/presentationml/2006/main">
  <p:tag name="KSO_WM_BEAUTIFY_FLAG" val=""/>
</p:tagLst>
</file>

<file path=ppt/tags/tag282.xml><?xml version="1.0" encoding="utf-8"?>
<p:tagLst xmlns:p="http://schemas.openxmlformats.org/presentationml/2006/main">
  <p:tag name="KSO_WM_BEAUTIFY_FLAG" val=""/>
</p:tagLst>
</file>

<file path=ppt/tags/tag283.xml><?xml version="1.0" encoding="utf-8"?>
<p:tagLst xmlns:p="http://schemas.openxmlformats.org/presentationml/2006/main">
  <p:tag name="KSO_WM_BEAUTIFY_FLAG" val=""/>
</p:tagLst>
</file>

<file path=ppt/tags/tag284.xml><?xml version="1.0" encoding="utf-8"?>
<p:tagLst xmlns:p="http://schemas.openxmlformats.org/presentationml/2006/main">
  <p:tag name="KSO_WM_BEAUTIFY_FLAG" val=""/>
</p:tagLst>
</file>

<file path=ppt/tags/tag285.xml><?xml version="1.0" encoding="utf-8"?>
<p:tagLst xmlns:p="http://schemas.openxmlformats.org/presentationml/2006/main">
  <p:tag name="KSO_WM_BEAUTIFY_FLAG" val=""/>
</p:tagLst>
</file>

<file path=ppt/tags/tag286.xml><?xml version="1.0" encoding="utf-8"?>
<p:tagLst xmlns:p="http://schemas.openxmlformats.org/presentationml/2006/main">
  <p:tag name="KSO_WM_BEAUTIFY_FLAG" val=""/>
</p:tagLst>
</file>

<file path=ppt/tags/tag287.xml><?xml version="1.0" encoding="utf-8"?>
<p:tagLst xmlns:p="http://schemas.openxmlformats.org/presentationml/2006/main">
  <p:tag name="KSO_WM_BEAUTIFY_FLAG" val=""/>
</p:tagLst>
</file>

<file path=ppt/tags/tag288.xml><?xml version="1.0" encoding="utf-8"?>
<p:tagLst xmlns:p="http://schemas.openxmlformats.org/presentationml/2006/main">
  <p:tag name="KSO_WM_BEAUTIFY_FLAG" val=""/>
</p:tagLst>
</file>

<file path=ppt/tags/tag289.xml><?xml version="1.0" encoding="utf-8"?>
<p:tagLst xmlns:p="http://schemas.openxmlformats.org/presentationml/2006/main">
  <p:tag name="KSO_WM_BEAUTIFY_FLAG" val=""/>
</p:tagLst>
</file>

<file path=ppt/tags/tag290.xml><?xml version="1.0" encoding="utf-8"?>
<p:tagLst xmlns:p="http://schemas.openxmlformats.org/presentationml/2006/main">
  <p:tag name="KSO_WM_BEAUTIFY_FLAG" val=""/>
</p:tagLst>
</file>

<file path=ppt/tags/tag291.xml><?xml version="1.0" encoding="utf-8"?>
<p:tagLst xmlns:p="http://schemas.openxmlformats.org/presentationml/2006/main">
  <p:tag name="KSO_WM_BEAUTIFY_FLAG" val=""/>
</p:tagLst>
</file>

<file path=ppt/tags/tag292.xml><?xml version="1.0" encoding="utf-8"?>
<p:tagLst xmlns:p="http://schemas.openxmlformats.org/presentationml/2006/main">
  <p:tag name="KSO_WM_BEAUTIFY_FLAG" val=""/>
</p:tagLst>
</file>

<file path=ppt/tags/tag293.xml><?xml version="1.0" encoding="utf-8"?>
<p:tagLst xmlns:p="http://schemas.openxmlformats.org/presentationml/2006/main">
  <p:tag name="KSO_WM_BEAUTIFY_FLAG" val=""/>
</p:tagLst>
</file>

<file path=ppt/tags/tag294.xml><?xml version="1.0" encoding="utf-8"?>
<p:tagLst xmlns:p="http://schemas.openxmlformats.org/presentationml/2006/main">
  <p:tag name="KSO_WM_BEAUTIFY_FLAG" val=""/>
</p:tagLst>
</file>

<file path=ppt/tags/tag295.xml><?xml version="1.0" encoding="utf-8"?>
<p:tagLst xmlns:p="http://schemas.openxmlformats.org/presentationml/2006/main">
  <p:tag name="KSO_WM_BEAUTIFY_FLAG" val=""/>
</p:tagLst>
</file>

<file path=ppt/tags/tag296.xml><?xml version="1.0" encoding="utf-8"?>
<p:tagLst xmlns:p="http://schemas.openxmlformats.org/presentationml/2006/main">
  <p:tag name="KSO_WM_BEAUTIFY_FLAG" val=""/>
</p:tagLst>
</file>

<file path=ppt/tags/tag297.xml><?xml version="1.0" encoding="utf-8"?>
<p:tagLst xmlns:p="http://schemas.openxmlformats.org/presentationml/2006/main">
  <p:tag name="KSO_WM_BEAUTIFY_FLAG" val=""/>
</p:tagLst>
</file>

<file path=ppt/tags/tag298.xml><?xml version="1.0" encoding="utf-8"?>
<p:tagLst xmlns:p="http://schemas.openxmlformats.org/presentationml/2006/main">
  <p:tag name="KSO_WM_BEAUTIFY_FLAG" val=""/>
</p:tagLst>
</file>

<file path=ppt/tags/tag299.xml><?xml version="1.0" encoding="utf-8"?>
<p:tagLst xmlns:p="http://schemas.openxmlformats.org/presentationml/2006/main">
  <p:tag name="KSO_WM_BEAUTIFY_FLAG" val=""/>
</p:tagLst>
</file>

<file path=ppt/tags/tag300.xml><?xml version="1.0" encoding="utf-8"?>
<p:tagLst xmlns:p="http://schemas.openxmlformats.org/presentationml/2006/main">
  <p:tag name="KSO_WM_BEAUTIFY_FLAG" val=""/>
</p:tagLst>
</file>

<file path=ppt/tags/tag301.xml><?xml version="1.0" encoding="utf-8"?>
<p:tagLst xmlns:p="http://schemas.openxmlformats.org/presentationml/2006/main">
  <p:tag name="KSO_WM_BEAUTIFY_FLAG" val=""/>
</p:tagLst>
</file>

<file path=ppt/tags/tag302.xml><?xml version="1.0" encoding="utf-8"?>
<p:tagLst xmlns:p="http://schemas.openxmlformats.org/presentationml/2006/main">
  <p:tag name="KSO_WM_BEAUTIFY_FLAG" val=""/>
</p:tagLst>
</file>

<file path=ppt/tags/tag303.xml><?xml version="1.0" encoding="utf-8"?>
<p:tagLst xmlns:p="http://schemas.openxmlformats.org/presentationml/2006/main">
  <p:tag name="KSO_WM_BEAUTIFY_FLAG" val=""/>
</p:tagLst>
</file>

<file path=ppt/tags/tag304.xml><?xml version="1.0" encoding="utf-8"?>
<p:tagLst xmlns:p="http://schemas.openxmlformats.org/presentationml/2006/main">
  <p:tag name="KSO_WM_BEAUTIFY_FLAG" val=""/>
</p:tagLst>
</file>

<file path=ppt/tags/tag305.xml><?xml version="1.0" encoding="utf-8"?>
<p:tagLst xmlns:p="http://schemas.openxmlformats.org/presentationml/2006/main">
  <p:tag name="KSO_WM_BEAUTIFY_FLAG" val=""/>
</p:tagLst>
</file>

<file path=ppt/tags/tag306.xml><?xml version="1.0" encoding="utf-8"?>
<p:tagLst xmlns:p="http://schemas.openxmlformats.org/presentationml/2006/main">
  <p:tag name="KSO_WM_BEAUTIFY_FLAG" val=""/>
</p:tagLst>
</file>

<file path=ppt/tags/tag307.xml><?xml version="1.0" encoding="utf-8"?>
<p:tagLst xmlns:p="http://schemas.openxmlformats.org/presentationml/2006/main">
  <p:tag name="KSO_WM_BEAUTIFY_FLAG" val=""/>
</p:tagLst>
</file>

<file path=ppt/tags/tag308.xml><?xml version="1.0" encoding="utf-8"?>
<p:tagLst xmlns:p="http://schemas.openxmlformats.org/presentationml/2006/main">
  <p:tag name="KSO_WM_BEAUTIFY_FLAG" val=""/>
</p:tagLst>
</file>

<file path=ppt/tags/tag309.xml><?xml version="1.0" encoding="utf-8"?>
<p:tagLst xmlns:p="http://schemas.openxmlformats.org/presentationml/2006/main">
  <p:tag name="KSO_WM_BEAUTIFY_FLAG" val=""/>
</p:tagLst>
</file>

<file path=ppt/tags/tag310.xml><?xml version="1.0" encoding="utf-8"?>
<p:tagLst xmlns:p="http://schemas.openxmlformats.org/presentationml/2006/main">
  <p:tag name="KSO_WM_BEAUTIFY_FLAG" val=""/>
</p:tagLst>
</file>

<file path=ppt/tags/tag311.xml><?xml version="1.0" encoding="utf-8"?>
<p:tagLst xmlns:p="http://schemas.openxmlformats.org/presentationml/2006/main">
  <p:tag name="KSO_WM_BEAUTIFY_FLAG" val=""/>
</p:tagLst>
</file>

<file path=ppt/tags/tag312.xml><?xml version="1.0" encoding="utf-8"?>
<p:tagLst xmlns:p="http://schemas.openxmlformats.org/presentationml/2006/main">
  <p:tag name="KSO_WM_BEAUTIFY_FLAG" val=""/>
</p:tagLst>
</file>

<file path=ppt/tags/tag313.xml><?xml version="1.0" encoding="utf-8"?>
<p:tagLst xmlns:p="http://schemas.openxmlformats.org/presentationml/2006/main">
  <p:tag name="KSO_WM_BEAUTIFY_FLAG" val=""/>
</p:tagLst>
</file>

<file path=ppt/tags/tag314.xml><?xml version="1.0" encoding="utf-8"?>
<p:tagLst xmlns:p="http://schemas.openxmlformats.org/presentationml/2006/main">
  <p:tag name="KSO_WM_BEAUTIFY_FLAG" val=""/>
</p:tagLst>
</file>

<file path=ppt/tags/tag315.xml><?xml version="1.0" encoding="utf-8"?>
<p:tagLst xmlns:p="http://schemas.openxmlformats.org/presentationml/2006/main">
  <p:tag name="KSO_WM_BEAUTIFY_FLAG" val=""/>
</p:tagLst>
</file>

<file path=ppt/tags/tag316.xml><?xml version="1.0" encoding="utf-8"?>
<p:tagLst xmlns:p="http://schemas.openxmlformats.org/presentationml/2006/main">
  <p:tag name="KSO_WM_BEAUTIFY_FLAG" val=""/>
</p:tagLst>
</file>

<file path=ppt/tags/tag317.xml><?xml version="1.0" encoding="utf-8"?>
<p:tagLst xmlns:p="http://schemas.openxmlformats.org/presentationml/2006/main">
  <p:tag name="KSO_WM_BEAUTIFY_FLAG" val=""/>
</p:tagLst>
</file>

<file path=ppt/tags/tag318.xml><?xml version="1.0" encoding="utf-8"?>
<p:tagLst xmlns:p="http://schemas.openxmlformats.org/presentationml/2006/main">
  <p:tag name="KSO_WM_BEAUTIFY_FLAG" val=""/>
</p:tagLst>
</file>

<file path=ppt/tags/tag319.xml><?xml version="1.0" encoding="utf-8"?>
<p:tagLst xmlns:p="http://schemas.openxmlformats.org/presentationml/2006/main">
  <p:tag name="KSO_WM_BEAUTIFY_FLAG" val=""/>
</p:tagLst>
</file>

<file path=ppt/tags/tag320.xml><?xml version="1.0" encoding="utf-8"?>
<p:tagLst xmlns:p="http://schemas.openxmlformats.org/presentationml/2006/main">
  <p:tag name="KSO_WM_BEAUTIFY_FLAG" val=""/>
</p:tagLst>
</file>

<file path=ppt/tags/tag321.xml><?xml version="1.0" encoding="utf-8"?>
<p:tagLst xmlns:p="http://schemas.openxmlformats.org/presentationml/2006/main">
  <p:tag name="KSO_WM_BEAUTIFY_FLAG" val=""/>
</p:tagLst>
</file>

<file path=ppt/tags/tag322.xml><?xml version="1.0" encoding="utf-8"?>
<p:tagLst xmlns:p="http://schemas.openxmlformats.org/presentationml/2006/main">
  <p:tag name="KSO_WM_BEAUTIFY_FLAG" val=""/>
</p:tagLst>
</file>

<file path=ppt/tags/tag323.xml><?xml version="1.0" encoding="utf-8"?>
<p:tagLst xmlns:p="http://schemas.openxmlformats.org/presentationml/2006/main">
  <p:tag name="KSO_WM_BEAUTIFY_FLAG" val=""/>
</p:tagLst>
</file>

<file path=ppt/tags/tag324.xml><?xml version="1.0" encoding="utf-8"?>
<p:tagLst xmlns:p="http://schemas.openxmlformats.org/presentationml/2006/main">
  <p:tag name="KSO_WM_BEAUTIFY_FLAG" val=""/>
</p:tagLst>
</file>

<file path=ppt/tags/tag325.xml><?xml version="1.0" encoding="utf-8"?>
<p:tagLst xmlns:p="http://schemas.openxmlformats.org/presentationml/2006/main">
  <p:tag name="KSO_WM_BEAUTIFY_FLAG" val=""/>
</p:tagLst>
</file>

<file path=ppt/tags/tag326.xml><?xml version="1.0" encoding="utf-8"?>
<p:tagLst xmlns:p="http://schemas.openxmlformats.org/presentationml/2006/main">
  <p:tag name="KSO_WM_BEAUTIFY_FLAG" val=""/>
</p:tagLst>
</file>

<file path=ppt/tags/tag327.xml><?xml version="1.0" encoding="utf-8"?>
<p:tagLst xmlns:p="http://schemas.openxmlformats.org/presentationml/2006/main">
  <p:tag name="KSO_WM_BEAUTIFY_FLAG" val=""/>
</p:tagLst>
</file>

<file path=ppt/tags/tag328.xml><?xml version="1.0" encoding="utf-8"?>
<p:tagLst xmlns:p="http://schemas.openxmlformats.org/presentationml/2006/main">
  <p:tag name="KSO_WM_BEAUTIFY_FLAG" val=""/>
</p:tagLst>
</file>

<file path=ppt/tags/tag329.xml><?xml version="1.0" encoding="utf-8"?>
<p:tagLst xmlns:p="http://schemas.openxmlformats.org/presentationml/2006/main">
  <p:tag name="KSO_WM_BEAUTIFY_FLAG" val=""/>
</p:tagLst>
</file>

<file path=ppt/tags/tag330.xml><?xml version="1.0" encoding="utf-8"?>
<p:tagLst xmlns:p="http://schemas.openxmlformats.org/presentationml/2006/main">
  <p:tag name="KSO_WM_BEAUTIFY_FLAG" val=""/>
</p:tagLst>
</file>

<file path=ppt/tags/tag331.xml><?xml version="1.0" encoding="utf-8"?>
<p:tagLst xmlns:p="http://schemas.openxmlformats.org/presentationml/2006/main">
  <p:tag name="KSO_WM_BEAUTIFY_FLAG" val=""/>
</p:tagLst>
</file>

<file path=ppt/tags/tag332.xml><?xml version="1.0" encoding="utf-8"?>
<p:tagLst xmlns:p="http://schemas.openxmlformats.org/presentationml/2006/main">
  <p:tag name="KSO_WM_BEAUTIFY_FLAG" val=""/>
</p:tagLst>
</file>

<file path=ppt/tags/tag333.xml><?xml version="1.0" encoding="utf-8"?>
<p:tagLst xmlns:p="http://schemas.openxmlformats.org/presentationml/2006/main">
  <p:tag name="KSO_WM_BEAUTIFY_FLAG" val=""/>
</p:tagLst>
</file>

<file path=ppt/tags/tag334.xml><?xml version="1.0" encoding="utf-8"?>
<p:tagLst xmlns:p="http://schemas.openxmlformats.org/presentationml/2006/main">
  <p:tag name="KSO_WM_BEAUTIFY_FLAG" val=""/>
</p:tagLst>
</file>

<file path=ppt/tags/tag335.xml><?xml version="1.0" encoding="utf-8"?>
<p:tagLst xmlns:p="http://schemas.openxmlformats.org/presentationml/2006/main">
  <p:tag name="KSO_WM_BEAUTIFY_FLAG" val=""/>
</p:tagLst>
</file>

<file path=ppt/tags/tag336.xml><?xml version="1.0" encoding="utf-8"?>
<p:tagLst xmlns:p="http://schemas.openxmlformats.org/presentationml/2006/main">
  <p:tag name="KSO_WM_BEAUTIFY_FLAG" val=""/>
</p:tagLst>
</file>

<file path=ppt/tags/tag337.xml><?xml version="1.0" encoding="utf-8"?>
<p:tagLst xmlns:p="http://schemas.openxmlformats.org/presentationml/2006/main">
  <p:tag name="KSO_WM_BEAUTIFY_FLAG" val=""/>
</p:tagLst>
</file>

<file path=ppt/tags/tag338.xml><?xml version="1.0" encoding="utf-8"?>
<p:tagLst xmlns:p="http://schemas.openxmlformats.org/presentationml/2006/main">
  <p:tag name="KSO_WM_BEAUTIFY_FLAG" val=""/>
</p:tagLst>
</file>

<file path=ppt/tags/tag339.xml><?xml version="1.0" encoding="utf-8"?>
<p:tagLst xmlns:p="http://schemas.openxmlformats.org/presentationml/2006/main">
  <p:tag name="KSO_WM_BEAUTIFY_FLAG" val=""/>
</p:tagLst>
</file>

<file path=ppt/tags/tag340.xml><?xml version="1.0" encoding="utf-8"?>
<p:tagLst xmlns:p="http://schemas.openxmlformats.org/presentationml/2006/main">
  <p:tag name="KSO_WM_BEAUTIFY_FLAG" val=""/>
</p:tagLst>
</file>

<file path=ppt/tags/tag341.xml><?xml version="1.0" encoding="utf-8"?>
<p:tagLst xmlns:p="http://schemas.openxmlformats.org/presentationml/2006/main">
  <p:tag name="KSO_WM_BEAUTIFY_FLAG" val=""/>
</p:tagLst>
</file>

<file path=ppt/tags/tag342.xml><?xml version="1.0" encoding="utf-8"?>
<p:tagLst xmlns:p="http://schemas.openxmlformats.org/presentationml/2006/main">
  <p:tag name="KSO_WM_BEAUTIFY_FLAG" val=""/>
</p:tagLst>
</file>

<file path=ppt/tags/tag343.xml><?xml version="1.0" encoding="utf-8"?>
<p:tagLst xmlns:p="http://schemas.openxmlformats.org/presentationml/2006/main">
  <p:tag name="KSO_WM_BEAUTIFY_FLAG" val=""/>
</p:tagLst>
</file>

<file path=ppt/tags/tag344.xml><?xml version="1.0" encoding="utf-8"?>
<p:tagLst xmlns:p="http://schemas.openxmlformats.org/presentationml/2006/main">
  <p:tag name="KSO_WM_BEAUTIFY_FLAG" val=""/>
</p:tagLst>
</file>

<file path=ppt/tags/tag345.xml><?xml version="1.0" encoding="utf-8"?>
<p:tagLst xmlns:p="http://schemas.openxmlformats.org/presentationml/2006/main">
  <p:tag name="KSO_WM_BEAUTIFY_FLAG" val=""/>
</p:tagLst>
</file>

<file path=ppt/tags/tag346.xml><?xml version="1.0" encoding="utf-8"?>
<p:tagLst xmlns:p="http://schemas.openxmlformats.org/presentationml/2006/main">
  <p:tag name="KSO_WM_BEAUTIFY_FLAG" val=""/>
</p:tagLst>
</file>

<file path=ppt/tags/tag347.xml><?xml version="1.0" encoding="utf-8"?>
<p:tagLst xmlns:p="http://schemas.openxmlformats.org/presentationml/2006/main">
  <p:tag name="KSO_WM_BEAUTIFY_FLAG" val=""/>
</p:tagLst>
</file>

<file path=ppt/tags/tag348.xml><?xml version="1.0" encoding="utf-8"?>
<p:tagLst xmlns:p="http://schemas.openxmlformats.org/presentationml/2006/main">
  <p:tag name="KSO_WM_BEAUTIFY_FLAG" val=""/>
</p:tagLst>
</file>

<file path=ppt/tags/tag349.xml><?xml version="1.0" encoding="utf-8"?>
<p:tagLst xmlns:p="http://schemas.openxmlformats.org/presentationml/2006/main">
  <p:tag name="KSO_WM_BEAUTIFY_FLAG" val=""/>
</p:tagLst>
</file>

<file path=ppt/tags/tag350.xml><?xml version="1.0" encoding="utf-8"?>
<p:tagLst xmlns:p="http://schemas.openxmlformats.org/presentationml/2006/main">
  <p:tag name="KSO_WM_BEAUTIFY_FLAG" val=""/>
</p:tagLst>
</file>

<file path=ppt/tags/tag351.xml><?xml version="1.0" encoding="utf-8"?>
<p:tagLst xmlns:p="http://schemas.openxmlformats.org/presentationml/2006/main">
  <p:tag name="KSO_WM_BEAUTIFY_FLAG" val=""/>
</p:tagLst>
</file>

<file path=ppt/tags/tag352.xml><?xml version="1.0" encoding="utf-8"?>
<p:tagLst xmlns:p="http://schemas.openxmlformats.org/presentationml/2006/main">
  <p:tag name="KSO_WM_BEAUTIFY_FLAG" val=""/>
</p:tagLst>
</file>

<file path=ppt/tags/tag353.xml><?xml version="1.0" encoding="utf-8"?>
<p:tagLst xmlns:p="http://schemas.openxmlformats.org/presentationml/2006/main">
  <p:tag name="KSO_WM_BEAUTIFY_FLAG" val=""/>
</p:tagLst>
</file>

<file path=ppt/tags/tag354.xml><?xml version="1.0" encoding="utf-8"?>
<p:tagLst xmlns:p="http://schemas.openxmlformats.org/presentationml/2006/main">
  <p:tag name="KSO_WM_BEAUTIFY_FLAG" val=""/>
</p:tagLst>
</file>

<file path=ppt/tags/tag355.xml><?xml version="1.0" encoding="utf-8"?>
<p:tagLst xmlns:p="http://schemas.openxmlformats.org/presentationml/2006/main">
  <p:tag name="KSO_WM_BEAUTIFY_FLAG" val=""/>
</p:tagLst>
</file>

<file path=ppt/tags/tag356.xml><?xml version="1.0" encoding="utf-8"?>
<p:tagLst xmlns:p="http://schemas.openxmlformats.org/presentationml/2006/main">
  <p:tag name="KSO_WM_BEAUTIFY_FLAG" val=""/>
</p:tagLst>
</file>

<file path=ppt/tags/tag357.xml><?xml version="1.0" encoding="utf-8"?>
<p:tagLst xmlns:p="http://schemas.openxmlformats.org/presentationml/2006/main">
  <p:tag name="KSO_WM_BEAUTIFY_FLAG" val=""/>
</p:tagLst>
</file>

<file path=ppt/tags/tag358.xml><?xml version="1.0" encoding="utf-8"?>
<p:tagLst xmlns:p="http://schemas.openxmlformats.org/presentationml/2006/main">
  <p:tag name="KSO_WM_BEAUTIFY_FLAG" val=""/>
</p:tagLst>
</file>

<file path=ppt/tags/tag359.xml><?xml version="1.0" encoding="utf-8"?>
<p:tagLst xmlns:p="http://schemas.openxmlformats.org/presentationml/2006/main">
  <p:tag name="KSO_WM_BEAUTIFY_FLAG" val=""/>
</p:tagLst>
</file>

<file path=ppt/tags/tag360.xml><?xml version="1.0" encoding="utf-8"?>
<p:tagLst xmlns:p="http://schemas.openxmlformats.org/presentationml/2006/main">
  <p:tag name="KSO_WM_BEAUTIFY_FLAG" val=""/>
</p:tagLst>
</file>

<file path=ppt/tags/tag361.xml><?xml version="1.0" encoding="utf-8"?>
<p:tagLst xmlns:p="http://schemas.openxmlformats.org/presentationml/2006/main">
  <p:tag name="KSO_WM_BEAUTIFY_FLAG" val=""/>
</p:tagLst>
</file>

<file path=ppt/tags/tag362.xml><?xml version="1.0" encoding="utf-8"?>
<p:tagLst xmlns:p="http://schemas.openxmlformats.org/presentationml/2006/main">
  <p:tag name="KSO_WM_BEAUTIFY_FLAG" val=""/>
</p:tagLst>
</file>

<file path=ppt/tags/tag363.xml><?xml version="1.0" encoding="utf-8"?>
<p:tagLst xmlns:p="http://schemas.openxmlformats.org/presentationml/2006/main">
  <p:tag name="KSO_WM_BEAUTIFY_FLAG" val=""/>
</p:tagLst>
</file>

<file path=ppt/tags/tag364.xml><?xml version="1.0" encoding="utf-8"?>
<p:tagLst xmlns:p="http://schemas.openxmlformats.org/presentationml/2006/main">
  <p:tag name="KSO_WM_BEAUTIFY_FLAG" val=""/>
</p:tagLst>
</file>

<file path=ppt/tags/tag365.xml><?xml version="1.0" encoding="utf-8"?>
<p:tagLst xmlns:p="http://schemas.openxmlformats.org/presentationml/2006/main">
  <p:tag name="KSO_WM_BEAUTIFY_FLAG" val=""/>
</p:tagLst>
</file>

<file path=ppt/tags/tag366.xml><?xml version="1.0" encoding="utf-8"?>
<p:tagLst xmlns:p="http://schemas.openxmlformats.org/presentationml/2006/main">
  <p:tag name="KSO_WM_BEAUTIFY_FLAG" val=""/>
</p:tagLst>
</file>

<file path=ppt/tags/tag367.xml><?xml version="1.0" encoding="utf-8"?>
<p:tagLst xmlns:p="http://schemas.openxmlformats.org/presentationml/2006/main">
  <p:tag name="KSO_WM_BEAUTIFY_FLAG" val=""/>
</p:tagLst>
</file>

<file path=ppt/tags/tag368.xml><?xml version="1.0" encoding="utf-8"?>
<p:tagLst xmlns:p="http://schemas.openxmlformats.org/presentationml/2006/main">
  <p:tag name="KSO_WM_BEAUTIFY_FLAG" val=""/>
</p:tagLst>
</file>

<file path=ppt/tags/tag369.xml><?xml version="1.0" encoding="utf-8"?>
<p:tagLst xmlns:p="http://schemas.openxmlformats.org/presentationml/2006/main">
  <p:tag name="KSO_WM_BEAUTIFY_FLAG" val=""/>
</p:tagLst>
</file>

<file path=ppt/tags/tag370.xml><?xml version="1.0" encoding="utf-8"?>
<p:tagLst xmlns:p="http://schemas.openxmlformats.org/presentationml/2006/main">
  <p:tag name="KSO_WM_BEAUTIFY_FLAG" val=""/>
</p:tagLst>
</file>

<file path=ppt/tags/tag371.xml><?xml version="1.0" encoding="utf-8"?>
<p:tagLst xmlns:p="http://schemas.openxmlformats.org/presentationml/2006/main">
  <p:tag name="KSO_WM_BEAUTIFY_FLAG" val=""/>
</p:tagLst>
</file>

<file path=ppt/tags/tag372.xml><?xml version="1.0" encoding="utf-8"?>
<p:tagLst xmlns:p="http://schemas.openxmlformats.org/presentationml/2006/main">
  <p:tag name="KSO_WM_BEAUTIFY_FLAG" val=""/>
</p:tagLst>
</file>

<file path=ppt/tags/tag373.xml><?xml version="1.0" encoding="utf-8"?>
<p:tagLst xmlns:p="http://schemas.openxmlformats.org/presentationml/2006/main">
  <p:tag name="KSO_WM_BEAUTIFY_FLAG" val=""/>
</p:tagLst>
</file>

<file path=ppt/tags/tag374.xml><?xml version="1.0" encoding="utf-8"?>
<p:tagLst xmlns:p="http://schemas.openxmlformats.org/presentationml/2006/main">
  <p:tag name="KSO_WM_BEAUTIFY_FLAG" val=""/>
</p:tagLst>
</file>

<file path=ppt/tags/tag375.xml><?xml version="1.0" encoding="utf-8"?>
<p:tagLst xmlns:p="http://schemas.openxmlformats.org/presentationml/2006/main">
  <p:tag name="KSO_WM_BEAUTIFY_FLAG" val=""/>
</p:tagLst>
</file>

<file path=ppt/tags/tag376.xml><?xml version="1.0" encoding="utf-8"?>
<p:tagLst xmlns:p="http://schemas.openxmlformats.org/presentationml/2006/main">
  <p:tag name="KSO_WM_BEAUTIFY_FLAG" val=""/>
</p:tagLst>
</file>

<file path=ppt/tags/tag377.xml><?xml version="1.0" encoding="utf-8"?>
<p:tagLst xmlns:p="http://schemas.openxmlformats.org/presentationml/2006/main">
  <p:tag name="KSO_WM_BEAUTIFY_FLAG" val=""/>
</p:tagLst>
</file>

<file path=ppt/tags/tag378.xml><?xml version="1.0" encoding="utf-8"?>
<p:tagLst xmlns:p="http://schemas.openxmlformats.org/presentationml/2006/main">
  <p:tag name="KSO_WM_BEAUTIFY_FLAG" val=""/>
</p:tagLst>
</file>

<file path=ppt/tags/tag379.xml><?xml version="1.0" encoding="utf-8"?>
<p:tagLst xmlns:p="http://schemas.openxmlformats.org/presentationml/2006/main">
  <p:tag name="KSO_WM_BEAUTIFY_FLAG" val=""/>
</p:tagLst>
</file>

<file path=ppt/tags/tag380.xml><?xml version="1.0" encoding="utf-8"?>
<p:tagLst xmlns:p="http://schemas.openxmlformats.org/presentationml/2006/main">
  <p:tag name="KSO_WM_BEAUTIFY_FLAG" val=""/>
</p:tagLst>
</file>

<file path=ppt/tags/tag381.xml><?xml version="1.0" encoding="utf-8"?>
<p:tagLst xmlns:p="http://schemas.openxmlformats.org/presentationml/2006/main">
  <p:tag name="KSO_WM_BEAUTIFY_FLAG" val=""/>
</p:tagLst>
</file>

<file path=ppt/tags/tag382.xml><?xml version="1.0" encoding="utf-8"?>
<p:tagLst xmlns:p="http://schemas.openxmlformats.org/presentationml/2006/main">
  <p:tag name="KSO_WM_BEAUTIFY_FLAG" val=""/>
</p:tagLst>
</file>

<file path=ppt/tags/tag383.xml><?xml version="1.0" encoding="utf-8"?>
<p:tagLst xmlns:p="http://schemas.openxmlformats.org/presentationml/2006/main">
  <p:tag name="KSO_WM_BEAUTIFY_FLAG" val=""/>
</p:tagLst>
</file>

<file path=ppt/tags/tag384.xml><?xml version="1.0" encoding="utf-8"?>
<p:tagLst xmlns:p="http://schemas.openxmlformats.org/presentationml/2006/main">
  <p:tag name="KSO_WM_BEAUTIFY_FLAG" val=""/>
</p:tagLst>
</file>

<file path=ppt/tags/tag385.xml><?xml version="1.0" encoding="utf-8"?>
<p:tagLst xmlns:p="http://schemas.openxmlformats.org/presentationml/2006/main">
  <p:tag name="KSO_WM_BEAUTIFY_FLAG" val=""/>
</p:tagLst>
</file>

<file path=ppt/tags/tag386.xml><?xml version="1.0" encoding="utf-8"?>
<p:tagLst xmlns:p="http://schemas.openxmlformats.org/presentationml/2006/main">
  <p:tag name="KSO_WM_BEAUTIFY_FLAG" val=""/>
</p:tagLst>
</file>

<file path=ppt/tags/tag387.xml><?xml version="1.0" encoding="utf-8"?>
<p:tagLst xmlns:p="http://schemas.openxmlformats.org/presentationml/2006/main">
  <p:tag name="KSO_WM_BEAUTIFY_FLAG" val=""/>
</p:tagLst>
</file>

<file path=ppt/tags/tag388.xml><?xml version="1.0" encoding="utf-8"?>
<p:tagLst xmlns:p="http://schemas.openxmlformats.org/presentationml/2006/main">
  <p:tag name="KSO_WM_BEAUTIFY_FLAG" val=""/>
</p:tagLst>
</file>

<file path=ppt/tags/tag389.xml><?xml version="1.0" encoding="utf-8"?>
<p:tagLst xmlns:p="http://schemas.openxmlformats.org/presentationml/2006/main">
  <p:tag name="KSO_WM_BEAUTIFY_FLAG" val=""/>
</p:tagLst>
</file>

<file path=ppt/tags/tag390.xml><?xml version="1.0" encoding="utf-8"?>
<p:tagLst xmlns:p="http://schemas.openxmlformats.org/presentationml/2006/main">
  <p:tag name="KSO_WM_BEAUTIFY_FLAG" val=""/>
</p:tagLst>
</file>

<file path=ppt/tags/tag391.xml><?xml version="1.0" encoding="utf-8"?>
<p:tagLst xmlns:p="http://schemas.openxmlformats.org/presentationml/2006/main">
  <p:tag name="KSO_WM_BEAUTIFY_FLAG" val=""/>
</p:tagLst>
</file>

<file path=ppt/tags/tag392.xml><?xml version="1.0" encoding="utf-8"?>
<p:tagLst xmlns:p="http://schemas.openxmlformats.org/presentationml/2006/main">
  <p:tag name="KSO_WM_BEAUTIFY_FLAG" val=""/>
</p:tagLst>
</file>

<file path=ppt/tags/tag393.xml><?xml version="1.0" encoding="utf-8"?>
<p:tagLst xmlns:p="http://schemas.openxmlformats.org/presentationml/2006/main">
  <p:tag name="KSO_WM_BEAUTIFY_FLAG" val=""/>
</p:tagLst>
</file>

<file path=ppt/tags/tag394.xml><?xml version="1.0" encoding="utf-8"?>
<p:tagLst xmlns:p="http://schemas.openxmlformats.org/presentationml/2006/main">
  <p:tag name="KSO_WM_BEAUTIFY_FLAG" val=""/>
</p:tagLst>
</file>

<file path=ppt/tags/tag395.xml><?xml version="1.0" encoding="utf-8"?>
<p:tagLst xmlns:p="http://schemas.openxmlformats.org/presentationml/2006/main">
  <p:tag name="KSO_WM_BEAUTIFY_FLAG" val=""/>
</p:tagLst>
</file>

<file path=ppt/tags/tag396.xml><?xml version="1.0" encoding="utf-8"?>
<p:tagLst xmlns:p="http://schemas.openxmlformats.org/presentationml/2006/main">
  <p:tag name="KSO_WM_BEAUTIFY_FLAG" val=""/>
</p:tagLst>
</file>

<file path=ppt/tags/tag397.xml><?xml version="1.0" encoding="utf-8"?>
<p:tagLst xmlns:p="http://schemas.openxmlformats.org/presentationml/2006/main">
  <p:tag name="KSO_WM_BEAUTIFY_FLAG" val=""/>
</p:tagLst>
</file>

<file path=ppt/tags/tag398.xml><?xml version="1.0" encoding="utf-8"?>
<p:tagLst xmlns:p="http://schemas.openxmlformats.org/presentationml/2006/main">
  <p:tag name="KSO_WM_BEAUTIFY_FLAG" val=""/>
</p:tagLst>
</file>

<file path=ppt/tags/tag399.xml><?xml version="1.0" encoding="utf-8"?>
<p:tagLst xmlns:p="http://schemas.openxmlformats.org/presentationml/2006/main">
  <p:tag name="KSO_WM_BEAUTIFY_FLAG" val=""/>
</p:tagLst>
</file>

<file path=ppt/tags/tag400.xml><?xml version="1.0" encoding="utf-8"?>
<p:tagLst xmlns:p="http://schemas.openxmlformats.org/presentationml/2006/main">
  <p:tag name="KSO_WM_BEAUTIFY_FLAG" val=""/>
</p:tagLst>
</file>

<file path=ppt/tags/tag401.xml><?xml version="1.0" encoding="utf-8"?>
<p:tagLst xmlns:p="http://schemas.openxmlformats.org/presentationml/2006/main">
  <p:tag name="KSO_WM_BEAUTIFY_FLAG" val=""/>
</p:tagLst>
</file>

<file path=ppt/tags/tag402.xml><?xml version="1.0" encoding="utf-8"?>
<p:tagLst xmlns:p="http://schemas.openxmlformats.org/presentationml/2006/main">
  <p:tag name="KSO_WM_BEAUTIFY_FLAG" val=""/>
</p:tagLst>
</file>

<file path=ppt/tags/tag403.xml><?xml version="1.0" encoding="utf-8"?>
<p:tagLst xmlns:p="http://schemas.openxmlformats.org/presentationml/2006/main">
  <p:tag name="KSO_WM_BEAUTIFY_FLAG" val=""/>
</p:tagLst>
</file>

<file path=ppt/tags/tag404.xml><?xml version="1.0" encoding="utf-8"?>
<p:tagLst xmlns:p="http://schemas.openxmlformats.org/presentationml/2006/main">
  <p:tag name="KSO_WM_BEAUTIFY_FLAG" val=""/>
</p:tagLst>
</file>

<file path=ppt/tags/tag405.xml><?xml version="1.0" encoding="utf-8"?>
<p:tagLst xmlns:p="http://schemas.openxmlformats.org/presentationml/2006/main">
  <p:tag name="KSO_WM_BEAUTIFY_FLAG" val=""/>
</p:tagLst>
</file>

<file path=ppt/tags/tag406.xml><?xml version="1.0" encoding="utf-8"?>
<p:tagLst xmlns:p="http://schemas.openxmlformats.org/presentationml/2006/main">
  <p:tag name="KSO_WM_BEAUTIFY_FLAG" val=""/>
</p:tagLst>
</file>

<file path=ppt/tags/tag407.xml><?xml version="1.0" encoding="utf-8"?>
<p:tagLst xmlns:p="http://schemas.openxmlformats.org/presentationml/2006/main">
  <p:tag name="KSO_WM_BEAUTIFY_FLAG" val=""/>
</p:tagLst>
</file>

<file path=ppt/tags/tag408.xml><?xml version="1.0" encoding="utf-8"?>
<p:tagLst xmlns:p="http://schemas.openxmlformats.org/presentationml/2006/main">
  <p:tag name="KSO_WM_BEAUTIFY_FLAG" val=""/>
</p:tagLst>
</file>

<file path=ppt/tags/tag409.xml><?xml version="1.0" encoding="utf-8"?>
<p:tagLst xmlns:p="http://schemas.openxmlformats.org/presentationml/2006/main">
  <p:tag name="KSO_WM_BEAUTIFY_FLAG" val=""/>
</p:tagLst>
</file>

<file path=ppt/tags/tag410.xml><?xml version="1.0" encoding="utf-8"?>
<p:tagLst xmlns:p="http://schemas.openxmlformats.org/presentationml/2006/main">
  <p:tag name="KSO_WM_BEAUTIFY_FLAG" val=""/>
</p:tagLst>
</file>

<file path=ppt/tags/tag411.xml><?xml version="1.0" encoding="utf-8"?>
<p:tagLst xmlns:p="http://schemas.openxmlformats.org/presentationml/2006/main">
  <p:tag name="KSO_WM_BEAUTIFY_FLAG" val=""/>
</p:tagLst>
</file>

<file path=ppt/tags/tag412.xml><?xml version="1.0" encoding="utf-8"?>
<p:tagLst xmlns:p="http://schemas.openxmlformats.org/presentationml/2006/main">
  <p:tag name="KSO_WM_BEAUTIFY_FLAG" val=""/>
</p:tagLst>
</file>

<file path=ppt/tags/tag413.xml><?xml version="1.0" encoding="utf-8"?>
<p:tagLst xmlns:p="http://schemas.openxmlformats.org/presentationml/2006/main">
  <p:tag name="KSO_WM_BEAUTIFY_FLAG" val=""/>
</p:tagLst>
</file>

<file path=ppt/tags/tag414.xml><?xml version="1.0" encoding="utf-8"?>
<p:tagLst xmlns:p="http://schemas.openxmlformats.org/presentationml/2006/main">
  <p:tag name="KSO_WM_BEAUTIFY_FLAG" val=""/>
</p:tagLst>
</file>

<file path=ppt/tags/tag415.xml><?xml version="1.0" encoding="utf-8"?>
<p:tagLst xmlns:p="http://schemas.openxmlformats.org/presentationml/2006/main">
  <p:tag name="KSO_WM_BEAUTIFY_FLAG" val=""/>
</p:tagLst>
</file>

<file path=ppt/tags/tag416.xml><?xml version="1.0" encoding="utf-8"?>
<p:tagLst xmlns:p="http://schemas.openxmlformats.org/presentationml/2006/main">
  <p:tag name="KSO_WM_BEAUTIFY_FLAG" val=""/>
</p:tagLst>
</file>

<file path=ppt/tags/tag417.xml><?xml version="1.0" encoding="utf-8"?>
<p:tagLst xmlns:p="http://schemas.openxmlformats.org/presentationml/2006/main">
  <p:tag name="KSO_WM_BEAUTIFY_FLAG" val=""/>
</p:tagLst>
</file>

<file path=ppt/tags/tag418.xml><?xml version="1.0" encoding="utf-8"?>
<p:tagLst xmlns:p="http://schemas.openxmlformats.org/presentationml/2006/main">
  <p:tag name="KSO_WM_BEAUTIFY_FLAG" val=""/>
</p:tagLst>
</file>

<file path=ppt/tags/tag419.xml><?xml version="1.0" encoding="utf-8"?>
<p:tagLst xmlns:p="http://schemas.openxmlformats.org/presentationml/2006/main">
  <p:tag name="KSO_WM_BEAUTIFY_FLAG" val=""/>
</p:tagLst>
</file>

<file path=ppt/tags/tag420.xml><?xml version="1.0" encoding="utf-8"?>
<p:tagLst xmlns:p="http://schemas.openxmlformats.org/presentationml/2006/main">
  <p:tag name="KSO_WM_BEAUTIFY_FLAG" val=""/>
</p:tagLst>
</file>

<file path=ppt/tags/tag421.xml><?xml version="1.0" encoding="utf-8"?>
<p:tagLst xmlns:p="http://schemas.openxmlformats.org/presentationml/2006/main">
  <p:tag name="KSO_WM_BEAUTIFY_FLAG" val=""/>
</p:tagLst>
</file>

<file path=ppt/tags/tag422.xml><?xml version="1.0" encoding="utf-8"?>
<p:tagLst xmlns:p="http://schemas.openxmlformats.org/presentationml/2006/main">
  <p:tag name="KSO_WM_BEAUTIFY_FLAG" val=""/>
</p:tagLst>
</file>

<file path=ppt/tags/tag423.xml><?xml version="1.0" encoding="utf-8"?>
<p:tagLst xmlns:p="http://schemas.openxmlformats.org/presentationml/2006/main">
  <p:tag name="KSO_WM_BEAUTIFY_FLAG" val=""/>
</p:tagLst>
</file>

<file path=ppt/tags/tag424.xml><?xml version="1.0" encoding="utf-8"?>
<p:tagLst xmlns:p="http://schemas.openxmlformats.org/presentationml/2006/main">
  <p:tag name="KSO_WM_BEAUTIFY_FLAG" val=""/>
</p:tagLst>
</file>

<file path=ppt/tags/tag425.xml><?xml version="1.0" encoding="utf-8"?>
<p:tagLst xmlns:p="http://schemas.openxmlformats.org/presentationml/2006/main">
  <p:tag name="KSO_WM_BEAUTIFY_FLAG" val=""/>
</p:tagLst>
</file>

<file path=ppt/tags/tag426.xml><?xml version="1.0" encoding="utf-8"?>
<p:tagLst xmlns:p="http://schemas.openxmlformats.org/presentationml/2006/main">
  <p:tag name="KSO_WM_BEAUTIFY_FLAG" val=""/>
</p:tagLst>
</file>

<file path=ppt/tags/tag427.xml><?xml version="1.0" encoding="utf-8"?>
<p:tagLst xmlns:p="http://schemas.openxmlformats.org/presentationml/2006/main">
  <p:tag name="KSO_WM_BEAUTIFY_FLAG" val=""/>
</p:tagLst>
</file>

<file path=ppt/tags/tag428.xml><?xml version="1.0" encoding="utf-8"?>
<p:tagLst xmlns:p="http://schemas.openxmlformats.org/presentationml/2006/main">
  <p:tag name="KSO_WM_BEAUTIFY_FLAG" val=""/>
</p:tagLst>
</file>

<file path=ppt/tags/tag429.xml><?xml version="1.0" encoding="utf-8"?>
<p:tagLst xmlns:p="http://schemas.openxmlformats.org/presentationml/2006/main">
  <p:tag name="KSO_WM_BEAUTIFY_FLAG" val=""/>
</p:tagLst>
</file>

<file path=ppt/tags/tag430.xml><?xml version="1.0" encoding="utf-8"?>
<p:tagLst xmlns:p="http://schemas.openxmlformats.org/presentationml/2006/main">
  <p:tag name="KSO_WM_BEAUTIFY_FLAG" val=""/>
</p:tagLst>
</file>

<file path=ppt/tags/tag431.xml><?xml version="1.0" encoding="utf-8"?>
<p:tagLst xmlns:p="http://schemas.openxmlformats.org/presentationml/2006/main">
  <p:tag name="KSO_WM_BEAUTIFY_FLAG" val=""/>
</p:tagLst>
</file>

<file path=ppt/tags/tag432.xml><?xml version="1.0" encoding="utf-8"?>
<p:tagLst xmlns:p="http://schemas.openxmlformats.org/presentationml/2006/main">
  <p:tag name="KSO_WM_BEAUTIFY_FLAG" val=""/>
</p:tagLst>
</file>

<file path=ppt/tags/tag433.xml><?xml version="1.0" encoding="utf-8"?>
<p:tagLst xmlns:p="http://schemas.openxmlformats.org/presentationml/2006/main">
  <p:tag name="KSO_WM_BEAUTIFY_FLAG" val=""/>
</p:tagLst>
</file>

<file path=ppt/tags/tag434.xml><?xml version="1.0" encoding="utf-8"?>
<p:tagLst xmlns:p="http://schemas.openxmlformats.org/presentationml/2006/main">
  <p:tag name="KSO_WM_BEAUTIFY_FLAG" val=""/>
</p:tagLst>
</file>

<file path=ppt/tags/tag435.xml><?xml version="1.0" encoding="utf-8"?>
<p:tagLst xmlns:p="http://schemas.openxmlformats.org/presentationml/2006/main">
  <p:tag name="KSO_WM_BEAUTIFY_FLAG" val=""/>
</p:tagLst>
</file>

<file path=ppt/tags/tag436.xml><?xml version="1.0" encoding="utf-8"?>
<p:tagLst xmlns:p="http://schemas.openxmlformats.org/presentationml/2006/main">
  <p:tag name="KSO_WM_BEAUTIFY_FLAG" val=""/>
</p:tagLst>
</file>

<file path=ppt/tags/tag437.xml><?xml version="1.0" encoding="utf-8"?>
<p:tagLst xmlns:p="http://schemas.openxmlformats.org/presentationml/2006/main">
  <p:tag name="KSO_WM_BEAUTIFY_FLAG" val=""/>
</p:tagLst>
</file>

<file path=ppt/tags/tag438.xml><?xml version="1.0" encoding="utf-8"?>
<p:tagLst xmlns:p="http://schemas.openxmlformats.org/presentationml/2006/main">
  <p:tag name="KSO_WM_BEAUTIFY_FLAG" val=""/>
</p:tagLst>
</file>

<file path=ppt/tags/tag439.xml><?xml version="1.0" encoding="utf-8"?>
<p:tagLst xmlns:p="http://schemas.openxmlformats.org/presentationml/2006/main">
  <p:tag name="KSO_WM_BEAUTIFY_FLAG" val=""/>
</p:tagLst>
</file>

<file path=ppt/tags/tag440.xml><?xml version="1.0" encoding="utf-8"?>
<p:tagLst xmlns:p="http://schemas.openxmlformats.org/presentationml/2006/main">
  <p:tag name="KSO_WM_BEAUTIFY_FLAG" val=""/>
</p:tagLst>
</file>

<file path=ppt/tags/tag441.xml><?xml version="1.0" encoding="utf-8"?>
<p:tagLst xmlns:p="http://schemas.openxmlformats.org/presentationml/2006/main">
  <p:tag name="KSO_WM_BEAUTIFY_FLAG" val=""/>
</p:tagLst>
</file>

<file path=ppt/tags/tag442.xml><?xml version="1.0" encoding="utf-8"?>
<p:tagLst xmlns:p="http://schemas.openxmlformats.org/presentationml/2006/main">
  <p:tag name="KSO_WM_BEAUTIFY_FLAG" val=""/>
</p:tagLst>
</file>

<file path=ppt/tags/tag443.xml><?xml version="1.0" encoding="utf-8"?>
<p:tagLst xmlns:p="http://schemas.openxmlformats.org/presentationml/2006/main">
  <p:tag name="KSO_WM_BEAUTIFY_FLAG" val=""/>
</p:tagLst>
</file>

<file path=ppt/tags/tag444.xml><?xml version="1.0" encoding="utf-8"?>
<p:tagLst xmlns:p="http://schemas.openxmlformats.org/presentationml/2006/main">
  <p:tag name="KSO_WM_BEAUTIFY_FLAG" val=""/>
</p:tagLst>
</file>

<file path=ppt/tags/tag445.xml><?xml version="1.0" encoding="utf-8"?>
<p:tagLst xmlns:p="http://schemas.openxmlformats.org/presentationml/2006/main">
  <p:tag name="KSO_WM_BEAUTIFY_FLAG" val=""/>
</p:tagLst>
</file>

<file path=ppt/tags/tag446.xml><?xml version="1.0" encoding="utf-8"?>
<p:tagLst xmlns:p="http://schemas.openxmlformats.org/presentationml/2006/main">
  <p:tag name="KSO_WM_BEAUTIFY_FLAG" val=""/>
</p:tagLst>
</file>

<file path=ppt/tags/tag447.xml><?xml version="1.0" encoding="utf-8"?>
<p:tagLst xmlns:p="http://schemas.openxmlformats.org/presentationml/2006/main">
  <p:tag name="KSO_WM_BEAUTIFY_FLAG" val=""/>
</p:tagLst>
</file>

<file path=ppt/tags/tag448.xml><?xml version="1.0" encoding="utf-8"?>
<p:tagLst xmlns:p="http://schemas.openxmlformats.org/presentationml/2006/main">
  <p:tag name="KSO_WM_BEAUTIFY_FLAG" val=""/>
</p:tagLst>
</file>

<file path=ppt/tags/tag449.xml><?xml version="1.0" encoding="utf-8"?>
<p:tagLst xmlns:p="http://schemas.openxmlformats.org/presentationml/2006/main">
  <p:tag name="KSO_WM_BEAUTIFY_FLAG" val=""/>
</p:tagLst>
</file>

<file path=ppt/tags/tag450.xml><?xml version="1.0" encoding="utf-8"?>
<p:tagLst xmlns:p="http://schemas.openxmlformats.org/presentationml/2006/main">
  <p:tag name="KSO_WM_BEAUTIFY_FLAG" val=""/>
</p:tagLst>
</file>

<file path=ppt/tags/tag451.xml><?xml version="1.0" encoding="utf-8"?>
<p:tagLst xmlns:p="http://schemas.openxmlformats.org/presentationml/2006/main">
  <p:tag name="KSO_WM_BEAUTIFY_FLAG" val=""/>
</p:tagLst>
</file>

<file path=ppt/tags/tag452.xml><?xml version="1.0" encoding="utf-8"?>
<p:tagLst xmlns:p="http://schemas.openxmlformats.org/presentationml/2006/main">
  <p:tag name="KSO_WM_BEAUTIFY_FLAG" val=""/>
</p:tagLst>
</file>

<file path=ppt/tags/tag453.xml><?xml version="1.0" encoding="utf-8"?>
<p:tagLst xmlns:p="http://schemas.openxmlformats.org/presentationml/2006/main">
  <p:tag name="KSO_WM_BEAUTIFY_FLAG" val=""/>
</p:tagLst>
</file>

<file path=ppt/tags/tag454.xml><?xml version="1.0" encoding="utf-8"?>
<p:tagLst xmlns:p="http://schemas.openxmlformats.org/presentationml/2006/main">
  <p:tag name="KSO_WM_BEAUTIFY_FLAG" val=""/>
</p:tagLst>
</file>

<file path=ppt/tags/tag455.xml><?xml version="1.0" encoding="utf-8"?>
<p:tagLst xmlns:p="http://schemas.openxmlformats.org/presentationml/2006/main">
  <p:tag name="KSO_WM_BEAUTIFY_FLAG" val=""/>
</p:tagLst>
</file>

<file path=ppt/tags/tag456.xml><?xml version="1.0" encoding="utf-8"?>
<p:tagLst xmlns:p="http://schemas.openxmlformats.org/presentationml/2006/main">
  <p:tag name="KSO_WM_BEAUTIFY_FLAG" val=""/>
</p:tagLst>
</file>

<file path=ppt/tags/tag457.xml><?xml version="1.0" encoding="utf-8"?>
<p:tagLst xmlns:p="http://schemas.openxmlformats.org/presentationml/2006/main">
  <p:tag name="KSO_WM_BEAUTIFY_FLAG" val=""/>
</p:tagLst>
</file>

<file path=ppt/tags/tag458.xml><?xml version="1.0" encoding="utf-8"?>
<p:tagLst xmlns:p="http://schemas.openxmlformats.org/presentationml/2006/main">
  <p:tag name="KSO_WM_BEAUTIFY_FLAG" val=""/>
</p:tagLst>
</file>

<file path=ppt/tags/tag459.xml><?xml version="1.0" encoding="utf-8"?>
<p:tagLst xmlns:p="http://schemas.openxmlformats.org/presentationml/2006/main">
  <p:tag name="KSO_WM_BEAUTIFY_FLAG" val=""/>
</p:tagLst>
</file>

<file path=ppt/tags/tag460.xml><?xml version="1.0" encoding="utf-8"?>
<p:tagLst xmlns:p="http://schemas.openxmlformats.org/presentationml/2006/main">
  <p:tag name="KSO_WM_BEAUTIFY_FLAG" val=""/>
</p:tagLst>
</file>

<file path=ppt/tags/tag461.xml><?xml version="1.0" encoding="utf-8"?>
<p:tagLst xmlns:p="http://schemas.openxmlformats.org/presentationml/2006/main">
  <p:tag name="KSO_WM_BEAUTIFY_FLAG" val=""/>
</p:tagLst>
</file>

<file path=ppt/tags/tag462.xml><?xml version="1.0" encoding="utf-8"?>
<p:tagLst xmlns:p="http://schemas.openxmlformats.org/presentationml/2006/main">
  <p:tag name="KSO_WM_BEAUTIFY_FLAG" val=""/>
</p:tagLst>
</file>

<file path=ppt/tags/tag463.xml><?xml version="1.0" encoding="utf-8"?>
<p:tagLst xmlns:p="http://schemas.openxmlformats.org/presentationml/2006/main">
  <p:tag name="KSO_WM_BEAUTIFY_FLAG" val=""/>
</p:tagLst>
</file>

<file path=ppt/tags/tag464.xml><?xml version="1.0" encoding="utf-8"?>
<p:tagLst xmlns:p="http://schemas.openxmlformats.org/presentationml/2006/main">
  <p:tag name="KSO_WM_BEAUTIFY_FLAG" val=""/>
</p:tagLst>
</file>

<file path=ppt/tags/tag465.xml><?xml version="1.0" encoding="utf-8"?>
<p:tagLst xmlns:p="http://schemas.openxmlformats.org/presentationml/2006/main">
  <p:tag name="KSO_WM_BEAUTIFY_FLAG" val=""/>
</p:tagLst>
</file>

<file path=ppt/tags/tag466.xml><?xml version="1.0" encoding="utf-8"?>
<p:tagLst xmlns:p="http://schemas.openxmlformats.org/presentationml/2006/main">
  <p:tag name="KSO_WM_BEAUTIFY_FLAG" val=""/>
</p:tagLst>
</file>

<file path=ppt/tags/tag467.xml><?xml version="1.0" encoding="utf-8"?>
<p:tagLst xmlns:p="http://schemas.openxmlformats.org/presentationml/2006/main">
  <p:tag name="KSO_WM_BEAUTIFY_FLAG" val=""/>
</p:tagLst>
</file>

<file path=ppt/tags/tag468.xml><?xml version="1.0" encoding="utf-8"?>
<p:tagLst xmlns:p="http://schemas.openxmlformats.org/presentationml/2006/main">
  <p:tag name="KSO_WM_BEAUTIFY_FLAG" val=""/>
</p:tagLst>
</file>

<file path=ppt/tags/tag469.xml><?xml version="1.0" encoding="utf-8"?>
<p:tagLst xmlns:p="http://schemas.openxmlformats.org/presentationml/2006/main">
  <p:tag name="KSO_WM_BEAUTIFY_FLAG" val=""/>
</p:tagLst>
</file>

<file path=ppt/tags/tag470.xml><?xml version="1.0" encoding="utf-8"?>
<p:tagLst xmlns:p="http://schemas.openxmlformats.org/presentationml/2006/main">
  <p:tag name="KSO_WM_BEAUTIFY_FLAG" val=""/>
</p:tagLst>
</file>

<file path=ppt/tags/tag471.xml><?xml version="1.0" encoding="utf-8"?>
<p:tagLst xmlns:p="http://schemas.openxmlformats.org/presentationml/2006/main">
  <p:tag name="KSO_WM_BEAUTIFY_FLAG" val=""/>
</p:tagLst>
</file>

<file path=ppt/tags/tag472.xml><?xml version="1.0" encoding="utf-8"?>
<p:tagLst xmlns:p="http://schemas.openxmlformats.org/presentationml/2006/main">
  <p:tag name="KSO_WM_BEAUTIFY_FLAG" val=""/>
</p:tagLst>
</file>

<file path=ppt/tags/tag473.xml><?xml version="1.0" encoding="utf-8"?>
<p:tagLst xmlns:p="http://schemas.openxmlformats.org/presentationml/2006/main">
  <p:tag name="KSO_WM_BEAUTIFY_FLAG" val=""/>
</p:tagLst>
</file>

<file path=ppt/tags/tag474.xml><?xml version="1.0" encoding="utf-8"?>
<p:tagLst xmlns:p="http://schemas.openxmlformats.org/presentationml/2006/main">
  <p:tag name="KSO_WM_BEAUTIFY_FLAG" val=""/>
</p:tagLst>
</file>

<file path=ppt/tags/tag475.xml><?xml version="1.0" encoding="utf-8"?>
<p:tagLst xmlns:p="http://schemas.openxmlformats.org/presentationml/2006/main">
  <p:tag name="KSO_WM_BEAUTIFY_FLAG" val=""/>
</p:tagLst>
</file>

<file path=ppt/tags/tag476.xml><?xml version="1.0" encoding="utf-8"?>
<p:tagLst xmlns:p="http://schemas.openxmlformats.org/presentationml/2006/main">
  <p:tag name="KSO_WM_BEAUTIFY_FLAG" val=""/>
</p:tagLst>
</file>

<file path=ppt/tags/tag477.xml><?xml version="1.0" encoding="utf-8"?>
<p:tagLst xmlns:p="http://schemas.openxmlformats.org/presentationml/2006/main">
  <p:tag name="KSO_WM_BEAUTIFY_FLAG" val=""/>
</p:tagLst>
</file>

<file path=ppt/tags/tag478.xml><?xml version="1.0" encoding="utf-8"?>
<p:tagLst xmlns:p="http://schemas.openxmlformats.org/presentationml/2006/main">
  <p:tag name="KSO_WM_BEAUTIFY_FLAG" val=""/>
</p:tagLst>
</file>

<file path=ppt/tags/tag479.xml><?xml version="1.0" encoding="utf-8"?>
<p:tagLst xmlns:p="http://schemas.openxmlformats.org/presentationml/2006/main">
  <p:tag name="KSO_WM_BEAUTIFY_FLAG" val=""/>
</p:tagLst>
</file>

<file path=ppt/tags/tag480.xml><?xml version="1.0" encoding="utf-8"?>
<p:tagLst xmlns:p="http://schemas.openxmlformats.org/presentationml/2006/main">
  <p:tag name="KSO_WM_BEAUTIFY_FLAG" val=""/>
</p:tagLst>
</file>

<file path=ppt/tags/tag481.xml><?xml version="1.0" encoding="utf-8"?>
<p:tagLst xmlns:p="http://schemas.openxmlformats.org/presentationml/2006/main">
  <p:tag name="KSO_WM_BEAUTIFY_FLAG" val=""/>
</p:tagLst>
</file>

<file path=ppt/tags/tag482.xml><?xml version="1.0" encoding="utf-8"?>
<p:tagLst xmlns:p="http://schemas.openxmlformats.org/presentationml/2006/main">
  <p:tag name="KSO_WM_BEAUTIFY_FLAG" val=""/>
</p:tagLst>
</file>

<file path=ppt/tags/tag483.xml><?xml version="1.0" encoding="utf-8"?>
<p:tagLst xmlns:p="http://schemas.openxmlformats.org/presentationml/2006/main">
  <p:tag name="KSO_WM_BEAUTIFY_FLAG" val=""/>
</p:tagLst>
</file>

<file path=ppt/tags/tag484.xml><?xml version="1.0" encoding="utf-8"?>
<p:tagLst xmlns:p="http://schemas.openxmlformats.org/presentationml/2006/main">
  <p:tag name="KSO_WM_BEAUTIFY_FLAG" val=""/>
</p:tagLst>
</file>

<file path=ppt/tags/tag485.xml><?xml version="1.0" encoding="utf-8"?>
<p:tagLst xmlns:p="http://schemas.openxmlformats.org/presentationml/2006/main">
  <p:tag name="KSO_WM_BEAUTIFY_FLAG" val=""/>
</p:tagLst>
</file>

<file path=ppt/tags/tag486.xml><?xml version="1.0" encoding="utf-8"?>
<p:tagLst xmlns:p="http://schemas.openxmlformats.org/presentationml/2006/main">
  <p:tag name="KSO_WM_BEAUTIFY_FLAG" val=""/>
</p:tagLst>
</file>

<file path=ppt/tags/tag487.xml><?xml version="1.0" encoding="utf-8"?>
<p:tagLst xmlns:p="http://schemas.openxmlformats.org/presentationml/2006/main">
  <p:tag name="KSO_WM_BEAUTIFY_FLAG" val=""/>
</p:tagLst>
</file>

<file path=ppt/tags/tag488.xml><?xml version="1.0" encoding="utf-8"?>
<p:tagLst xmlns:p="http://schemas.openxmlformats.org/presentationml/2006/main">
  <p:tag name="KSO_WM_BEAUTIFY_FLAG" val=""/>
</p:tagLst>
</file>

<file path=ppt/tags/tag489.xml><?xml version="1.0" encoding="utf-8"?>
<p:tagLst xmlns:p="http://schemas.openxmlformats.org/presentationml/2006/main">
  <p:tag name="KSO_WM_BEAUTIFY_FLAG" val=""/>
</p:tagLst>
</file>

<file path=ppt/tags/tag490.xml><?xml version="1.0" encoding="utf-8"?>
<p:tagLst xmlns:p="http://schemas.openxmlformats.org/presentationml/2006/main">
  <p:tag name="KSO_WM_BEAUTIFY_FLAG" val=""/>
</p:tagLst>
</file>

<file path=ppt/tags/tag491.xml><?xml version="1.0" encoding="utf-8"?>
<p:tagLst xmlns:p="http://schemas.openxmlformats.org/presentationml/2006/main">
  <p:tag name="KSO_WM_BEAUTIFY_FLAG" val=""/>
</p:tagLst>
</file>

<file path=ppt/tags/tag492.xml><?xml version="1.0" encoding="utf-8"?>
<p:tagLst xmlns:p="http://schemas.openxmlformats.org/presentationml/2006/main">
  <p:tag name="KSO_WM_BEAUTIFY_FLAG" val=""/>
</p:tagLst>
</file>

<file path=ppt/tags/tag493.xml><?xml version="1.0" encoding="utf-8"?>
<p:tagLst xmlns:p="http://schemas.openxmlformats.org/presentationml/2006/main">
  <p:tag name="KSO_WM_BEAUTIFY_FLAG" val=""/>
</p:tagLst>
</file>

<file path=ppt/tags/tag494.xml><?xml version="1.0" encoding="utf-8"?>
<p:tagLst xmlns:p="http://schemas.openxmlformats.org/presentationml/2006/main">
  <p:tag name="KSO_WM_BEAUTIFY_FLAG" val=""/>
</p:tagLst>
</file>

<file path=ppt/tags/tag495.xml><?xml version="1.0" encoding="utf-8"?>
<p:tagLst xmlns:p="http://schemas.openxmlformats.org/presentationml/2006/main">
  <p:tag name="KSO_WM_BEAUTIFY_FLAG" val=""/>
</p:tagLst>
</file>

<file path=ppt/tags/tag496.xml><?xml version="1.0" encoding="utf-8"?>
<p:tagLst xmlns:p="http://schemas.openxmlformats.org/presentationml/2006/main">
  <p:tag name="KSO_WM_BEAUTIFY_FLAG" val=""/>
</p:tagLst>
</file>

<file path=ppt/tags/tag497.xml><?xml version="1.0" encoding="utf-8"?>
<p:tagLst xmlns:p="http://schemas.openxmlformats.org/presentationml/2006/main">
  <p:tag name="KSO_WM_BEAUTIFY_FLAG" val=""/>
</p:tagLst>
</file>

<file path=ppt/tags/tag498.xml><?xml version="1.0" encoding="utf-8"?>
<p:tagLst xmlns:p="http://schemas.openxmlformats.org/presentationml/2006/main">
  <p:tag name="KSO_WM_BEAUTIFY_FLAG" val=""/>
</p:tagLst>
</file>

<file path=ppt/tags/tag499.xml><?xml version="1.0" encoding="utf-8"?>
<p:tagLst xmlns:p="http://schemas.openxmlformats.org/presentationml/2006/main">
  <p:tag name="KSO_WM_BEAUTIFY_FLAG" val=""/>
</p:tagLst>
</file>

<file path=ppt/tags/tag500.xml><?xml version="1.0" encoding="utf-8"?>
<p:tagLst xmlns:p="http://schemas.openxmlformats.org/presentationml/2006/main">
  <p:tag name="KSO_WM_BEAUTIFY_FLAG" val=""/>
</p:tagLst>
</file>

<file path=ppt/tags/tag501.xml><?xml version="1.0" encoding="utf-8"?>
<p:tagLst xmlns:p="http://schemas.openxmlformats.org/presentationml/2006/main">
  <p:tag name="KSO_WM_BEAUTIFY_FLAG" val=""/>
</p:tagLst>
</file>

<file path=ppt/tags/tag502.xml><?xml version="1.0" encoding="utf-8"?>
<p:tagLst xmlns:p="http://schemas.openxmlformats.org/presentationml/2006/main">
  <p:tag name="KSO_WM_BEAUTIFY_FLAG" val=""/>
</p:tagLst>
</file>

<file path=ppt/tags/tag503.xml><?xml version="1.0" encoding="utf-8"?>
<p:tagLst xmlns:p="http://schemas.openxmlformats.org/presentationml/2006/main">
  <p:tag name="KSO_WM_BEAUTIFY_FLAG" val=""/>
</p:tagLst>
</file>

<file path=ppt/tags/tag504.xml><?xml version="1.0" encoding="utf-8"?>
<p:tagLst xmlns:p="http://schemas.openxmlformats.org/presentationml/2006/main">
  <p:tag name="KSO_WM_BEAUTIFY_FLAG" val=""/>
</p:tagLst>
</file>

<file path=ppt/tags/tag505.xml><?xml version="1.0" encoding="utf-8"?>
<p:tagLst xmlns:p="http://schemas.openxmlformats.org/presentationml/2006/main">
  <p:tag name="KSO_WM_BEAUTIFY_FLAG" val=""/>
</p:tagLst>
</file>

<file path=ppt/tags/tag506.xml><?xml version="1.0" encoding="utf-8"?>
<p:tagLst xmlns:p="http://schemas.openxmlformats.org/presentationml/2006/main">
  <p:tag name="KSO_WM_BEAUTIFY_FLAG" val=""/>
</p:tagLst>
</file>

<file path=ppt/tags/tag507.xml><?xml version="1.0" encoding="utf-8"?>
<p:tagLst xmlns:p="http://schemas.openxmlformats.org/presentationml/2006/main">
  <p:tag name="KSO_WM_BEAUTIFY_FLAG" val=""/>
</p:tagLst>
</file>

<file path=ppt/tags/tag508.xml><?xml version="1.0" encoding="utf-8"?>
<p:tagLst xmlns:p="http://schemas.openxmlformats.org/presentationml/2006/main">
  <p:tag name="KSO_WM_BEAUTIFY_FLAG" val=""/>
</p:tagLst>
</file>

<file path=ppt/tags/tag509.xml><?xml version="1.0" encoding="utf-8"?>
<p:tagLst xmlns:p="http://schemas.openxmlformats.org/presentationml/2006/main">
  <p:tag name="KSO_WM_BEAUTIFY_FLAG" val=""/>
</p:tagLst>
</file>

<file path=ppt/tags/tag510.xml><?xml version="1.0" encoding="utf-8"?>
<p:tagLst xmlns:p="http://schemas.openxmlformats.org/presentationml/2006/main">
  <p:tag name="KSO_WM_BEAUTIFY_FLAG" val=""/>
</p:tagLst>
</file>

<file path=ppt/tags/tag511.xml><?xml version="1.0" encoding="utf-8"?>
<p:tagLst xmlns:p="http://schemas.openxmlformats.org/presentationml/2006/main">
  <p:tag name="KSO_WM_BEAUTIFY_FLAG" val=""/>
</p:tagLst>
</file>

<file path=ppt/tags/tag512.xml><?xml version="1.0" encoding="utf-8"?>
<p:tagLst xmlns:p="http://schemas.openxmlformats.org/presentationml/2006/main">
  <p:tag name="KSO_WM_BEAUTIFY_FLAG" val=""/>
</p:tagLst>
</file>

<file path=ppt/tags/tag513.xml><?xml version="1.0" encoding="utf-8"?>
<p:tagLst xmlns:p="http://schemas.openxmlformats.org/presentationml/2006/main">
  <p:tag name="KSO_WM_BEAUTIFY_FLAG" val=""/>
</p:tagLst>
</file>

<file path=ppt/tags/tag514.xml><?xml version="1.0" encoding="utf-8"?>
<p:tagLst xmlns:p="http://schemas.openxmlformats.org/presentationml/2006/main">
  <p:tag name="KSO_WM_BEAUTIFY_FLAG" val=""/>
</p:tagLst>
</file>

<file path=ppt/tags/tag515.xml><?xml version="1.0" encoding="utf-8"?>
<p:tagLst xmlns:p="http://schemas.openxmlformats.org/presentationml/2006/main">
  <p:tag name="KSO_WM_BEAUTIFY_FLAG" val=""/>
</p:tagLst>
</file>

<file path=ppt/tags/tag516.xml><?xml version="1.0" encoding="utf-8"?>
<p:tagLst xmlns:p="http://schemas.openxmlformats.org/presentationml/2006/main">
  <p:tag name="KSO_WM_BEAUTIFY_FLAG" val=""/>
</p:tagLst>
</file>

<file path=ppt/tags/tag517.xml><?xml version="1.0" encoding="utf-8"?>
<p:tagLst xmlns:p="http://schemas.openxmlformats.org/presentationml/2006/main">
  <p:tag name="KSO_WM_BEAUTIFY_FLAG" val=""/>
</p:tagLst>
</file>

<file path=ppt/tags/tag518.xml><?xml version="1.0" encoding="utf-8"?>
<p:tagLst xmlns:p="http://schemas.openxmlformats.org/presentationml/2006/main">
  <p:tag name="KSO_WM_BEAUTIFY_FLAG" val=""/>
</p:tagLst>
</file>

<file path=ppt/tags/tag519.xml><?xml version="1.0" encoding="utf-8"?>
<p:tagLst xmlns:p="http://schemas.openxmlformats.org/presentationml/2006/main">
  <p:tag name="KSO_WM_BEAUTIFY_FLAG" val=""/>
</p:tagLst>
</file>

<file path=ppt/tags/tag520.xml><?xml version="1.0" encoding="utf-8"?>
<p:tagLst xmlns:p="http://schemas.openxmlformats.org/presentationml/2006/main">
  <p:tag name="KSO_WM_BEAUTIFY_FLAG" val=""/>
</p:tagLst>
</file>

<file path=ppt/tags/tag521.xml><?xml version="1.0" encoding="utf-8"?>
<p:tagLst xmlns:p="http://schemas.openxmlformats.org/presentationml/2006/main">
  <p:tag name="KSO_WM_BEAUTIFY_FLAG" val=""/>
</p:tagLst>
</file>

<file path=ppt/tags/tag522.xml><?xml version="1.0" encoding="utf-8"?>
<p:tagLst xmlns:p="http://schemas.openxmlformats.org/presentationml/2006/main">
  <p:tag name="KSO_WM_BEAUTIFY_FLAG" val=""/>
</p:tagLst>
</file>

<file path=ppt/tags/tag523.xml><?xml version="1.0" encoding="utf-8"?>
<p:tagLst xmlns:p="http://schemas.openxmlformats.org/presentationml/2006/main">
  <p:tag name="KSO_WM_BEAUTIFY_FLAG" val=""/>
</p:tagLst>
</file>

<file path=ppt/tags/tag524.xml><?xml version="1.0" encoding="utf-8"?>
<p:tagLst xmlns:p="http://schemas.openxmlformats.org/presentationml/2006/main">
  <p:tag name="KSO_WM_BEAUTIFY_FLAG" val=""/>
</p:tagLst>
</file>

<file path=ppt/tags/tag525.xml><?xml version="1.0" encoding="utf-8"?>
<p:tagLst xmlns:p="http://schemas.openxmlformats.org/presentationml/2006/main">
  <p:tag name="KSO_WM_BEAUTIFY_FLAG" val=""/>
</p:tagLst>
</file>

<file path=ppt/tags/tag526.xml><?xml version="1.0" encoding="utf-8"?>
<p:tagLst xmlns:p="http://schemas.openxmlformats.org/presentationml/2006/main">
  <p:tag name="KSO_WM_BEAUTIFY_FLAG" val=""/>
</p:tagLst>
</file>

<file path=ppt/tags/tag527.xml><?xml version="1.0" encoding="utf-8"?>
<p:tagLst xmlns:p="http://schemas.openxmlformats.org/presentationml/2006/main">
  <p:tag name="KSO_WM_BEAUTIFY_FLAG" val=""/>
</p:tagLst>
</file>

<file path=ppt/tags/tag528.xml><?xml version="1.0" encoding="utf-8"?>
<p:tagLst xmlns:p="http://schemas.openxmlformats.org/presentationml/2006/main">
  <p:tag name="KSO_WM_BEAUTIFY_FLAG" val=""/>
</p:tagLst>
</file>

<file path=ppt/tags/tag529.xml><?xml version="1.0" encoding="utf-8"?>
<p:tagLst xmlns:p="http://schemas.openxmlformats.org/presentationml/2006/main">
  <p:tag name="KSO_WM_BEAUTIFY_FLAG" val=""/>
</p:tagLst>
</file>

<file path=ppt/tags/tag530.xml><?xml version="1.0" encoding="utf-8"?>
<p:tagLst xmlns:p="http://schemas.openxmlformats.org/presentationml/2006/main">
  <p:tag name="KSO_WM_BEAUTIFY_FLAG" val=""/>
</p:tagLst>
</file>

<file path=ppt/tags/tag531.xml><?xml version="1.0" encoding="utf-8"?>
<p:tagLst xmlns:p="http://schemas.openxmlformats.org/presentationml/2006/main">
  <p:tag name="KSO_WM_BEAUTIFY_FLAG" val=""/>
</p:tagLst>
</file>

<file path=ppt/tags/tag532.xml><?xml version="1.0" encoding="utf-8"?>
<p:tagLst xmlns:p="http://schemas.openxmlformats.org/presentationml/2006/main">
  <p:tag name="KSO_WM_BEAUTIFY_FLAG" val=""/>
</p:tagLst>
</file>

<file path=ppt/tags/tag533.xml><?xml version="1.0" encoding="utf-8"?>
<p:tagLst xmlns:p="http://schemas.openxmlformats.org/presentationml/2006/main">
  <p:tag name="KSO_WM_BEAUTIFY_FLAG" val=""/>
</p:tagLst>
</file>

<file path=ppt/tags/tag534.xml><?xml version="1.0" encoding="utf-8"?>
<p:tagLst xmlns:p="http://schemas.openxmlformats.org/presentationml/2006/main">
  <p:tag name="KSO_WM_BEAUTIFY_FLAG" val=""/>
</p:tagLst>
</file>

<file path=ppt/tags/tag535.xml><?xml version="1.0" encoding="utf-8"?>
<p:tagLst xmlns:p="http://schemas.openxmlformats.org/presentationml/2006/main">
  <p:tag name="KSO_WM_BEAUTIFY_FLAG" val=""/>
</p:tagLst>
</file>

<file path=ppt/tags/tag536.xml><?xml version="1.0" encoding="utf-8"?>
<p:tagLst xmlns:p="http://schemas.openxmlformats.org/presentationml/2006/main">
  <p:tag name="KSO_WM_BEAUTIFY_FLAG" val=""/>
</p:tagLst>
</file>

<file path=ppt/tags/tag537.xml><?xml version="1.0" encoding="utf-8"?>
<p:tagLst xmlns:p="http://schemas.openxmlformats.org/presentationml/2006/main">
  <p:tag name="KSO_WM_BEAUTIFY_FLAG" val=""/>
</p:tagLst>
</file>

<file path=ppt/tags/tag538.xml><?xml version="1.0" encoding="utf-8"?>
<p:tagLst xmlns:p="http://schemas.openxmlformats.org/presentationml/2006/main">
  <p:tag name="KSO_WM_BEAUTIFY_FLAG" val=""/>
</p:tagLst>
</file>

<file path=ppt/tags/tag539.xml><?xml version="1.0" encoding="utf-8"?>
<p:tagLst xmlns:p="http://schemas.openxmlformats.org/presentationml/2006/main">
  <p:tag name="KSO_WM_BEAUTIFY_FLAG" val=""/>
</p:tagLst>
</file>

<file path=ppt/tags/tag540.xml><?xml version="1.0" encoding="utf-8"?>
<p:tagLst xmlns:p="http://schemas.openxmlformats.org/presentationml/2006/main">
  <p:tag name="KSO_WM_BEAUTIFY_FLAG" val=""/>
</p:tagLst>
</file>

<file path=ppt/tags/tag541.xml><?xml version="1.0" encoding="utf-8"?>
<p:tagLst xmlns:p="http://schemas.openxmlformats.org/presentationml/2006/main">
  <p:tag name="KSO_WM_BEAUTIFY_FLAG" val=""/>
</p:tagLst>
</file>

<file path=ppt/tags/tag542.xml><?xml version="1.0" encoding="utf-8"?>
<p:tagLst xmlns:p="http://schemas.openxmlformats.org/presentationml/2006/main">
  <p:tag name="KSO_WM_BEAUTIFY_FLAG" val=""/>
</p:tagLst>
</file>

<file path=ppt/tags/tag543.xml><?xml version="1.0" encoding="utf-8"?>
<p:tagLst xmlns:p="http://schemas.openxmlformats.org/presentationml/2006/main">
  <p:tag name="KSO_WM_BEAUTIFY_FLAG" val=""/>
</p:tagLst>
</file>

<file path=ppt/tags/tag544.xml><?xml version="1.0" encoding="utf-8"?>
<p:tagLst xmlns:p="http://schemas.openxmlformats.org/presentationml/2006/main">
  <p:tag name="KSO_WM_BEAUTIFY_FLAG" val=""/>
</p:tagLst>
</file>

<file path=ppt/tags/tag545.xml><?xml version="1.0" encoding="utf-8"?>
<p:tagLst xmlns:p="http://schemas.openxmlformats.org/presentationml/2006/main">
  <p:tag name="KSO_WM_BEAUTIFY_FLAG" val=""/>
</p:tagLst>
</file>

<file path=ppt/tags/tag546.xml><?xml version="1.0" encoding="utf-8"?>
<p:tagLst xmlns:p="http://schemas.openxmlformats.org/presentationml/2006/main">
  <p:tag name="KSO_WM_BEAUTIFY_FLAG" val=""/>
</p:tagLst>
</file>

<file path=ppt/tags/tag547.xml><?xml version="1.0" encoding="utf-8"?>
<p:tagLst xmlns:p="http://schemas.openxmlformats.org/presentationml/2006/main">
  <p:tag name="KSO_WM_BEAUTIFY_FLAG" val=""/>
</p:tagLst>
</file>

<file path=ppt/tags/tag548.xml><?xml version="1.0" encoding="utf-8"?>
<p:tagLst xmlns:p="http://schemas.openxmlformats.org/presentationml/2006/main">
  <p:tag name="KSO_WM_BEAUTIFY_FLAG" val=""/>
</p:tagLst>
</file>

<file path=ppt/tags/tag549.xml><?xml version="1.0" encoding="utf-8"?>
<p:tagLst xmlns:p="http://schemas.openxmlformats.org/presentationml/2006/main">
  <p:tag name="KSO_WM_BEAUTIFY_FLAG" val=""/>
</p:tagLst>
</file>

<file path=ppt/tags/tag550.xml><?xml version="1.0" encoding="utf-8"?>
<p:tagLst xmlns:p="http://schemas.openxmlformats.org/presentationml/2006/main">
  <p:tag name="KSO_WM_BEAUTIFY_FLAG" val=""/>
</p:tagLst>
</file>

<file path=ppt/tags/tag551.xml><?xml version="1.0" encoding="utf-8"?>
<p:tagLst xmlns:p="http://schemas.openxmlformats.org/presentationml/2006/main">
  <p:tag name="KSO_WM_BEAUTIFY_FLAG" val=""/>
</p:tagLst>
</file>

<file path=ppt/tags/tag552.xml><?xml version="1.0" encoding="utf-8"?>
<p:tagLst xmlns:p="http://schemas.openxmlformats.org/presentationml/2006/main">
  <p:tag name="KSO_WM_BEAUTIFY_FLAG" val=""/>
</p:tagLst>
</file>

<file path=ppt/tags/tag553.xml><?xml version="1.0" encoding="utf-8"?>
<p:tagLst xmlns:p="http://schemas.openxmlformats.org/presentationml/2006/main">
  <p:tag name="KSO_WM_BEAUTIFY_FLAG" val=""/>
</p:tagLst>
</file>

<file path=ppt/tags/tag554.xml><?xml version="1.0" encoding="utf-8"?>
<p:tagLst xmlns:p="http://schemas.openxmlformats.org/presentationml/2006/main">
  <p:tag name="KSO_WM_BEAUTIFY_FLAG" val=""/>
</p:tagLst>
</file>

<file path=ppt/tags/tag555.xml><?xml version="1.0" encoding="utf-8"?>
<p:tagLst xmlns:p="http://schemas.openxmlformats.org/presentationml/2006/main">
  <p:tag name="KSO_WM_BEAUTIFY_FLAG" val=""/>
</p:tagLst>
</file>

<file path=ppt/tags/tag556.xml><?xml version="1.0" encoding="utf-8"?>
<p:tagLst xmlns:p="http://schemas.openxmlformats.org/presentationml/2006/main">
  <p:tag name="KSO_WM_BEAUTIFY_FLAG" val=""/>
</p:tagLst>
</file>

<file path=ppt/tags/tag557.xml><?xml version="1.0" encoding="utf-8"?>
<p:tagLst xmlns:p="http://schemas.openxmlformats.org/presentationml/2006/main">
  <p:tag name="KSO_WM_BEAUTIFY_FLAG" val=""/>
</p:tagLst>
</file>

<file path=ppt/tags/tag558.xml><?xml version="1.0" encoding="utf-8"?>
<p:tagLst xmlns:p="http://schemas.openxmlformats.org/presentationml/2006/main">
  <p:tag name="KSO_WM_BEAUTIFY_FLAG" val=""/>
</p:tagLst>
</file>

<file path=ppt/tags/tag559.xml><?xml version="1.0" encoding="utf-8"?>
<p:tagLst xmlns:p="http://schemas.openxmlformats.org/presentationml/2006/main">
  <p:tag name="KSO_WM_BEAUTIFY_FLAG" val=""/>
</p:tagLst>
</file>

<file path=ppt/tags/tag560.xml><?xml version="1.0" encoding="utf-8"?>
<p:tagLst xmlns:p="http://schemas.openxmlformats.org/presentationml/2006/main">
  <p:tag name="KSO_WM_BEAUTIFY_FLAG" val=""/>
</p:tagLst>
</file>

<file path=ppt/tags/tag561.xml><?xml version="1.0" encoding="utf-8"?>
<p:tagLst xmlns:p="http://schemas.openxmlformats.org/presentationml/2006/main">
  <p:tag name="KSO_WM_BEAUTIFY_FLAG" val=""/>
</p:tagLst>
</file>

<file path=ppt/tags/tag562.xml><?xml version="1.0" encoding="utf-8"?>
<p:tagLst xmlns:p="http://schemas.openxmlformats.org/presentationml/2006/main">
  <p:tag name="KSO_WM_BEAUTIFY_FLAG" val=""/>
</p:tagLst>
</file>

<file path=ppt/tags/tag563.xml><?xml version="1.0" encoding="utf-8"?>
<p:tagLst xmlns:p="http://schemas.openxmlformats.org/presentationml/2006/main">
  <p:tag name="KSO_WM_BEAUTIFY_FLAG" val=""/>
</p:tagLst>
</file>

<file path=ppt/tags/tag564.xml><?xml version="1.0" encoding="utf-8"?>
<p:tagLst xmlns:p="http://schemas.openxmlformats.org/presentationml/2006/main">
  <p:tag name="KSO_WM_BEAUTIFY_FLAG" val=""/>
</p:tagLst>
</file>

<file path=ppt/tags/tag565.xml><?xml version="1.0" encoding="utf-8"?>
<p:tagLst xmlns:p="http://schemas.openxmlformats.org/presentationml/2006/main">
  <p:tag name="KSO_WM_BEAUTIFY_FLAG" val=""/>
</p:tagLst>
</file>

<file path=ppt/tags/tag566.xml><?xml version="1.0" encoding="utf-8"?>
<p:tagLst xmlns:p="http://schemas.openxmlformats.org/presentationml/2006/main">
  <p:tag name="KSO_WM_BEAUTIFY_FLAG" val=""/>
</p:tagLst>
</file>

<file path=ppt/tags/tag567.xml><?xml version="1.0" encoding="utf-8"?>
<p:tagLst xmlns:p="http://schemas.openxmlformats.org/presentationml/2006/main">
  <p:tag name="KSO_WM_BEAUTIFY_FLAG" val=""/>
</p:tagLst>
</file>

<file path=ppt/tags/tag568.xml><?xml version="1.0" encoding="utf-8"?>
<p:tagLst xmlns:p="http://schemas.openxmlformats.org/presentationml/2006/main">
  <p:tag name="KSO_WM_BEAUTIFY_FLAG" val=""/>
</p:tagLst>
</file>

<file path=ppt/tags/tag569.xml><?xml version="1.0" encoding="utf-8"?>
<p:tagLst xmlns:p="http://schemas.openxmlformats.org/presentationml/2006/main">
  <p:tag name="KSO_WM_BEAUTIFY_FLAG" val=""/>
</p:tagLst>
</file>

<file path=ppt/tags/tag570.xml><?xml version="1.0" encoding="utf-8"?>
<p:tagLst xmlns:p="http://schemas.openxmlformats.org/presentationml/2006/main">
  <p:tag name="KSO_WM_BEAUTIFY_FLAG" val=""/>
</p:tagLst>
</file>

<file path=ppt/tags/tag571.xml><?xml version="1.0" encoding="utf-8"?>
<p:tagLst xmlns:p="http://schemas.openxmlformats.org/presentationml/2006/main">
  <p:tag name="KSO_WM_BEAUTIFY_FLAG" val=""/>
</p:tagLst>
</file>

<file path=ppt/tags/tag572.xml><?xml version="1.0" encoding="utf-8"?>
<p:tagLst xmlns:p="http://schemas.openxmlformats.org/presentationml/2006/main">
  <p:tag name="KSO_WM_BEAUTIFY_FLAG" val=""/>
</p:tagLst>
</file>

<file path=ppt/tags/tag573.xml><?xml version="1.0" encoding="utf-8"?>
<p:tagLst xmlns:p="http://schemas.openxmlformats.org/presentationml/2006/main">
  <p:tag name="KSO_WM_BEAUTIFY_FLAG" val=""/>
</p:tagLst>
</file>

<file path=ppt/tags/tag574.xml><?xml version="1.0" encoding="utf-8"?>
<p:tagLst xmlns:p="http://schemas.openxmlformats.org/presentationml/2006/main">
  <p:tag name="KSO_WM_BEAUTIFY_FLAG" val=""/>
</p:tagLst>
</file>

<file path=ppt/tags/tag575.xml><?xml version="1.0" encoding="utf-8"?>
<p:tagLst xmlns:p="http://schemas.openxmlformats.org/presentationml/2006/main">
  <p:tag name="KSO_WM_BEAUTIFY_FLAG" val=""/>
</p:tagLst>
</file>

<file path=ppt/tags/tag576.xml><?xml version="1.0" encoding="utf-8"?>
<p:tagLst xmlns:p="http://schemas.openxmlformats.org/presentationml/2006/main">
  <p:tag name="KSO_WM_BEAUTIFY_FLAG" val=""/>
</p:tagLst>
</file>

<file path=ppt/tags/tag577.xml><?xml version="1.0" encoding="utf-8"?>
<p:tagLst xmlns:p="http://schemas.openxmlformats.org/presentationml/2006/main">
  <p:tag name="KSO_WM_BEAUTIFY_FLAG" val=""/>
</p:tagLst>
</file>

<file path=ppt/tags/tag578.xml><?xml version="1.0" encoding="utf-8"?>
<p:tagLst xmlns:p="http://schemas.openxmlformats.org/presentationml/2006/main">
  <p:tag name="KSO_WM_BEAUTIFY_FLAG" val=""/>
</p:tagLst>
</file>

<file path=ppt/tags/tag579.xml><?xml version="1.0" encoding="utf-8"?>
<p:tagLst xmlns:p="http://schemas.openxmlformats.org/presentationml/2006/main">
  <p:tag name="KSO_WM_BEAUTIFY_FLAG" val=""/>
</p:tagLst>
</file>

<file path=ppt/tags/tag580.xml><?xml version="1.0" encoding="utf-8"?>
<p:tagLst xmlns:p="http://schemas.openxmlformats.org/presentationml/2006/main">
  <p:tag name="KSO_WM_BEAUTIFY_FLAG" val=""/>
</p:tagLst>
</file>

<file path=ppt/tags/tag581.xml><?xml version="1.0" encoding="utf-8"?>
<p:tagLst xmlns:p="http://schemas.openxmlformats.org/presentationml/2006/main">
  <p:tag name="KSO_WM_BEAUTIFY_FLAG" val=""/>
</p:tagLst>
</file>

<file path=ppt/tags/tag582.xml><?xml version="1.0" encoding="utf-8"?>
<p:tagLst xmlns:p="http://schemas.openxmlformats.org/presentationml/2006/main">
  <p:tag name="KSO_WM_BEAUTIFY_FLAG" val=""/>
</p:tagLst>
</file>

<file path=ppt/tags/tag583.xml><?xml version="1.0" encoding="utf-8"?>
<p:tagLst xmlns:p="http://schemas.openxmlformats.org/presentationml/2006/main">
  <p:tag name="KSO_WM_BEAUTIFY_FLAG" val=""/>
</p:tagLst>
</file>

<file path=ppt/tags/tag584.xml><?xml version="1.0" encoding="utf-8"?>
<p:tagLst xmlns:p="http://schemas.openxmlformats.org/presentationml/2006/main">
  <p:tag name="KSO_WM_BEAUTIFY_FLAG" val=""/>
</p:tagLst>
</file>

<file path=ppt/tags/tag585.xml><?xml version="1.0" encoding="utf-8"?>
<p:tagLst xmlns:p="http://schemas.openxmlformats.org/presentationml/2006/main">
  <p:tag name="KSO_WM_BEAUTIFY_FLAG" val=""/>
</p:tagLst>
</file>

<file path=ppt/tags/tag586.xml><?xml version="1.0" encoding="utf-8"?>
<p:tagLst xmlns:p="http://schemas.openxmlformats.org/presentationml/2006/main">
  <p:tag name="KSO_WM_BEAUTIFY_FLAG" val=""/>
</p:tagLst>
</file>

<file path=ppt/tags/tag587.xml><?xml version="1.0" encoding="utf-8"?>
<p:tagLst xmlns:p="http://schemas.openxmlformats.org/presentationml/2006/main">
  <p:tag name="KSO_WM_BEAUTIFY_FLAG" val=""/>
</p:tagLst>
</file>

<file path=ppt/tags/tag588.xml><?xml version="1.0" encoding="utf-8"?>
<p:tagLst xmlns:p="http://schemas.openxmlformats.org/presentationml/2006/main">
  <p:tag name="KSO_WM_BEAUTIFY_FLAG" val=""/>
</p:tagLst>
</file>

<file path=ppt/tags/tag589.xml><?xml version="1.0" encoding="utf-8"?>
<p:tagLst xmlns:p="http://schemas.openxmlformats.org/presentationml/2006/main">
  <p:tag name="KSO_WM_BEAUTIFY_FLAG" val=""/>
</p:tagLst>
</file>

<file path=ppt/tags/tag590.xml><?xml version="1.0" encoding="utf-8"?>
<p:tagLst xmlns:p="http://schemas.openxmlformats.org/presentationml/2006/main">
  <p:tag name="KSO_WM_BEAUTIFY_FLAG" val=""/>
</p:tagLst>
</file>

<file path=ppt/tags/tag591.xml><?xml version="1.0" encoding="utf-8"?>
<p:tagLst xmlns:p="http://schemas.openxmlformats.org/presentationml/2006/main">
  <p:tag name="KSO_WM_BEAUTIFY_FLAG" val=""/>
</p:tagLst>
</file>

<file path=ppt/tags/tag592.xml><?xml version="1.0" encoding="utf-8"?>
<p:tagLst xmlns:p="http://schemas.openxmlformats.org/presentationml/2006/main">
  <p:tag name="KSO_WM_BEAUTIFY_FLAG" val=""/>
</p:tagLst>
</file>

<file path=ppt/tags/tag593.xml><?xml version="1.0" encoding="utf-8"?>
<p:tagLst xmlns:p="http://schemas.openxmlformats.org/presentationml/2006/main">
  <p:tag name="KSO_WM_BEAUTIFY_FLAG" val=""/>
</p:tagLst>
</file>

<file path=ppt/tags/tag594.xml><?xml version="1.0" encoding="utf-8"?>
<p:tagLst xmlns:p="http://schemas.openxmlformats.org/presentationml/2006/main">
  <p:tag name="KSO_WM_BEAUTIFY_FLAG" val=""/>
</p:tagLst>
</file>

<file path=ppt/tags/tag595.xml><?xml version="1.0" encoding="utf-8"?>
<p:tagLst xmlns:p="http://schemas.openxmlformats.org/presentationml/2006/main">
  <p:tag name="KSO_WM_BEAUTIFY_FLAG" val=""/>
</p:tagLst>
</file>

<file path=ppt/tags/tag596.xml><?xml version="1.0" encoding="utf-8"?>
<p:tagLst xmlns:p="http://schemas.openxmlformats.org/presentationml/2006/main">
  <p:tag name="KSO_WM_BEAUTIFY_FLAG" val=""/>
</p:tagLst>
</file>

<file path=ppt/tags/tag597.xml><?xml version="1.0" encoding="utf-8"?>
<p:tagLst xmlns:p="http://schemas.openxmlformats.org/presentationml/2006/main">
  <p:tag name="KSO_WM_BEAUTIFY_FLAG" val=""/>
</p:tagLst>
</file>

<file path=ppt/tags/tag598.xml><?xml version="1.0" encoding="utf-8"?>
<p:tagLst xmlns:p="http://schemas.openxmlformats.org/presentationml/2006/main">
  <p:tag name="KSO_WM_BEAUTIFY_FLAG" val=""/>
</p:tagLst>
</file>

<file path=ppt/tags/tag599.xml><?xml version="1.0" encoding="utf-8"?>
<p:tagLst xmlns:p="http://schemas.openxmlformats.org/presentationml/2006/main">
  <p:tag name="KSO_WM_BEAUTIFY_FLAG" val=""/>
</p:tagLst>
</file>

<file path=ppt/tags/tag600.xml><?xml version="1.0" encoding="utf-8"?>
<p:tagLst xmlns:p="http://schemas.openxmlformats.org/presentationml/2006/main">
  <p:tag name="KSO_WM_BEAUTIFY_FLAG" val=""/>
</p:tagLst>
</file>

<file path=ppt/tags/tag601.xml><?xml version="1.0" encoding="utf-8"?>
<p:tagLst xmlns:p="http://schemas.openxmlformats.org/presentationml/2006/main">
  <p:tag name="KSO_WM_BEAUTIFY_FLAG" val=""/>
</p:tagLst>
</file>

<file path=ppt/tags/tag602.xml><?xml version="1.0" encoding="utf-8"?>
<p:tagLst xmlns:p="http://schemas.openxmlformats.org/presentationml/2006/main">
  <p:tag name="KSO_WM_BEAUTIFY_FLAG" val=""/>
</p:tagLst>
</file>

<file path=ppt/tags/tag603.xml><?xml version="1.0" encoding="utf-8"?>
<p:tagLst xmlns:p="http://schemas.openxmlformats.org/presentationml/2006/main">
  <p:tag name="KSO_WM_BEAUTIFY_FLAG" val=""/>
</p:tagLst>
</file>

<file path=ppt/tags/tag604.xml><?xml version="1.0" encoding="utf-8"?>
<p:tagLst xmlns:p="http://schemas.openxmlformats.org/presentationml/2006/main">
  <p:tag name="KSO_WM_BEAUTIFY_FLAG" val=""/>
</p:tagLst>
</file>

<file path=ppt/tags/tag605.xml><?xml version="1.0" encoding="utf-8"?>
<p:tagLst xmlns:p="http://schemas.openxmlformats.org/presentationml/2006/main">
  <p:tag name="KSO_WM_BEAUTIFY_FLAG" val=""/>
</p:tagLst>
</file>

<file path=ppt/tags/tag606.xml><?xml version="1.0" encoding="utf-8"?>
<p:tagLst xmlns:p="http://schemas.openxmlformats.org/presentationml/2006/main">
  <p:tag name="KSO_WM_BEAUTIFY_FLAG" val=""/>
</p:tagLst>
</file>

<file path=ppt/tags/tag607.xml><?xml version="1.0" encoding="utf-8"?>
<p:tagLst xmlns:p="http://schemas.openxmlformats.org/presentationml/2006/main">
  <p:tag name="KSO_WM_BEAUTIFY_FLAG" val=""/>
</p:tagLst>
</file>

<file path=ppt/tags/tag608.xml><?xml version="1.0" encoding="utf-8"?>
<p:tagLst xmlns:p="http://schemas.openxmlformats.org/presentationml/2006/main">
  <p:tag name="KSO_WM_BEAUTIFY_FLAG" val=""/>
</p:tagLst>
</file>

<file path=ppt/tags/tag609.xml><?xml version="1.0" encoding="utf-8"?>
<p:tagLst xmlns:p="http://schemas.openxmlformats.org/presentationml/2006/main">
  <p:tag name="KSO_WM_BEAUTIFY_FLAG" val=""/>
</p:tagLst>
</file>

<file path=ppt/tags/tag610.xml><?xml version="1.0" encoding="utf-8"?>
<p:tagLst xmlns:p="http://schemas.openxmlformats.org/presentationml/2006/main">
  <p:tag name="KSO_WM_BEAUTIFY_FLAG" val=""/>
</p:tagLst>
</file>

<file path=ppt/tags/tag611.xml><?xml version="1.0" encoding="utf-8"?>
<p:tagLst xmlns:p="http://schemas.openxmlformats.org/presentationml/2006/main">
  <p:tag name="KSO_WM_BEAUTIFY_FLAG" val=""/>
</p:tagLst>
</file>

<file path=ppt/tags/tag612.xml><?xml version="1.0" encoding="utf-8"?>
<p:tagLst xmlns:p="http://schemas.openxmlformats.org/presentationml/2006/main">
  <p:tag name="KSO_WM_BEAUTIFY_FLAG" val=""/>
</p:tagLst>
</file>

<file path=ppt/tags/tag613.xml><?xml version="1.0" encoding="utf-8"?>
<p:tagLst xmlns:p="http://schemas.openxmlformats.org/presentationml/2006/main">
  <p:tag name="KSO_WM_BEAUTIFY_FLAG" val=""/>
</p:tagLst>
</file>

<file path=ppt/tags/tag614.xml><?xml version="1.0" encoding="utf-8"?>
<p:tagLst xmlns:p="http://schemas.openxmlformats.org/presentationml/2006/main">
  <p:tag name="KSO_WM_BEAUTIFY_FLAG" val=""/>
</p:tagLst>
</file>

<file path=ppt/tags/tag615.xml><?xml version="1.0" encoding="utf-8"?>
<p:tagLst xmlns:p="http://schemas.openxmlformats.org/presentationml/2006/main">
  <p:tag name="KSO_WM_BEAUTIFY_FLAG" val=""/>
</p:tagLst>
</file>

<file path=ppt/tags/tag616.xml><?xml version="1.0" encoding="utf-8"?>
<p:tagLst xmlns:p="http://schemas.openxmlformats.org/presentationml/2006/main">
  <p:tag name="KSO_WM_BEAUTIFY_FLAG" val=""/>
</p:tagLst>
</file>

<file path=ppt/tags/tag617.xml><?xml version="1.0" encoding="utf-8"?>
<p:tagLst xmlns:p="http://schemas.openxmlformats.org/presentationml/2006/main">
  <p:tag name="KSO_WM_BEAUTIFY_FLAG" val=""/>
</p:tagLst>
</file>

<file path=ppt/tags/tag618.xml><?xml version="1.0" encoding="utf-8"?>
<p:tagLst xmlns:p="http://schemas.openxmlformats.org/presentationml/2006/main">
  <p:tag name="KSO_WM_BEAUTIFY_FLAG" val=""/>
</p:tagLst>
</file>

<file path=ppt/tags/tag619.xml><?xml version="1.0" encoding="utf-8"?>
<p:tagLst xmlns:p="http://schemas.openxmlformats.org/presentationml/2006/main">
  <p:tag name="KSO_WM_BEAUTIFY_FLAG" val=""/>
</p:tagLst>
</file>

<file path=ppt/tags/tag620.xml><?xml version="1.0" encoding="utf-8"?>
<p:tagLst xmlns:p="http://schemas.openxmlformats.org/presentationml/2006/main">
  <p:tag name="KSO_WM_BEAUTIFY_FLAG" val=""/>
</p:tagLst>
</file>

<file path=ppt/tags/tag621.xml><?xml version="1.0" encoding="utf-8"?>
<p:tagLst xmlns:p="http://schemas.openxmlformats.org/presentationml/2006/main">
  <p:tag name="KSO_WM_BEAUTIFY_FLAG" val=""/>
</p:tagLst>
</file>

<file path=ppt/tags/tag622.xml><?xml version="1.0" encoding="utf-8"?>
<p:tagLst xmlns:p="http://schemas.openxmlformats.org/presentationml/2006/main">
  <p:tag name="KSO_WM_BEAUTIFY_FLAG" val=""/>
</p:tagLst>
</file>

<file path=ppt/tags/tag623.xml><?xml version="1.0" encoding="utf-8"?>
<p:tagLst xmlns:p="http://schemas.openxmlformats.org/presentationml/2006/main">
  <p:tag name="KSO_WM_BEAUTIFY_FLAG" val=""/>
</p:tagLst>
</file>

<file path=ppt/tags/tag624.xml><?xml version="1.0" encoding="utf-8"?>
<p:tagLst xmlns:p="http://schemas.openxmlformats.org/presentationml/2006/main">
  <p:tag name="KSO_WM_BEAUTIFY_FLAG" val=""/>
</p:tagLst>
</file>

<file path=ppt/tags/tag625.xml><?xml version="1.0" encoding="utf-8"?>
<p:tagLst xmlns:p="http://schemas.openxmlformats.org/presentationml/2006/main">
  <p:tag name="KSO_WM_BEAUTIFY_FLAG" val=""/>
</p:tagLst>
</file>

<file path=ppt/tags/tag626.xml><?xml version="1.0" encoding="utf-8"?>
<p:tagLst xmlns:p="http://schemas.openxmlformats.org/presentationml/2006/main">
  <p:tag name="KSO_WM_BEAUTIFY_FLAG" val=""/>
</p:tagLst>
</file>

<file path=ppt/tags/tag627.xml><?xml version="1.0" encoding="utf-8"?>
<p:tagLst xmlns:p="http://schemas.openxmlformats.org/presentationml/2006/main">
  <p:tag name="KSO_WM_BEAUTIFY_FLAG" val=""/>
</p:tagLst>
</file>

<file path=ppt/tags/tag628.xml><?xml version="1.0" encoding="utf-8"?>
<p:tagLst xmlns:p="http://schemas.openxmlformats.org/presentationml/2006/main">
  <p:tag name="KSO_WM_BEAUTIFY_FLAG" val=""/>
</p:tagLst>
</file>

<file path=ppt/tags/tag629.xml><?xml version="1.0" encoding="utf-8"?>
<p:tagLst xmlns:p="http://schemas.openxmlformats.org/presentationml/2006/main">
  <p:tag name="KSO_WM_BEAUTIFY_FLAG" val=""/>
</p:tagLst>
</file>

<file path=ppt/tags/tag630.xml><?xml version="1.0" encoding="utf-8"?>
<p:tagLst xmlns:p="http://schemas.openxmlformats.org/presentationml/2006/main">
  <p:tag name="KSO_WM_BEAUTIFY_FLAG" val=""/>
</p:tagLst>
</file>

<file path=ppt/tags/tag631.xml><?xml version="1.0" encoding="utf-8"?>
<p:tagLst xmlns:p="http://schemas.openxmlformats.org/presentationml/2006/main">
  <p:tag name="KSO_WM_BEAUTIFY_FLAG" val=""/>
</p:tagLst>
</file>

<file path=ppt/tags/tag632.xml><?xml version="1.0" encoding="utf-8"?>
<p:tagLst xmlns:p="http://schemas.openxmlformats.org/presentationml/2006/main">
  <p:tag name="KSO_WM_BEAUTIFY_FLAG" val=""/>
</p:tagLst>
</file>

<file path=ppt/tags/tag633.xml><?xml version="1.0" encoding="utf-8"?>
<p:tagLst xmlns:p="http://schemas.openxmlformats.org/presentationml/2006/main">
  <p:tag name="KSO_WM_BEAUTIFY_FLAG" val=""/>
</p:tagLst>
</file>

<file path=ppt/tags/tag634.xml><?xml version="1.0" encoding="utf-8"?>
<p:tagLst xmlns:p="http://schemas.openxmlformats.org/presentationml/2006/main">
  <p:tag name="KSO_WM_BEAUTIFY_FLAG" val=""/>
</p:tagLst>
</file>

<file path=ppt/tags/tag635.xml><?xml version="1.0" encoding="utf-8"?>
<p:tagLst xmlns:p="http://schemas.openxmlformats.org/presentationml/2006/main">
  <p:tag name="KSO_WM_BEAUTIFY_FLAG" val=""/>
</p:tagLst>
</file>

<file path=ppt/tags/tag636.xml><?xml version="1.0" encoding="utf-8"?>
<p:tagLst xmlns:p="http://schemas.openxmlformats.org/presentationml/2006/main">
  <p:tag name="KSO_WM_UNIT_PLACING_PICTURE_USER_VIEWPORT" val="{&quot;height&quot;:7620,&quot;width&quot;:11295}"/>
</p:tagLst>
</file>

<file path=ppt/tags/tag637.xml><?xml version="1.0" encoding="utf-8"?>
<p:tagLst xmlns:p="http://schemas.openxmlformats.org/presentationml/2006/main">
  <p:tag name="KSO_WM_BEAUTIFY_FLAG" val=""/>
</p:tagLst>
</file>

<file path=ppt/tags/tag638.xml><?xml version="1.0" encoding="utf-8"?>
<p:tagLst xmlns:p="http://schemas.openxmlformats.org/presentationml/2006/main">
  <p:tag name="KSO_WM_BEAUTIFY_FLAG" val=""/>
</p:tagLst>
</file>

<file path=ppt/tags/tag639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0.xml><?xml version="1.0" encoding="utf-8"?>
<p:tagLst xmlns:p="http://schemas.openxmlformats.org/presentationml/2006/main">
  <p:tag name="COMMONDATA" val="eyJoZGlkIjoiZDVjM2I0MTIyMDVjNzg4YjAyMjZkNDE0YjNjMzEwYTg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681</Words>
  <Application>WPS 演示</Application>
  <PresentationFormat>宽屏</PresentationFormat>
  <Paragraphs>29</Paragraphs>
  <Slides>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Merlin</cp:lastModifiedBy>
  <cp:revision>182</cp:revision>
  <dcterms:created xsi:type="dcterms:W3CDTF">2019-06-19T02:08:00Z</dcterms:created>
  <dcterms:modified xsi:type="dcterms:W3CDTF">2023-07-01T14:20:05Z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AE17317724D846F4BBC2E0969F7106A2_11</vt:lpwstr>
  </property>
</Properties>
</file>