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71" r:id="rId2"/>
    <p:sldId id="480" r:id="rId3"/>
    <p:sldId id="484" r:id="rId4"/>
    <p:sldId id="485" r:id="rId5"/>
    <p:sldId id="496" r:id="rId6"/>
    <p:sldId id="497" r:id="rId7"/>
    <p:sldId id="498" r:id="rId8"/>
    <p:sldId id="499" r:id="rId9"/>
    <p:sldId id="500" r:id="rId10"/>
    <p:sldId id="501" r:id="rId11"/>
    <p:sldId id="521" r:id="rId12"/>
    <p:sldId id="509" r:id="rId13"/>
    <p:sldId id="510" r:id="rId14"/>
    <p:sldId id="511" r:id="rId15"/>
    <p:sldId id="512" r:id="rId16"/>
    <p:sldId id="513" r:id="rId17"/>
    <p:sldId id="515" r:id="rId18"/>
    <p:sldId id="516" r:id="rId19"/>
    <p:sldId id="518" r:id="rId20"/>
    <p:sldId id="519" r:id="rId2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68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2A34E-8C82-4A01-8DF3-F929FB392DF6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0AE97B-370B-46EA-B62C-D0A528EF5F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6203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5413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3974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049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606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0789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14703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3658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47733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9080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02090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868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7682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9394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859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6319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5784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2066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62510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0AE97B-370B-46EA-B62C-D0A528EF5F6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0411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8926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7898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49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2559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265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41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1197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947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5809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880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276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913-C314-462F-9BAA-0F4A7CE7E372}" type="datetimeFigureOut">
              <a:rPr lang="zh-CN" altLang="en-US" smtClean="0"/>
              <a:t>2023/8/1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381B3-BE09-4572-96CB-A4CD27AF83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83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AE2DA2D7-EA69-4025-8293-215FF1FF0DE9}"/>
              </a:ext>
            </a:extLst>
          </p:cNvPr>
          <p:cNvSpPr txBox="1"/>
          <p:nvPr/>
        </p:nvSpPr>
        <p:spPr>
          <a:xfrm>
            <a:off x="709093" y="4537501"/>
            <a:ext cx="5439814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File 4. Verification of 19 false-positive </a:t>
            </a:r>
            <a:r>
              <a:rPr lang="en-US" altLang="zh-CN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novo </a:t>
            </a:r>
            <a:r>
              <a:rPr lang="en-US" altLang="zh-C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calls of Sniffles2</a:t>
            </a:r>
            <a:endParaRPr lang="zh-CN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9223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chr16	68674969	68674970	2927	INS	hg005-6-7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A90B5CF-93CF-40C4-AC2C-265E3D828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4" y="313504"/>
            <a:ext cx="3945646" cy="314181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913CB13-73FC-439C-AF0F-621B4E4C59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5319" y="3531268"/>
            <a:ext cx="3931921" cy="313088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DA1C988-9475-4819-A738-EF94B6C546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27173"/>
            <a:ext cx="3930873" cy="313005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07B71EE-384D-4B99-A6A3-4FE5309AA7B0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BF18905-C766-4E6B-86B7-2C5FC46AB922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196507F-B508-4CF5-9E50-7B6925A5F980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4597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chr7	155328607	155328608	631	INS	hg00514-2-3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BD35760-E683-4C2B-B4F5-2BA3FFA5D2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8428"/>
            <a:ext cx="3931921" cy="31308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8FD95A0-8CB0-48F7-A7F0-5040E622D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5354"/>
            <a:ext cx="3931921" cy="313088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1DE7D07-FC5B-4297-913C-CB88E30120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26275"/>
            <a:ext cx="3932002" cy="3130954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DB92442C-75E3-4B5F-96DF-ED64DBF9A5B4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8B9BD48-A137-46C7-8223-25EBE7E89996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6973B34-4D60-4059-AEAA-C3B193BFD2FC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HG00513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6048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chr2	52522549	52558134	35584	DEL	hg00733-1-2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2521973-7D8C-4DB8-8439-C20F0E3954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53683" cy="3148218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749366D-B085-4838-A365-C3955446C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6" y="6709011"/>
            <a:ext cx="3945646" cy="314181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895333CA-7B1C-4BFD-A330-7C52BD057E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3520339"/>
            <a:ext cx="3931921" cy="313088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1F4C83B8-5328-4515-A00B-0BEE78B19062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5561BA1-C8C0-4DE8-AF07-5BF6EA6892D5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4D995F4-5EF8-44E2-896C-F947D395E535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349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chr2	193680304	193680305	3349	INS	hg00733-1-2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2B1867D-09AA-4A66-B9DC-077A5F975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45646" cy="314181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82B9414-04D3-4C1C-B63A-548CF42A7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13939"/>
            <a:ext cx="3945646" cy="314181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059313A-FC63-47FA-88E3-764F6185DE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26339"/>
            <a:ext cx="3931921" cy="313088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0456C21C-5781-483E-BCC2-D91703FC215A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E877BD1-41EF-4197-ABA4-8B9F8B719A70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8673201-B528-423E-9EAE-B187803C7998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9792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530145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chr4	189235052	189235053	102	INS	hg00733-1-2	sniffles2	PRECISE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F27F741C-63AC-4493-BDB5-416C3E5DF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D9E91BCB-9F96-439D-8D73-17F621A9A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4" y="6726340"/>
            <a:ext cx="3931921" cy="31308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B7CA1C2-5859-4EDF-880F-BAA4338EF1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3531268"/>
            <a:ext cx="3931921" cy="313088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468C93EE-13D5-44B4-9924-756369596095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6F39A0B-9964-4185-A12A-C20A6159CDAD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E3D68C2-865B-4749-9A0E-5ACE17B43E81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125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chr7	158916029	158916030	4245	INS	hg00733-1-2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7F92B3A-AB49-47AE-B1EC-191084A16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6372BC4-93EE-4407-BEB7-9E5E729C48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5803"/>
            <a:ext cx="3931921" cy="31308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D032232-7164-4551-80A9-5403C610C9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26239"/>
            <a:ext cx="3932047" cy="3130990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9B4C2657-F384-4713-A0B2-0D7D44539407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2A40A9D-B141-45F0-8DA0-972FA2F72590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44D2908-7BFB-410D-ADBE-69894BC88E07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275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chr14	104300915	104300916	6112	INS	hg00733-1-2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3CB2B1-8AB5-4B61-BD87-CDAE4E02CC3E}"/>
              </a:ext>
            </a:extLst>
          </p:cNvPr>
          <p:cNvSpPr/>
          <p:nvPr/>
        </p:nvSpPr>
        <p:spPr>
          <a:xfrm>
            <a:off x="377650" y="1867203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75361C-1EFD-4579-B9AE-A8EC8DC99DC0}"/>
              </a:ext>
            </a:extLst>
          </p:cNvPr>
          <p:cNvSpPr/>
          <p:nvPr/>
        </p:nvSpPr>
        <p:spPr>
          <a:xfrm>
            <a:off x="377650" y="521400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HG00731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96E81-3DF4-429B-8222-AEA1062FEEA2}"/>
              </a:ext>
            </a:extLst>
          </p:cNvPr>
          <p:cNvSpPr/>
          <p:nvPr/>
        </p:nvSpPr>
        <p:spPr>
          <a:xfrm>
            <a:off x="377650" y="8226368"/>
            <a:ext cx="80983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HG00732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D9B9FA98-93F3-4FD1-AD4E-7348ACA78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5591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35FADDB-E553-496A-92DB-28D898C11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9181"/>
            <a:ext cx="3931921" cy="31308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1659BFC-C859-4357-BA2A-56D740F9ED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3394" y="6721710"/>
            <a:ext cx="3931921" cy="313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66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80131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chr13	57178407	57214731	36323	DEL	lcl5-6-7-8	sniffles2	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3CB2B1-8AB5-4B61-BD87-CDAE4E02CC3E}"/>
              </a:ext>
            </a:extLst>
          </p:cNvPr>
          <p:cNvSpPr/>
          <p:nvPr/>
        </p:nvSpPr>
        <p:spPr>
          <a:xfrm>
            <a:off x="377650" y="1867203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75361C-1EFD-4579-B9AE-A8EC8DC99DC0}"/>
              </a:ext>
            </a:extLst>
          </p:cNvPr>
          <p:cNvSpPr/>
          <p:nvPr/>
        </p:nvSpPr>
        <p:spPr>
          <a:xfrm>
            <a:off x="377650" y="5214008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LCL7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96E81-3DF4-429B-8222-AEA1062FEEA2}"/>
              </a:ext>
            </a:extLst>
          </p:cNvPr>
          <p:cNvSpPr/>
          <p:nvPr/>
        </p:nvSpPr>
        <p:spPr>
          <a:xfrm>
            <a:off x="377650" y="8226368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LCL8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6C33A23-77AC-4CF9-8AD8-DDF052B80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D5B3C8E-0814-420D-A55C-C173B54C1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15009"/>
            <a:ext cx="3945646" cy="314181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15324B5-BE69-4F0E-85E8-853715CB7F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28658"/>
            <a:ext cx="3931921" cy="313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961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chr6	103289590	103315016	25425	DEL	na19240-38-39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7CE97CC-FEF8-48C1-B8A9-B783796A8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EE16990-D2F5-494D-9F68-982B5849E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45055"/>
            <a:ext cx="3931921" cy="313088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65C154D-F697-4197-9856-2D6AA705AA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38103"/>
            <a:ext cx="3917148" cy="3119126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88369881-AC0C-442D-8905-07CFFD33DFBC}"/>
              </a:ext>
            </a:extLst>
          </p:cNvPr>
          <p:cNvSpPr/>
          <p:nvPr/>
        </p:nvSpPr>
        <p:spPr>
          <a:xfrm>
            <a:off x="377650" y="1867203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NA19240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66E8D70-B48E-4550-B6CA-B4CAEAC2FD01}"/>
              </a:ext>
            </a:extLst>
          </p:cNvPr>
          <p:cNvSpPr/>
          <p:nvPr/>
        </p:nvSpPr>
        <p:spPr>
          <a:xfrm>
            <a:off x="377650" y="521400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NA19238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8B52334-36F1-4A49-B560-A32545C4A473}"/>
              </a:ext>
            </a:extLst>
          </p:cNvPr>
          <p:cNvSpPr/>
          <p:nvPr/>
        </p:nvSpPr>
        <p:spPr>
          <a:xfrm>
            <a:off x="377650" y="822636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NA19239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1480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>
                <a:latin typeface="Times New Roman" panose="02020603050405020304" pitchFamily="18" charset="0"/>
                <a:cs typeface="Times New Roman" panose="02020603050405020304" pitchFamily="18" charset="0"/>
              </a:rPr>
              <a:t>chr20	61389838	61389839	794	INS	na19240-38-39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0D5B419-45C6-4A54-A943-601831A36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38220"/>
            <a:ext cx="3914606" cy="3117102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3E53240-1FC3-4B96-84FF-831EFCAEF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45055"/>
            <a:ext cx="3914606" cy="311710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5A06E0E-D1F5-47AF-B550-3311C29F9C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9776" y="6726339"/>
            <a:ext cx="3931921" cy="313088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8F65C18-09DB-4764-82FE-DA8E769D7649}"/>
              </a:ext>
            </a:extLst>
          </p:cNvPr>
          <p:cNvSpPr/>
          <p:nvPr/>
        </p:nvSpPr>
        <p:spPr>
          <a:xfrm>
            <a:off x="377650" y="1867203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NA19240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4040114-1433-46C2-9FB2-FACDF01B6AB9}"/>
              </a:ext>
            </a:extLst>
          </p:cNvPr>
          <p:cNvSpPr/>
          <p:nvPr/>
        </p:nvSpPr>
        <p:spPr>
          <a:xfrm>
            <a:off x="377650" y="521400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NA19238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9FEAE870-604D-4C5A-B359-6D06E8E55780}"/>
              </a:ext>
            </a:extLst>
          </p:cNvPr>
          <p:cNvSpPr/>
          <p:nvPr/>
        </p:nvSpPr>
        <p:spPr>
          <a:xfrm>
            <a:off x="377650" y="822636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NA19239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499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chr2	34470763	34511502	40738	DEL	hg002-3-4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3CB2B1-8AB5-4B61-BD87-CDAE4E02CC3E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75361C-1EFD-4579-B9AE-A8EC8DC99DC0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96E81-3DF4-429B-8222-AEA1062FEEA2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6244AD1-A635-4E31-BB6A-82594C406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279603"/>
            <a:ext cx="3945646" cy="314181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1EC6A06-4324-407A-84B4-9E1CACCCC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45055"/>
            <a:ext cx="3945646" cy="3141818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B2C84FD-D4A0-4409-A07E-89E68AB8E9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26339"/>
            <a:ext cx="3931921" cy="3130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845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chr22	48990163	48998384	8220	DEL	na19240-38-39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23CB2B1-8AB5-4B61-BD87-CDAE4E02CC3E}"/>
              </a:ext>
            </a:extLst>
          </p:cNvPr>
          <p:cNvSpPr/>
          <p:nvPr/>
        </p:nvSpPr>
        <p:spPr>
          <a:xfrm>
            <a:off x="377650" y="1867203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NA19240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5A75361C-1EFD-4579-B9AE-A8EC8DC99DC0}"/>
              </a:ext>
            </a:extLst>
          </p:cNvPr>
          <p:cNvSpPr/>
          <p:nvPr/>
        </p:nvSpPr>
        <p:spPr>
          <a:xfrm>
            <a:off x="377650" y="521400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NA19238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C596E81-3DF4-429B-8222-AEA1062FEEA2}"/>
              </a:ext>
            </a:extLst>
          </p:cNvPr>
          <p:cNvSpPr/>
          <p:nvPr/>
        </p:nvSpPr>
        <p:spPr>
          <a:xfrm>
            <a:off x="377650" y="8226368"/>
            <a:ext cx="7906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NA19239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B07A2BD-1492-44EA-B7C9-20658D1CD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32899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D050F29-5400-4AEF-A7AF-09AF0EAF61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31134"/>
            <a:ext cx="3931921" cy="31308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D53D3ABC-471C-4785-9EA0-CE280B03B5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18708"/>
            <a:ext cx="3931922" cy="313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75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382027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chr9	320274	320275	1586	INS	hg002-3-4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A1BDAD4E-78CA-430E-A64B-94B754F0F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44620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6BF25C1C-93CF-49CE-9976-2A29D2A4C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40526"/>
            <a:ext cx="3920294" cy="312163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7B18DD0-45C3-4D42-BB99-D8701E0DB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26339"/>
            <a:ext cx="3931921" cy="313088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FACAB8F-A6AF-4559-B7CF-946B09CA0EAC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72D3703-D08E-449F-B616-210DDFAF0069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D0E8241-E552-495B-814A-FD16E94CD176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44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chr15	101542830	101542831	3961	INS	hg002-3-4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C11811FA-C268-43CF-9290-C4BEFDBB1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45646" cy="314181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C194C328-D9E3-42EF-AC40-4A8AB1E39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13939"/>
            <a:ext cx="3945646" cy="314181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EAB8EF3-34E3-4EE6-8370-E5BEBBE45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14373"/>
            <a:ext cx="3946948" cy="314285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1A0C66B-3411-4CE2-B68D-40FF961E52C4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HG002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B0EA86A-CED5-43E3-AC0A-3869B09FB24D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HG003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7C8FEF9-8DF9-4350-A00D-5FAD1A7B6212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HG004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341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chr5	126164035	126164036	1503	INS	hg005-6-7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76422F67-6712-44FA-BFAE-48C727507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A636B0A-106B-45E4-8CBC-EB077864E5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31268"/>
            <a:ext cx="3931921" cy="31308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4AE6531-6A9E-4AA6-93F8-7BC0CA1D81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39273"/>
            <a:ext cx="3931921" cy="313088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DA81930C-A6C9-4D85-87E0-9B11430A2E72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4F010AA-8223-4370-A29A-A4AC20D072B0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FC850E8-D8F9-457A-87AB-C842FBF4986D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807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chr7	155891365	155891366	3527	INS	hg005-6-7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CEDCCED-86D4-43D8-8734-F5A752BA2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21421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BC74C6C-B047-4D51-9486-D72ED5D3E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45055"/>
            <a:ext cx="3931921" cy="31308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4780B4F-6AAD-49CF-AC50-1C1940B89B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26339"/>
            <a:ext cx="3931921" cy="3130889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D86EF4A7-C36E-42F5-949D-2CE905D14184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6E3BFEC-6A5B-49D4-A354-9B36C8E37E77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F1EB1121-716C-47B4-A4E0-30D0F6B087FE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947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chr9	76305063	76306926	1862	DEL	hg005-6-7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94AD6424-58F7-4319-B155-F4A1A9473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90BF0A97-8BDC-447F-8AE7-E3231B9AD1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45055"/>
            <a:ext cx="3931921" cy="3130889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8C0543D5-1955-44AF-B9D9-BFDD687347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4" y="6726339"/>
            <a:ext cx="3931921" cy="313088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2E7AB36-BD0B-478D-9BBC-9F29C3B3FD3F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16BA0FC-23AA-484F-B5E6-D925943BA420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175E45C-790F-466E-8D58-0686B7F63E77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438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chr9	130958792	130958793	3714	INS	hg005-6-7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B94245E1-8AE9-4AF4-9543-3019BB2C03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44620"/>
            <a:ext cx="3931921" cy="313088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A1CAFED-2B64-4612-BDA0-31D1183D79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34126"/>
            <a:ext cx="3928331" cy="312803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5E4B0668-C575-48FB-BC34-DFD636F8F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27173"/>
            <a:ext cx="3930873" cy="313005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25F3000F-72D1-4B59-904F-DD7EB489292D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3301E75-4815-4076-B089-D0F6723C93BE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0753D7E-B056-43D6-AFC2-9F7CE8897381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2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97FBECBB-5149-4E93-B808-9B31EE85FE11}"/>
              </a:ext>
            </a:extLst>
          </p:cNvPr>
          <p:cNvSpPr/>
          <p:nvPr/>
        </p:nvSpPr>
        <p:spPr>
          <a:xfrm>
            <a:off x="1371597" y="31350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04446B1-4F6F-476A-8821-DF52A7F160D1}"/>
              </a:ext>
            </a:extLst>
          </p:cNvPr>
          <p:cNvSpPr/>
          <p:nvPr/>
        </p:nvSpPr>
        <p:spPr>
          <a:xfrm>
            <a:off x="113596" y="48771"/>
            <a:ext cx="474360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altLang="zh-CN" sz="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chr11	11246952	11246953	2946	INS	hg005-6-7	sniffles2</a:t>
            </a:r>
            <a:endParaRPr lang="zh-CN" altLang="en-US" sz="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A6D03D8-D300-44A9-8674-15B9E9432695}"/>
              </a:ext>
            </a:extLst>
          </p:cNvPr>
          <p:cNvSpPr/>
          <p:nvPr/>
        </p:nvSpPr>
        <p:spPr>
          <a:xfrm>
            <a:off x="1371596" y="3520339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A913B22-266E-4270-9EA3-2949A33B2D5E}"/>
              </a:ext>
            </a:extLst>
          </p:cNvPr>
          <p:cNvSpPr/>
          <p:nvPr/>
        </p:nvSpPr>
        <p:spPr>
          <a:xfrm>
            <a:off x="1371595" y="6720774"/>
            <a:ext cx="3931921" cy="3141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86BB2A6-E261-44CE-81E4-863C9F882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595" y="313504"/>
            <a:ext cx="3945646" cy="314181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EC91A6B1-1F83-471D-B34C-FC408D9AE9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1595" y="3520339"/>
            <a:ext cx="3945646" cy="3141818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4C03F0F-6AD3-4AB8-B3CA-222BB3CF6D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1595" y="6726339"/>
            <a:ext cx="3931921" cy="3130889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6BA931D9-7E3C-4BA4-808D-994BA609F1A9}"/>
              </a:ext>
            </a:extLst>
          </p:cNvPr>
          <p:cNvSpPr/>
          <p:nvPr/>
        </p:nvSpPr>
        <p:spPr>
          <a:xfrm>
            <a:off x="377650" y="1867203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HG005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C7AD433-3C1F-4FB2-967A-21ED4E5399D7}"/>
              </a:ext>
            </a:extLst>
          </p:cNvPr>
          <p:cNvSpPr/>
          <p:nvPr/>
        </p:nvSpPr>
        <p:spPr>
          <a:xfrm>
            <a:off x="377650" y="521400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F580C09-5B1D-42F4-AD80-6E428E5F92AD}"/>
              </a:ext>
            </a:extLst>
          </p:cNvPr>
          <p:cNvSpPr/>
          <p:nvPr/>
        </p:nvSpPr>
        <p:spPr>
          <a:xfrm>
            <a:off x="377650" y="8226368"/>
            <a:ext cx="655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zh-CN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HG006</a:t>
            </a:r>
            <a:endParaRPr lang="zh-CN" alt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768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9412</TotalTime>
  <Words>108</Words>
  <Application>Microsoft Office PowerPoint</Application>
  <PresentationFormat>A4 纸张(210x297 毫米)</PresentationFormat>
  <Paragraphs>96</Paragraphs>
  <Slides>20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7" baseType="lpstr">
      <vt:lpstr>等线</vt:lpstr>
      <vt:lpstr>等线 Light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songbo wang</dc:creator>
  <cp:lastModifiedBy>songbo wang</cp:lastModifiedBy>
  <cp:revision>582</cp:revision>
  <dcterms:created xsi:type="dcterms:W3CDTF">2022-11-26T01:21:28Z</dcterms:created>
  <dcterms:modified xsi:type="dcterms:W3CDTF">2023-08-01T12:25:41Z</dcterms:modified>
</cp:coreProperties>
</file>