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71" r:id="rId2"/>
    <p:sldId id="460" r:id="rId3"/>
    <p:sldId id="461" r:id="rId4"/>
    <p:sldId id="523" r:id="rId5"/>
    <p:sldId id="462" r:id="rId6"/>
    <p:sldId id="463" r:id="rId7"/>
    <p:sldId id="464" r:id="rId8"/>
    <p:sldId id="524" r:id="rId9"/>
    <p:sldId id="525" r:id="rId10"/>
    <p:sldId id="467" r:id="rId11"/>
    <p:sldId id="468" r:id="rId12"/>
    <p:sldId id="469" r:id="rId13"/>
    <p:sldId id="526" r:id="rId14"/>
    <p:sldId id="470" r:id="rId15"/>
    <p:sldId id="471" r:id="rId16"/>
    <p:sldId id="472" r:id="rId17"/>
    <p:sldId id="473" r:id="rId18"/>
    <p:sldId id="474" r:id="rId19"/>
    <p:sldId id="475" r:id="rId20"/>
    <p:sldId id="477" r:id="rId21"/>
    <p:sldId id="478" r:id="rId22"/>
    <p:sldId id="487" r:id="rId23"/>
    <p:sldId id="527" r:id="rId24"/>
    <p:sldId id="489" r:id="rId25"/>
    <p:sldId id="528" r:id="rId26"/>
    <p:sldId id="492" r:id="rId27"/>
    <p:sldId id="493" r:id="rId2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4" autoAdjust="0"/>
    <p:restoredTop sz="94660"/>
  </p:normalViewPr>
  <p:slideViewPr>
    <p:cSldViewPr snapToGrid="0">
      <p:cViewPr>
        <p:scale>
          <a:sx n="150" d="100"/>
          <a:sy n="150" d="100"/>
        </p:scale>
        <p:origin x="5898" y="-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2A34E-8C82-4A01-8DF3-F929FB392DF6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0AE97B-370B-46EA-B62C-D0A528EF5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20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7617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5616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6954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86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414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88779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7676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9225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20528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301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134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46444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41645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60351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01747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2408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0393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164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5414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824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21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5046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086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887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394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69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8926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898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49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55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65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4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119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94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809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88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76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835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E2DA2D7-EA69-4025-8293-215FF1FF0DE9}"/>
              </a:ext>
            </a:extLst>
          </p:cNvPr>
          <p:cNvSpPr txBox="1"/>
          <p:nvPr/>
        </p:nvSpPr>
        <p:spPr>
          <a:xfrm>
            <a:off x="709093" y="4537501"/>
            <a:ext cx="54398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File 3. Verification of 26 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novo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SVs of SVision-pro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223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>
                <a:latin typeface="Times New Roman" panose="02020603050405020304" pitchFamily="18" charset="0"/>
                <a:cs typeface="Times New Roman" panose="02020603050405020304" pitchFamily="18" charset="0"/>
              </a:rPr>
              <a:t>chr11	134530200	134530281	81	DEL	hg005-6-7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7B4D20B-E402-497B-B30D-4506C5A44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38220"/>
            <a:ext cx="3931921" cy="31308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B4371A8-992B-4A31-ACAA-483CEB0AF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3" y="3527726"/>
            <a:ext cx="3931921" cy="31308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AEDD9F7-CED3-4B8A-A29B-7AF3C46483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455" y="6737644"/>
            <a:ext cx="3931922" cy="313089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CCBBB39B-430D-4B83-A199-BE8FB8107908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8A699A3-FCC9-4987-B0B4-C497CF26C134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AD993AD-4188-494B-964E-B36447749600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298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chr17	43225693	43225693	50	INS	hg005-6-7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D13B8B6-85A6-44E5-A557-94EE79F14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38220"/>
            <a:ext cx="3931921" cy="31308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7E6FD30-6715-4657-9ED3-918E8FF1D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9791" y="3534126"/>
            <a:ext cx="3931921" cy="31308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F0B095A-6062-4929-9422-5D2AA9557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9791" y="6740961"/>
            <a:ext cx="3931921" cy="3130889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0C1AAD7B-E809-49CE-94FE-81A8E9BA41D8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C24B6CF-31F2-4177-8B87-F20D12912FE1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1841A40-372A-4936-AFBD-FA0CCC854C35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089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>
                <a:latin typeface="Times New Roman" panose="02020603050405020304" pitchFamily="18" charset="0"/>
                <a:cs typeface="Times New Roman" panose="02020603050405020304" pitchFamily="18" charset="0"/>
              </a:rPr>
              <a:t>chr17	48538439	48539859	1420	DEL	hg005-6-7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2C7AB35-01DE-42F2-B0C8-B59A06260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292" y="313504"/>
            <a:ext cx="3945646" cy="31418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9006AC0-02B4-4BD0-904A-8C614239F0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13939"/>
            <a:ext cx="3945646" cy="314181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6BF7FCB-A62D-497F-8899-2D25F7AF09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6292" y="6720773"/>
            <a:ext cx="3938911" cy="3136455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AD17FF4-935E-42F8-8DB3-8A942543ED66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97CC8F9-C934-4559-B829-07E24DC6DAEB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37B7D62-8066-4217-BF00-21865D3ED2AE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527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38972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chr17	82586256	82586257	10472	INS	hg005-6-7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C1AAD7B-E809-49CE-94FE-81A8E9BA41D8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C24B6CF-31F2-4177-8B87-F20D12912FE1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81841A40-372A-4936-AFBD-FA0CCC854C35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F2665A3-E17D-480F-B9FF-4FB31E9F6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45646" cy="314181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BDD5C1E-D5CC-47A3-9136-B597F5B19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0339"/>
            <a:ext cx="3945646" cy="314181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783C1D2-13DB-45F3-A26A-C58561485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15411"/>
            <a:ext cx="3945646" cy="314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8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395492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>
                <a:latin typeface="Times New Roman" panose="02020603050405020304" pitchFamily="18" charset="0"/>
                <a:cs typeface="Times New Roman" panose="02020603050405020304" pitchFamily="18" charset="0"/>
              </a:rPr>
              <a:t>chrX	1589086	1589141	55	DEL	hg005-6-7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96E6DB3-D91F-4EC5-809D-34468596A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297" y="338220"/>
            <a:ext cx="3920220" cy="312157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6805EF2-93C4-4C2B-B599-465628E9E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295" y="3521844"/>
            <a:ext cx="3931921" cy="31308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3966A97-4C15-4E07-9185-FB21EFA71E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3295" y="6727174"/>
            <a:ext cx="3920221" cy="312157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65EB8B89-1D82-4744-AAD3-04F6AA57AB2F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C2944C3-A614-4C31-AC23-02EBE2ECC14E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39E3289-9240-4094-8CE5-8C059017929F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988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	200816966	200816966	72	INS	hg00514-2-3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3CB2B1-8AB5-4B61-BD87-CDAE4E02CC3E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A75361C-1EFD-4579-B9AE-A8EC8DC99DC0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C596E81-3DF4-429B-8222-AEA1062FEEA2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5C233E2-5D68-4722-B2FF-7B9519D35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38220"/>
            <a:ext cx="3914606" cy="311710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4E3563A-F875-4A33-BF31-13BC8476E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4" y="6727174"/>
            <a:ext cx="3910100" cy="311351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6196D3-92B6-43D7-9C72-A20C206999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3548641"/>
            <a:ext cx="3910101" cy="311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04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chr6	81760484	81760484	61	INS	hg00514-2-3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57C6912-CC32-49C4-9F95-0573BE24B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45646" cy="31418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B99076C-C03C-42D0-8A9D-474269252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0339"/>
            <a:ext cx="3945646" cy="314181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D3BDEAB-AFD4-45D5-91CD-51E810D01F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00271"/>
            <a:ext cx="3964660" cy="3156958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9F1E6503-D4CF-4DA0-929E-A4FEC83FDD50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5722718-0955-453A-B4D5-A48AC36C0BB0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2CFBB60-8622-414C-ACBA-AE3FE04D53B3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464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chr18	55156799	55156799	73	INS	hg00514-2-3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268A5AC-93CF-4A44-B724-60CE55CE7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2717"/>
            <a:ext cx="3917218" cy="311918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1ECC6E2-90CC-4496-ABAB-9E6626CC7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947" y="3528458"/>
            <a:ext cx="3917216" cy="311918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E68A7D6-52A1-4197-A427-471DFDC8A3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8947" y="6727173"/>
            <a:ext cx="3930874" cy="3130055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50328E8E-BBBB-46DA-AB62-B9DA06985639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3339AD5-4BE9-48BB-8759-57ED385A6C95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865E452-087C-4A2D-AD60-7DA308DA692D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228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chr19	49414675	49414733	58	DEL	hg00514-2-3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68D456F-E0C9-4F3F-90A1-C27C735E4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20685"/>
            <a:ext cx="3936627" cy="313463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224D422-66B6-4222-8973-5E395B3EB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3" y="3520340"/>
            <a:ext cx="3936629" cy="313463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967DF209-2D49-482F-9F2B-F8F42494C2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1035" y="6727176"/>
            <a:ext cx="3930872" cy="3130054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EAABC68-3C3F-483F-B225-0DE8DD4DD44D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726886F-12D2-444F-B4B6-7B72D111EC20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3BC288D-6E0F-4379-A940-B5CC6B15B353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648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395492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chr20	1149893	1149893	155	INS	hg00514-2-3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36E5A1A-6E1A-4EDF-9CC5-2E5B12D9A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38221"/>
            <a:ext cx="3931921" cy="313089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1EEAEFB-C968-40DB-B6A3-77ADCC58A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4" y="3534128"/>
            <a:ext cx="3931921" cy="31308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FBF40CB-5A7B-403C-B1EA-88B29962A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27174"/>
            <a:ext cx="3931921" cy="313088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C5C2BFA2-1334-483D-AD58-32063D266980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2A70FCE-F4C9-42C3-AD52-F4BEE6A7CC87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98C210B-2E34-4F6B-AAE4-D96CD6872F6C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818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chr2	109199495	109199495	59	INS	hg002-3-4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3CB2B1-8AB5-4B61-BD87-CDAE4E02CC3E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A75361C-1EFD-4579-B9AE-A8EC8DC99DC0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C596E81-3DF4-429B-8222-AEA1062FEEA2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4E62E834-5F9F-460C-AA2F-B7FC0EB57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420071C-5D1D-437F-B05D-5383F9DE6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31268"/>
            <a:ext cx="3931922" cy="313089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AF6EAFF-C134-4FD1-B9E3-3A0B935278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20774"/>
            <a:ext cx="3931921" cy="313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84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chrX	155575615	155575977	362	DEL	hg00514-2-3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627355D-F1D9-4A65-AE71-C3B6E256D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7" y="318007"/>
            <a:ext cx="3939992" cy="313731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9083A2D-74E0-43EF-9363-7AF3C68E8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0339"/>
            <a:ext cx="3931921" cy="313089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0373EF0-CC4B-4CC0-8E45-AA28DA51B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6" y="6727174"/>
            <a:ext cx="3930874" cy="3130056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5D665BF2-4F91-4BAC-A719-B6AC58A35C48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BFC5DAA-C4DB-43B3-BB64-ADD01FB2BA25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DA00987-617E-48D9-B538-FA04BA7920E5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494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chr2	62406515	62406515	168	INS	hg00733-1-2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3CB2B1-8AB5-4B61-BD87-CDAE4E02CC3E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A75361C-1EFD-4579-B9AE-A8EC8DC99DC0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C596E81-3DF4-429B-8222-AEA1062FEEA2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764447B-2BAA-4942-9271-2FD6F4271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25814"/>
            <a:ext cx="3931921" cy="31308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6A5258A-0BD4-443F-B5FB-3F7D0F90D3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9836"/>
            <a:ext cx="3931921" cy="31308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E11CA89-D088-4DEC-8C8D-715ED6E2A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9705" y="6720775"/>
            <a:ext cx="3931922" cy="313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70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chr6	166221900	166222002	102	DEL	hg00733-1-2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8524681-1535-4AF9-A207-70A227EDC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38220"/>
            <a:ext cx="3931921" cy="31308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0E45EC3-70B5-4BC0-AF01-4430F0FEC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7726"/>
            <a:ext cx="3931921" cy="31308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6AC8A02-6E33-4E85-A3BC-27FD006558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13387"/>
            <a:ext cx="3931921" cy="313088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FB5F563-DD40-49E2-97C0-83A23137A294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EB0D31A-A9E1-4EF1-A563-D715C8E3C687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6B20ED6-B1F8-4E6D-9447-6D60EC0C7928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3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chr7	76997297	76997385	87	DEL	hg00733-1-2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173FDC3-8FC5-40E4-B6BB-E8F4002A3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45646" cy="314181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C0B0684-B7FF-46A4-81E7-EC721870D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0339"/>
            <a:ext cx="3945646" cy="314181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B1C3643-55F0-4F61-89CA-BDCC877AA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15411"/>
            <a:ext cx="3945646" cy="314181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2C201F6-6CB3-4C75-8D18-351A2792D5EC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A94FCCC-8131-4AF5-A857-7E325A814BE8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9F1C0D5-CCD9-437C-A09B-2A186D8A5F3B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4583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	190983080	190983080	52	INS	LCL5-6-7-8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3CB2B1-8AB5-4B61-BD87-CDAE4E02CC3E}"/>
              </a:ext>
            </a:extLst>
          </p:cNvPr>
          <p:cNvSpPr/>
          <p:nvPr/>
        </p:nvSpPr>
        <p:spPr>
          <a:xfrm>
            <a:off x="377650" y="1867203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A75361C-1EFD-4579-B9AE-A8EC8DC99DC0}"/>
              </a:ext>
            </a:extLst>
          </p:cNvPr>
          <p:cNvSpPr/>
          <p:nvPr/>
        </p:nvSpPr>
        <p:spPr>
          <a:xfrm>
            <a:off x="377650" y="5214008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LCL7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C596E81-3DF4-429B-8222-AEA1062FEEA2}"/>
              </a:ext>
            </a:extLst>
          </p:cNvPr>
          <p:cNvSpPr/>
          <p:nvPr/>
        </p:nvSpPr>
        <p:spPr>
          <a:xfrm>
            <a:off x="377650" y="8226368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LCL8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2EEFC2D-6352-4236-B487-86CDC0418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9673"/>
            <a:ext cx="3931921" cy="31308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81A505F-35A3-4B35-8184-1FD0374AE4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0108"/>
            <a:ext cx="3931921" cy="31308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22E3BA9-8820-46F2-81AD-451FCF9BDE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27174"/>
            <a:ext cx="3931921" cy="313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73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395492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chr7	2492244	2492337	92	DEL	lcl5-6-7-8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666D875-D4B5-4D09-9F9B-3516DE83A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38220"/>
            <a:ext cx="3945646" cy="314181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32CF273-0A01-4C78-9AD7-E31A1DAFE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0339"/>
            <a:ext cx="3945646" cy="314181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FBB9C56-EA5B-4C1C-B8D5-ACD72810F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15409"/>
            <a:ext cx="3945647" cy="314181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82FDEECA-AD21-409B-81CA-4114BBDA3991}"/>
              </a:ext>
            </a:extLst>
          </p:cNvPr>
          <p:cNvSpPr/>
          <p:nvPr/>
        </p:nvSpPr>
        <p:spPr>
          <a:xfrm>
            <a:off x="377650" y="1867203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CC6E003-BCF1-4471-9263-A48217F4E2BE}"/>
              </a:ext>
            </a:extLst>
          </p:cNvPr>
          <p:cNvSpPr/>
          <p:nvPr/>
        </p:nvSpPr>
        <p:spPr>
          <a:xfrm>
            <a:off x="377650" y="5214008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LCL7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333F093-241D-4190-A6F6-EEAAE3464607}"/>
              </a:ext>
            </a:extLst>
          </p:cNvPr>
          <p:cNvSpPr/>
          <p:nvPr/>
        </p:nvSpPr>
        <p:spPr>
          <a:xfrm>
            <a:off x="377650" y="8226368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LCL8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403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chr10	128035258	128035258	379	INS	na19240-38-39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3CB2B1-8AB5-4B61-BD87-CDAE4E02CC3E}"/>
              </a:ext>
            </a:extLst>
          </p:cNvPr>
          <p:cNvSpPr/>
          <p:nvPr/>
        </p:nvSpPr>
        <p:spPr>
          <a:xfrm>
            <a:off x="377650" y="1867203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NA19240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A75361C-1EFD-4579-B9AE-A8EC8DC99DC0}"/>
              </a:ext>
            </a:extLst>
          </p:cNvPr>
          <p:cNvSpPr/>
          <p:nvPr/>
        </p:nvSpPr>
        <p:spPr>
          <a:xfrm>
            <a:off x="377650" y="5214008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NA19238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C596E81-3DF4-429B-8222-AEA1062FEEA2}"/>
              </a:ext>
            </a:extLst>
          </p:cNvPr>
          <p:cNvSpPr/>
          <p:nvPr/>
        </p:nvSpPr>
        <p:spPr>
          <a:xfrm>
            <a:off x="377650" y="8226368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NA19239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C86A32C-2DCE-4702-9A8B-68694C257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6" y="313505"/>
            <a:ext cx="3945646" cy="31418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715D9A2-C94C-4D2C-907D-0F59F00D5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7789"/>
            <a:ext cx="3931922" cy="313089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21B3EB2-1630-41AB-A6CC-017F42C85E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17296"/>
            <a:ext cx="3931921" cy="313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418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chr16	30145094	30145149	55	DEL	na19240-38-39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77BA912-CA97-4585-AAD1-3EC1A32D8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53683" cy="31482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32DD9E6-0F7F-4D07-97E9-726ED691D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13939"/>
            <a:ext cx="3953683" cy="314821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7F2697A-2A68-49F0-B0A1-C2F306836E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14374"/>
            <a:ext cx="3953683" cy="3148218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6CBD33D5-546B-4AC1-BAC9-3DE41722EE5D}"/>
              </a:ext>
            </a:extLst>
          </p:cNvPr>
          <p:cNvSpPr/>
          <p:nvPr/>
        </p:nvSpPr>
        <p:spPr>
          <a:xfrm>
            <a:off x="377650" y="1867203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NA19240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DECD79B-3C27-4CEA-9C9D-381BEEC10CB3}"/>
              </a:ext>
            </a:extLst>
          </p:cNvPr>
          <p:cNvSpPr/>
          <p:nvPr/>
        </p:nvSpPr>
        <p:spPr>
          <a:xfrm>
            <a:off x="377650" y="5214008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NA19238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5F71808-070B-4F45-BBA6-904D0F41EF8A}"/>
              </a:ext>
            </a:extLst>
          </p:cNvPr>
          <p:cNvSpPr/>
          <p:nvPr/>
        </p:nvSpPr>
        <p:spPr>
          <a:xfrm>
            <a:off x="377650" y="8226368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NA19239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54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chr3	85552366	85552366	66	INS	hg002-3-4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4E4A136-AF05-4409-B234-3CEA38622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849" y="311966"/>
            <a:ext cx="3921667" cy="312272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41F0876-D320-4D65-83DB-EE9ED48E60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849" y="3489224"/>
            <a:ext cx="3931921" cy="313089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CB3069E-EDCE-4690-8979-469B97BE7D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1849" y="6720774"/>
            <a:ext cx="3921667" cy="3122725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122E50D2-597F-4335-936A-301A70D21C67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405D426-814A-4B32-AD1E-D350656D2D86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9B5A7B2-3DBE-4E36-BE3A-6A5D668D3DB7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616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>
                <a:latin typeface="Times New Roman" panose="02020603050405020304" pitchFamily="18" charset="0"/>
                <a:cs typeface="Times New Roman" panose="02020603050405020304" pitchFamily="18" charset="0"/>
              </a:rPr>
              <a:t>chr5	104502114	104502169	54	DEL	hg002-3-4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22E50D2-597F-4335-936A-301A70D21C67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405D426-814A-4B32-AD1E-D350656D2D86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9B5A7B2-3DBE-4E36-BE3A-6A5D668D3DB7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293A8985-BA9F-40AB-B78F-A8C9619C7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CDD684B-C2BA-45A4-808F-658D5CCC9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4" y="3528068"/>
            <a:ext cx="3931921" cy="313088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6275B41-C7F2-4FA6-A9E5-8E5E695044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45832"/>
            <a:ext cx="3907442" cy="311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6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	71584852	71584931	79	DEL	hg002-3-4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283947B-C71E-400F-9BB8-2ADA7EEAF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38220"/>
            <a:ext cx="3945646" cy="31418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FA6327F-39C4-4B41-9BE7-CAEB125D8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55223"/>
            <a:ext cx="3931921" cy="31308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7FEC8ED-EBBF-4C2D-B497-0D192EAAE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37342"/>
            <a:ext cx="3931921" cy="313088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221B967-400B-42B7-979B-AC5BD72409F9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97309E5-3F50-499E-B02C-891C74ABED7A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F96C93D-88D5-469F-9009-A5E8AD43EE51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529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chr14	23280710	23280710	543	INS	hg002-3-4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D32115F-5AAE-42CB-B8C1-315D4FF2D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7AD7F73-533D-469B-BA29-30D5DBB25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3" y="3527943"/>
            <a:ext cx="3931921" cy="313089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0E0E59E-D13C-4826-97D4-42205D396B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3" y="6724098"/>
            <a:ext cx="3931921" cy="3130889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708D06A0-EF01-4493-B2C9-0AC4F6D494B3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00CD1A4-62FC-4048-A56B-600D9BB506A7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1629E25-E7B0-44E8-A311-A859F9C0808B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560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>
                <a:latin typeface="Times New Roman" panose="02020603050405020304" pitchFamily="18" charset="0"/>
                <a:cs typeface="Times New Roman" panose="02020603050405020304" pitchFamily="18" charset="0"/>
              </a:rPr>
              <a:t>chr17	53340465	53340572	107	DEL	hg002-3-4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E5377D3-5761-4C47-A15A-433BB6B5E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CA4CFD5-42B9-42AF-AEB0-3B66EB4BC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35242"/>
            <a:ext cx="3931921" cy="313089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3FE0CE09-7F7C-488F-90C4-ECFE194371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20774"/>
            <a:ext cx="3931921" cy="313089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07C67858-9B9B-44AD-B187-5A4105D6ADBB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02DDCD7-1B5A-4C45-8AD6-F08E5AE6B539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3332236-140C-4492-9F8B-2F5CB147B298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146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7825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chr3	52028006	52028007	55	INS	hg005-6-7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7C67858-9B9B-44AD-B187-5A4105D6ADBB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02DDCD7-1B5A-4C45-8AD6-F08E5AE6B539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3332236-140C-4492-9F8B-2F5CB147B298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675B65B-F546-4BF7-B3E8-CC46B3B2C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53683" cy="314821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64180BE-AB34-401E-A29E-685BD535D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38655"/>
            <a:ext cx="3953683" cy="314821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C9C0A95-E61D-418A-86A1-67AE828193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696774"/>
            <a:ext cx="3953683" cy="314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17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395492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chr5	101696	101803	106	DEL	hg005-6-7	svision_pro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7C67858-9B9B-44AD-B187-5A4105D6ADBB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02DDCD7-1B5A-4C45-8AD6-F08E5AE6B539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3332236-140C-4492-9F8B-2F5CB147B298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32B74CE-D026-42DF-BD39-207137DAA128}"/>
              </a:ext>
            </a:extLst>
          </p:cNvPr>
          <p:cNvSpPr/>
          <p:nvPr/>
        </p:nvSpPr>
        <p:spPr>
          <a:xfrm>
            <a:off x="5410372" y="5214008"/>
            <a:ext cx="726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PAV call</a:t>
            </a:r>
            <a:r>
              <a: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114103E-39B2-4E76-86B6-009C228BBC9D}"/>
              </a:ext>
            </a:extLst>
          </p:cNvPr>
          <p:cNvSpPr/>
          <p:nvPr/>
        </p:nvSpPr>
        <p:spPr>
          <a:xfrm>
            <a:off x="5422264" y="8101552"/>
            <a:ext cx="726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PAV call</a:t>
            </a:r>
            <a:r>
              <a:rPr lang="zh-CN" alt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2025354-7F8C-472B-ACB8-FA10FBE37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BA642A9-0CAD-4616-B2D0-4C2855B67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32098"/>
            <a:ext cx="3930878" cy="313005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A91B413-32D7-4A3F-BF4C-D6244BD1B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27169"/>
            <a:ext cx="3930878" cy="313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92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9413</TotalTime>
  <Words>150</Words>
  <Application>Microsoft Office PowerPoint</Application>
  <PresentationFormat>A4 纸张(210x297 毫米)</PresentationFormat>
  <Paragraphs>135</Paragraphs>
  <Slides>27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等线</vt:lpstr>
      <vt:lpstr>等线 Light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songbo wang</dc:creator>
  <cp:lastModifiedBy>songbo wang</cp:lastModifiedBy>
  <cp:revision>584</cp:revision>
  <dcterms:created xsi:type="dcterms:W3CDTF">2022-11-26T01:21:28Z</dcterms:created>
  <dcterms:modified xsi:type="dcterms:W3CDTF">2023-08-01T12:25:22Z</dcterms:modified>
</cp:coreProperties>
</file>