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10" r:id="rId4"/>
    <p:sldId id="311" r:id="rId5"/>
    <p:sldId id="315" r:id="rId6"/>
    <p:sldId id="313" r:id="rId7"/>
    <p:sldId id="307" r:id="rId8"/>
    <p:sldId id="314" r:id="rId9"/>
    <p:sldId id="316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45" autoAdjust="0"/>
  </p:normalViewPr>
  <p:slideViewPr>
    <p:cSldViewPr snapToGrid="0">
      <p:cViewPr varScale="1">
        <p:scale>
          <a:sx n="107" d="100"/>
          <a:sy n="107" d="100"/>
        </p:scale>
        <p:origin x="126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4A0138-34B7-4C17-BE0C-721310904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6D678A1-9CAD-4EBE-809F-E60694C31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9E49D2-4D5F-4882-AFFB-0469D995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17539E-574C-4E44-9862-3EC5025BB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903833-F240-4F3A-8838-0CD40664A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29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E6F9F5-C1E3-4056-A103-B8E7A687B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EC4FCB4-5B93-427B-B418-D1FEC3E4C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F487E0-8A40-4E1E-9ED9-B50AE001F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23B7E2-18E9-4802-BC91-A32A3F80C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DA477C-50BB-41B9-8397-7B7279C7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517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1BDEB6-4AB4-468E-A74C-EE214464CE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95146D-0216-4D9B-8C85-5F5D99CF7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2D2C07-9C6E-48A3-B1FE-3FF437A2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698047-C354-46C2-9616-E9E330CE6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9F1100-B439-4246-8204-54C68F963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192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4D6A71-311F-47D7-AD3E-90181D56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9AAA45-3E2F-4FAA-8D94-21E4BB292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A0C4B2-1123-4265-A5E6-553B371B9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9E80CF-4723-4D89-B22E-19D179C9C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349832-0A20-42CA-8059-1D131954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79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43744A-E8C8-4A99-93DA-23DE0F51B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9ABCB8C-CA80-4389-96D2-40B872786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4A511F-004C-48A1-8112-A4ABB48A7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87D80C-0273-404E-A7DA-60FAF676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B58B6A-84B9-4EF5-A67A-E7C7FEDC4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90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5AA776-A82A-4FAE-9A4B-94021EB7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D4DB92-FF5A-4C6D-B746-F10C4F1C40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D44C3-CFBF-4364-BBEC-99FCF9037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2E59FB-A4D5-48B5-BAC4-470EC74A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ABF3EF-E380-4033-BFAA-1FBEEED4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DEDC65-0AAF-4CB2-B502-0174B753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10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4E2C33-A137-430E-9DC4-6D691A3A0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56E706-25DA-4D00-AD49-79367F465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C787085-D4F8-4A58-862A-A2427F823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C079BE8-3973-45C7-B800-EFAF1A1586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D083D96-0A51-460E-AA04-7D4D8310A1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C02C87C-EF34-4FE2-96A5-80F8AAB2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86A291-E85A-4AAD-9063-D30B2D73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23480FC-2AB9-4A80-8410-EAAAC78F2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40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24B6C3-373B-4FE9-A703-5F454294A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8F73F96-C0B8-4110-BCFE-11C78A3B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4C64C6C-F4F6-4C4B-8F3F-2855F957B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021FAB6-679C-4926-A597-59CD53E3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029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35DBA8C-4F0C-4315-B972-C238FC820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68F582D-5590-4F56-B42D-82C7DE6EA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28D454-59DE-416F-BF90-4F15DF5D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18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9626C-A2B5-40D0-92C2-EFC2C4A80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278EF8-684E-476E-A340-6045D102E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6413E1-2CD4-4FB5-B443-1533AC0C0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261FC38-3CB0-4206-BE6A-EB91BC00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4ACCF94-80F7-41D4-B357-D6EC2DDBA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3A04B5-3D8C-4F51-A31B-1EC3179E6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20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EC98B3-D4EB-4632-A1ED-6EB832904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39529D2-3ED0-4BE9-B957-AA02EE70B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15C442E-7506-4737-ABE1-D59B53B09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01D56A-64B7-4E9B-AA07-49DF2CF32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8453BC5-FE26-4A9D-9AAC-A8B896E5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C437F1-D0A2-4D30-BD27-181C286E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85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C4495D3-FEAD-421B-B2DD-2A64642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7EC77D-EF72-48C0-ADA9-C8C68D80D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0D5284-FD4B-4CED-BFB7-9B528E5CB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3F805-12E1-4769-A7BB-6C729BAA41B8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BC249A-0500-4FA3-AD51-B03242E0D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8F1A59-3DFC-4BEC-A5FD-14E9AE245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9A335-98F8-44D3-A7F3-454852B3D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30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AA3C9B9-6877-4573-8B2F-5C3E650FCC2E}"/>
              </a:ext>
            </a:extLst>
          </p:cNvPr>
          <p:cNvSpPr txBox="1"/>
          <p:nvPr/>
        </p:nvSpPr>
        <p:spPr>
          <a:xfrm>
            <a:off x="970130" y="3198167"/>
            <a:ext cx="1025173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File 5. Retrieved eight CSVs from HCC1395 N-T paired cell line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319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6CE8C34-200A-4C4B-BD39-A5BB5AC21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90" y="685959"/>
            <a:ext cx="6172341" cy="491487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18DC818-E9EA-435C-A8A3-56AAD8455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90" y="738177"/>
            <a:ext cx="6172341" cy="491487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85276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chr2_221242363_chr6_52995665_+-, TRA and chr2_221242434_chr2_221250908_++, INV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7B3DA3A-8063-4451-B900-D84465DBF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4150" y="1036598"/>
            <a:ext cx="3509259" cy="455040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91649954-EB57-4EE6-A41F-5D18C27F2252}"/>
              </a:ext>
            </a:extLst>
          </p:cNvPr>
          <p:cNvSpPr/>
          <p:nvPr/>
        </p:nvSpPr>
        <p:spPr>
          <a:xfrm>
            <a:off x="161924" y="5972509"/>
            <a:ext cx="1196186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two SSVs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and a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chr2-221242363-chr6-52995665,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8499bp, chr2-221242434-221250908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dDUP+DEL+INV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dDUP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202bp, chr6-52995665-52995866, 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71bp, chr2-221242364-221242435, 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8464bp, chr2-221242434-221250898</a:t>
            </a:r>
            <a:endParaRPr lang="en-US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CB70815-7AAA-48DB-BF55-18E9C53E2E83}"/>
              </a:ext>
            </a:extLst>
          </p:cNvPr>
          <p:cNvSpPr/>
          <p:nvPr/>
        </p:nvSpPr>
        <p:spPr>
          <a:xfrm>
            <a:off x="974353" y="5665300"/>
            <a:ext cx="7790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59CB0AF-ACC5-4318-920D-F80C7030205E}"/>
              </a:ext>
            </a:extLst>
          </p:cNvPr>
          <p:cNvSpPr/>
          <p:nvPr/>
        </p:nvSpPr>
        <p:spPr>
          <a:xfrm>
            <a:off x="3098988" y="5665300"/>
            <a:ext cx="6503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5564341-8958-43DF-B98B-EDAFEA7A0489}"/>
              </a:ext>
            </a:extLst>
          </p:cNvPr>
          <p:cNvSpPr/>
          <p:nvPr/>
        </p:nvSpPr>
        <p:spPr>
          <a:xfrm>
            <a:off x="5993205" y="5664482"/>
            <a:ext cx="7790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5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D79A2535-AC54-4047-92CE-BD9494CE4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07" y="786453"/>
            <a:ext cx="6172341" cy="491487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593787D-C421-472B-96EE-16D46451F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31" y="791026"/>
            <a:ext cx="6064776" cy="482922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78309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chr4_91316996_chr4_91317164_++, INV and chr4_91316993_chr4_91349253, INV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C8EB6A-75A1-4292-9164-058D4CA814D4}"/>
              </a:ext>
            </a:extLst>
          </p:cNvPr>
          <p:cNvSpPr/>
          <p:nvPr/>
        </p:nvSpPr>
        <p:spPr>
          <a:xfrm>
            <a:off x="1248866" y="5957673"/>
            <a:ext cx="963917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>
                <a:latin typeface="Arial" panose="020B0604020202020204" pitchFamily="34" charset="0"/>
                <a:cs typeface="Arial" panose="020B0604020202020204" pitchFamily="34" charset="0"/>
              </a:rPr>
              <a:t>Previous: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two SSVs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INVs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166bp, chr4-91316996-91317164,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32273bp, chr4-91316993-91349253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INV+DEL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168bp, chr4-91317011-91317179, 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:32090bp, chr4-91317163-91349253</a:t>
            </a:r>
            <a:endParaRPr lang="en-US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B032411-B82A-480B-9A6B-4026317BD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9387" y="2000399"/>
            <a:ext cx="5231327" cy="106597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639320E6-51A7-45CC-BA10-C8619EA80DE7}"/>
              </a:ext>
            </a:extLst>
          </p:cNvPr>
          <p:cNvSpPr/>
          <p:nvPr/>
        </p:nvSpPr>
        <p:spPr>
          <a:xfrm>
            <a:off x="2061293" y="5650464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1AD31D7-C662-4711-B29C-CBE6E4BE2C7E}"/>
              </a:ext>
            </a:extLst>
          </p:cNvPr>
          <p:cNvSpPr/>
          <p:nvPr/>
        </p:nvSpPr>
        <p:spPr>
          <a:xfrm>
            <a:off x="4185928" y="5650464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660AAC4-6A81-4653-BBBC-1254D2199D27}"/>
              </a:ext>
            </a:extLst>
          </p:cNvPr>
          <p:cNvSpPr/>
          <p:nvPr/>
        </p:nvSpPr>
        <p:spPr>
          <a:xfrm>
            <a:off x="7080146" y="5649646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B3E1A09-B92F-4650-90BD-BBDAF58D3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220" y="3389195"/>
            <a:ext cx="1927339" cy="168882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93141BF-DC11-4286-99AF-204DFAFEFAB5}"/>
              </a:ext>
            </a:extLst>
          </p:cNvPr>
          <p:cNvSpPr/>
          <p:nvPr/>
        </p:nvSpPr>
        <p:spPr>
          <a:xfrm>
            <a:off x="8036719" y="2805113"/>
            <a:ext cx="161302" cy="154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F89C376-F641-415D-9EB5-A47C4B56838E}"/>
              </a:ext>
            </a:extLst>
          </p:cNvPr>
          <p:cNvCxnSpPr>
            <a:cxnSpLocks/>
          </p:cNvCxnSpPr>
          <p:nvPr/>
        </p:nvCxnSpPr>
        <p:spPr>
          <a:xfrm>
            <a:off x="8123720" y="2989539"/>
            <a:ext cx="0" cy="3338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>
            <a:extLst>
              <a:ext uri="{FF2B5EF4-FFF2-40B4-BE49-F238E27FC236}">
                <a16:creationId xmlns:a16="http://schemas.microsoft.com/office/drawing/2014/main" id="{C39E5F6A-51AB-4C94-B759-E986B326575F}"/>
              </a:ext>
            </a:extLst>
          </p:cNvPr>
          <p:cNvSpPr/>
          <p:nvPr/>
        </p:nvSpPr>
        <p:spPr>
          <a:xfrm>
            <a:off x="8117370" y="3085430"/>
            <a:ext cx="69442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cs typeface="Arial" panose="020B0604020202020204" pitchFamily="34" charset="0"/>
              </a:rPr>
              <a:t>Zoom in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3C62907-27DA-406C-8295-A4FE7ADBCE64}"/>
              </a:ext>
            </a:extLst>
          </p:cNvPr>
          <p:cNvSpPr/>
          <p:nvPr/>
        </p:nvSpPr>
        <p:spPr>
          <a:xfrm>
            <a:off x="1365250" y="1612965"/>
            <a:ext cx="184149" cy="7397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960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74EE5B4-766F-461A-9563-EE207CB5B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36" y="904295"/>
            <a:ext cx="5921870" cy="471543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8397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chr7_54618433_chr7_54621260_-+, DUP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chr7_54618592_chr10_37277919_++, TRA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C8EB6A-75A1-4292-9164-058D4CA814D4}"/>
              </a:ext>
            </a:extLst>
          </p:cNvPr>
          <p:cNvSpPr/>
          <p:nvPr/>
        </p:nvSpPr>
        <p:spPr>
          <a:xfrm>
            <a:off x="1248866" y="5957673"/>
            <a:ext cx="988764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two SSVs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and a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chr7-54618592-chr10-37277919, 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2715bp, chr7-54618433-54621260, 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idDUP+tDUP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idDUP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:353bp, chr10-37277919-37278271, 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2526bp, chr7-54618592-54621117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3D56B89-50D6-4339-B176-63D5624A1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962" y="1190296"/>
            <a:ext cx="3213521" cy="414702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78BCCB31-ED52-454A-9F69-70F0D782AB93}"/>
              </a:ext>
            </a:extLst>
          </p:cNvPr>
          <p:cNvSpPr/>
          <p:nvPr/>
        </p:nvSpPr>
        <p:spPr>
          <a:xfrm>
            <a:off x="2061293" y="5650464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0B8FFBE-9894-4AED-A284-1AC47BFC9279}"/>
              </a:ext>
            </a:extLst>
          </p:cNvPr>
          <p:cNvSpPr/>
          <p:nvPr/>
        </p:nvSpPr>
        <p:spPr>
          <a:xfrm>
            <a:off x="4185928" y="5650464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C413E1C-B684-4BB3-A0D2-6467DBEA354A}"/>
              </a:ext>
            </a:extLst>
          </p:cNvPr>
          <p:cNvSpPr/>
          <p:nvPr/>
        </p:nvSpPr>
        <p:spPr>
          <a:xfrm>
            <a:off x="7080146" y="5649646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65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8390679-83EC-44EF-918B-3BDE67141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08" y="930537"/>
            <a:ext cx="5959440" cy="474535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39797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chr9_95113650_chr9_95129312_-+, DUP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C8EB6A-75A1-4292-9164-058D4CA814D4}"/>
              </a:ext>
            </a:extLst>
          </p:cNvPr>
          <p:cNvSpPr/>
          <p:nvPr/>
        </p:nvSpPr>
        <p:spPr>
          <a:xfrm>
            <a:off x="1248866" y="5957673"/>
            <a:ext cx="981230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SSVs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		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15662bp, chr9-95113650-95129312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tDUP+INS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15689bp, chr9-95113651-95129339, 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2492bp, chr9-95129315-95129315</a:t>
            </a:r>
            <a:endParaRPr lang="en-US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8BCCB31-ED52-454A-9F69-70F0D782AB93}"/>
              </a:ext>
            </a:extLst>
          </p:cNvPr>
          <p:cNvSpPr/>
          <p:nvPr/>
        </p:nvSpPr>
        <p:spPr>
          <a:xfrm>
            <a:off x="2061293" y="5650464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0B8FFBE-9894-4AED-A284-1AC47BFC9279}"/>
              </a:ext>
            </a:extLst>
          </p:cNvPr>
          <p:cNvSpPr/>
          <p:nvPr/>
        </p:nvSpPr>
        <p:spPr>
          <a:xfrm>
            <a:off x="4185928" y="5650464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C413E1C-B684-4BB3-A0D2-6467DBEA354A}"/>
              </a:ext>
            </a:extLst>
          </p:cNvPr>
          <p:cNvSpPr/>
          <p:nvPr/>
        </p:nvSpPr>
        <p:spPr>
          <a:xfrm>
            <a:off x="7080146" y="5649646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7C86BE6-9FA6-4A7E-A40A-4650543C4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256" y="1447491"/>
            <a:ext cx="3585781" cy="383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00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8605E33-1385-4C13-974D-298E70741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165" y="791026"/>
            <a:ext cx="5998406" cy="477637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41921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chr11_65440714_chr11_65444882_-+, DUP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C8EB6A-75A1-4292-9164-058D4CA814D4}"/>
              </a:ext>
            </a:extLst>
          </p:cNvPr>
          <p:cNvSpPr/>
          <p:nvPr/>
        </p:nvSpPr>
        <p:spPr>
          <a:xfrm>
            <a:off x="1248866" y="5957673"/>
            <a:ext cx="974497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SSV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4168bp, chr11-65440714-65440714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en-US" altLang="zh-CN" sz="1050" dirty="0" err="1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80bp, chr11-65444884-65444884, 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4170bp, chr11-65440715-65444884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C677965-24FD-42D3-A4DA-AC96A5948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8188" y="1010882"/>
            <a:ext cx="3418487" cy="4385871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D3476E23-2EF5-4478-B694-30ABEE5C0E4C}"/>
              </a:ext>
            </a:extLst>
          </p:cNvPr>
          <p:cNvSpPr/>
          <p:nvPr/>
        </p:nvSpPr>
        <p:spPr>
          <a:xfrm>
            <a:off x="2061293" y="5650464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3BA1B2C-3220-40D8-854C-78CF032A9342}"/>
              </a:ext>
            </a:extLst>
          </p:cNvPr>
          <p:cNvSpPr/>
          <p:nvPr/>
        </p:nvSpPr>
        <p:spPr>
          <a:xfrm>
            <a:off x="4185928" y="5650464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E9450E7-D602-46B4-8DAC-7308CA82D067}"/>
              </a:ext>
            </a:extLst>
          </p:cNvPr>
          <p:cNvSpPr/>
          <p:nvPr/>
        </p:nvSpPr>
        <p:spPr>
          <a:xfrm>
            <a:off x="7080146" y="5649646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993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5E6EB18-7E7E-4925-AC9D-B7BF3A36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47" y="881767"/>
            <a:ext cx="6060142" cy="482553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4350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chr11_114917471_chr11_114930951_++, INV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C8EB6A-75A1-4292-9164-058D4CA814D4}"/>
              </a:ext>
            </a:extLst>
          </p:cNvPr>
          <p:cNvSpPr/>
          <p:nvPr/>
        </p:nvSpPr>
        <p:spPr>
          <a:xfrm>
            <a:off x="1248866" y="5957673"/>
            <a:ext cx="1033969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SSV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_21903bp_ chr11_114917471_114930951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INV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INV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_5558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_chr11_114917471_114923029_, </a:t>
            </a:r>
            <a:r>
              <a:rPr lang="it-IT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it-IT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_7913bp_chr11_114923039_114930952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6C1DAED-77DC-4E92-967F-85E0AC99A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568" y="1011397"/>
            <a:ext cx="3496356" cy="437639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0494E1F-EBBC-4D1C-9A35-7315232D30F4}"/>
              </a:ext>
            </a:extLst>
          </p:cNvPr>
          <p:cNvSpPr/>
          <p:nvPr/>
        </p:nvSpPr>
        <p:spPr>
          <a:xfrm>
            <a:off x="2061293" y="5650464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2C710E7-79AA-4418-B5A1-43EC23B22957}"/>
              </a:ext>
            </a:extLst>
          </p:cNvPr>
          <p:cNvSpPr/>
          <p:nvPr/>
        </p:nvSpPr>
        <p:spPr>
          <a:xfrm>
            <a:off x="4185928" y="5650464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1444AD5-890B-4C92-BE43-6A63A525DDD2}"/>
              </a:ext>
            </a:extLst>
          </p:cNvPr>
          <p:cNvSpPr/>
          <p:nvPr/>
        </p:nvSpPr>
        <p:spPr>
          <a:xfrm>
            <a:off x="7080146" y="5649646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3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D65AC7D-4F75-42BA-8354-2DE5E5F07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58" y="791026"/>
            <a:ext cx="6091671" cy="485064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9AB275A-9D82-4655-B991-CF7FE838F489}"/>
              </a:ext>
            </a:extLst>
          </p:cNvPr>
          <p:cNvSpPr/>
          <p:nvPr/>
        </p:nvSpPr>
        <p:spPr>
          <a:xfrm>
            <a:off x="0" y="62204"/>
            <a:ext cx="42226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chr14_91643971_chr14_91654678_+-, DUP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A78E7F8-58CC-49E4-9B96-3F6CA1AF1444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5F8C2AC-1695-47EE-924F-56C500FF5174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6B7DE4C-9A7C-4EF5-BCDA-BD1E283ABA97}"/>
              </a:ext>
            </a:extLst>
          </p:cNvPr>
          <p:cNvSpPr/>
          <p:nvPr/>
        </p:nvSpPr>
        <p:spPr>
          <a:xfrm>
            <a:off x="1248866" y="5957673"/>
            <a:ext cx="9820317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SSV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21903bp, chr14-91643971-91654678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INS+tDUP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67bp, chr14-91654641-91654641, 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10660bp, chr14-91643981-91654640</a:t>
            </a:r>
            <a:endParaRPr lang="it-IT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0AD5F89-A5F0-43FB-AA5C-14C22C3CA5DC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CA38ABE-091D-452F-8872-78B0CA6E4D47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CDECCE4-06F4-4C2A-BA76-631156428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122" y="1022384"/>
            <a:ext cx="3490712" cy="453370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5E85F1D-25D7-4E59-914D-BD11685C3317}"/>
              </a:ext>
            </a:extLst>
          </p:cNvPr>
          <p:cNvSpPr/>
          <p:nvPr/>
        </p:nvSpPr>
        <p:spPr>
          <a:xfrm>
            <a:off x="2061293" y="5650464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0CD5210-03E5-4914-810A-E7B62F9CD7C9}"/>
              </a:ext>
            </a:extLst>
          </p:cNvPr>
          <p:cNvSpPr/>
          <p:nvPr/>
        </p:nvSpPr>
        <p:spPr>
          <a:xfrm>
            <a:off x="4185928" y="5650464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381CB95-67B9-4E35-A9DA-E60C02A04A45}"/>
              </a:ext>
            </a:extLst>
          </p:cNvPr>
          <p:cNvSpPr/>
          <p:nvPr/>
        </p:nvSpPr>
        <p:spPr>
          <a:xfrm>
            <a:off x="7080146" y="5649646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033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1792EAC-4BBF-4DA3-A444-58D1A226C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08" y="930537"/>
            <a:ext cx="5997379" cy="477556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669DB2F-2A6A-4499-B241-8C562FBD3D65}"/>
              </a:ext>
            </a:extLst>
          </p:cNvPr>
          <p:cNvSpPr/>
          <p:nvPr/>
        </p:nvSpPr>
        <p:spPr>
          <a:xfrm>
            <a:off x="0" y="62204"/>
            <a:ext cx="42226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chr17_76189596_chr17_76202952_-+, DUP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51C091-B860-4FC0-859D-8F378D868899}"/>
              </a:ext>
            </a:extLst>
          </p:cNvPr>
          <p:cNvSpPr/>
          <p:nvPr/>
        </p:nvSpPr>
        <p:spPr>
          <a:xfrm>
            <a:off x="0" y="2000399"/>
            <a:ext cx="7793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690A6AC-3923-4DDA-B65E-67D372DFAABE}"/>
              </a:ext>
            </a:extLst>
          </p:cNvPr>
          <p:cNvSpPr/>
          <p:nvPr/>
        </p:nvSpPr>
        <p:spPr>
          <a:xfrm>
            <a:off x="0" y="3988001"/>
            <a:ext cx="95891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HCC1395BL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C8EB6A-75A1-4292-9164-058D4CA814D4}"/>
              </a:ext>
            </a:extLst>
          </p:cNvPr>
          <p:cNvSpPr/>
          <p:nvPr/>
        </p:nvSpPr>
        <p:spPr>
          <a:xfrm>
            <a:off x="231253" y="6073448"/>
            <a:ext cx="1173430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Previous: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SSVs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13356bp, chr17-76189596-76202952</a:t>
            </a:r>
          </a:p>
          <a:p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SVision-pro:	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one CSV	</a:t>
            </a: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altLang="zh-CN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tDUP+INS+tDUP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499bp, chr17-76202452-76202950, 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61bp, chr17-76202424, </a:t>
            </a:r>
            <a:r>
              <a:rPr lang="de-DE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tDUP</a:t>
            </a:r>
            <a:r>
              <a:rPr lang="de-DE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: 12827bp, chr17-76189597-76202423</a:t>
            </a:r>
            <a:endParaRPr lang="en-US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3581420-C481-41B1-96B6-0FC590B4D62E}"/>
              </a:ext>
            </a:extLst>
          </p:cNvPr>
          <p:cNvSpPr/>
          <p:nvPr/>
        </p:nvSpPr>
        <p:spPr>
          <a:xfrm>
            <a:off x="2554351" y="514027"/>
            <a:ext cx="11512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IGV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9B8399-0512-4A67-A555-5DACA7E9608C}"/>
              </a:ext>
            </a:extLst>
          </p:cNvPr>
          <p:cNvSpPr/>
          <p:nvPr/>
        </p:nvSpPr>
        <p:spPr>
          <a:xfrm>
            <a:off x="8198020" y="516159"/>
            <a:ext cx="1843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zh-CN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Dotplot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evidence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8BCCB31-ED52-454A-9F69-70F0D782AB93}"/>
              </a:ext>
            </a:extLst>
          </p:cNvPr>
          <p:cNvSpPr/>
          <p:nvPr/>
        </p:nvSpPr>
        <p:spPr>
          <a:xfrm>
            <a:off x="779381" y="5796449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Callset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0B8FFBE-9894-4AED-A284-1AC47BFC9279}"/>
              </a:ext>
            </a:extLst>
          </p:cNvPr>
          <p:cNvSpPr/>
          <p:nvPr/>
        </p:nvSpPr>
        <p:spPr>
          <a:xfrm>
            <a:off x="3129989" y="5783976"/>
            <a:ext cx="617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C413E1C-B684-4BB3-A0D2-6467DBEA354A}"/>
              </a:ext>
            </a:extLst>
          </p:cNvPr>
          <p:cNvSpPr/>
          <p:nvPr/>
        </p:nvSpPr>
        <p:spPr>
          <a:xfrm>
            <a:off x="5751994" y="5783975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endParaRPr lang="zh-CN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AF70EF5-012F-43B9-B018-57B50D3F9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528" y="1566632"/>
            <a:ext cx="4928136" cy="36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26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169</Words>
  <Application>Microsoft Office PowerPoint</Application>
  <PresentationFormat>宽屏</PresentationFormat>
  <Paragraphs>82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songbo wang</dc:creator>
  <cp:lastModifiedBy>songbo wang</cp:lastModifiedBy>
  <cp:revision>142</cp:revision>
  <dcterms:created xsi:type="dcterms:W3CDTF">2023-05-22T02:21:59Z</dcterms:created>
  <dcterms:modified xsi:type="dcterms:W3CDTF">2023-08-01T12:31:42Z</dcterms:modified>
</cp:coreProperties>
</file>