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4" r:id="rId2"/>
    <p:sldId id="310" r:id="rId3"/>
    <p:sldId id="311" r:id="rId4"/>
    <p:sldId id="312" r:id="rId5"/>
    <p:sldId id="314" r:id="rId6"/>
    <p:sldId id="313" r:id="rId7"/>
    <p:sldId id="315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280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A8F27F-6B26-47E1-9C26-7F2306CB7C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63F2532-4FDF-41CE-B134-BDD9FB616F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E413025-498D-4DBD-9479-4CC3CEB83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0E252-2FAC-48C0-8E83-C39ACA2C9A7E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2B109FF-8D70-4571-AA05-F21651C06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0AA62F0-370C-4B67-BDB8-AE9108049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21D87-2FC5-4596-81F6-63B78574A1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5391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0B44CCC-E5DC-40E9-AA19-F4825EA5F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C9A14E3-8E03-408E-8647-625DDE6E01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BBE1D72-E5E7-4894-B720-1E898F1BF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0E252-2FAC-48C0-8E83-C39ACA2C9A7E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87DEEEB-BAF6-4C26-A740-BAB5D7E72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C8D1A29-6057-4DE4-9675-B0CB0AF26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21D87-2FC5-4596-81F6-63B78574A1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1154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588C9B4-5BBA-4BF1-8800-8666A3A5AF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09BFAC9-EFD8-4732-B124-F2C76A16A1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73F5962-0F11-4E9B-ABED-1D0454C79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0E252-2FAC-48C0-8E83-C39ACA2C9A7E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0D082C5-E8D4-4849-B265-83D7AC7AE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3296DAA-25A6-40B8-BDB2-AF962B11A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21D87-2FC5-4596-81F6-63B78574A1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6723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39CC4E7-8889-4E5D-B9D7-065FB3C16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8AA6F20-92EC-43B8-A6E8-2F86DC9775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88F5F90-5BFB-477F-ADED-AC91B1C88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0E252-2FAC-48C0-8E83-C39ACA2C9A7E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0D73FDF-9AFB-4D23-8518-5C33E8A49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CF075C2-B34B-47DF-8EDA-FD231D000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21D87-2FC5-4596-81F6-63B78574A1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7742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14C8ABD-0148-4354-B21C-5C317B348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6826D59-0D24-4D33-A857-6C04787AAC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72B6C3D-A83F-4D6A-AFDE-987AE9ECA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0E252-2FAC-48C0-8E83-C39ACA2C9A7E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8584A4B-A600-4313-A11B-498CD2C58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52E4165-C507-433C-98CE-4B52C1420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21D87-2FC5-4596-81F6-63B78574A1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3977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5656ED0-B805-4EB9-8F99-9CD96714D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637C78B-0659-4758-9E80-893703B06B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0963C53-7B52-4CA6-B27E-E405173B29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572FE39-D9DC-41AE-A3F2-B885F9EA4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0E252-2FAC-48C0-8E83-C39ACA2C9A7E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00CE9DF-EFF1-4984-BD3B-656F86FE4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DBDFEAA-6541-47CA-9C5C-0FB37D0BD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21D87-2FC5-4596-81F6-63B78574A1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0250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56B24D-DFC3-44E9-BEB6-1B28A5AEB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AAA88D-ECFE-4BAB-BD8A-3BF570D5DE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83376F1-6D59-449F-8751-D27A951F30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52705E9-2681-480D-A65D-0C19309AA5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B38F9F3-5831-423C-9F49-74EB499575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5D6E933-DD45-49C5-ABAF-9CC88B72D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0E252-2FAC-48C0-8E83-C39ACA2C9A7E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49C7B3D-717E-4656-9CF2-2C74B8281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8844888-0480-499B-87B4-A046FCD5F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21D87-2FC5-4596-81F6-63B78574A1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673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4D715F1-F4EA-4EAE-871B-55CA21C8C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17B6018-9E30-4F52-B410-889C7A138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0E252-2FAC-48C0-8E83-C39ACA2C9A7E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D0B0792-C95E-41EB-88BF-6F4585CEE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9EB00145-06F6-43DB-A16F-E640FBDB1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21D87-2FC5-4596-81F6-63B78574A1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4686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4093EE1-7178-4358-BA66-96BE00624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0E252-2FAC-48C0-8E83-C39ACA2C9A7E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3366ED6-B1F3-40BD-9FCC-D92A7DE68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2C9B088-EB04-4286-8A58-7DA78FD00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21D87-2FC5-4596-81F6-63B78574A1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9521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90A6717-7BCB-4FE4-AA3B-27EB7C2AF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8EF8671-B6E3-454E-BA7E-27001EAA34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E3BFD61-BB38-4699-9864-B3A7B5AF9B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1764B07-4920-47D3-B744-331EA63B3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0E252-2FAC-48C0-8E83-C39ACA2C9A7E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641D922-5593-42A5-916B-870732A83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E1CE843-F741-4A4B-9DE0-9AAA650AA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21D87-2FC5-4596-81F6-63B78574A1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2833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EC243B-57F9-4F87-8A12-9FCD878CA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A1861F0-4950-4132-AA05-78712F63BC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7983853-4772-4CFD-BDB6-F0DDC474A2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CC63E6A-26E8-4DF6-BF03-F068E110B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0E252-2FAC-48C0-8E83-C39ACA2C9A7E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9EE78A2-177C-4B5E-BB34-FA3CEED39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4EED5CE-287A-4485-B939-D49AB3D12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21D87-2FC5-4596-81F6-63B78574A1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6106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7BEB2BB-73A2-4878-BA25-1D8283291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13E1CFF-5151-4F7A-A4B5-9721BB1E1A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359E463-753B-4994-9172-B4A6FB931E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0E252-2FAC-48C0-8E83-C39ACA2C9A7E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F806935-C13B-4AC3-9658-105FEB8C06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3E74142-CF76-413E-9FEC-F8AE6A6043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21D87-2FC5-4596-81F6-63B78574A1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243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4B74EF6E-4B76-415E-A919-C8473B9437CA}"/>
              </a:ext>
            </a:extLst>
          </p:cNvPr>
          <p:cNvSpPr txBox="1"/>
          <p:nvPr/>
        </p:nvSpPr>
        <p:spPr>
          <a:xfrm>
            <a:off x="970130" y="3198167"/>
            <a:ext cx="1025173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File 1. Verification of the 32,549bp deletion in chromosome 1 </a:t>
            </a:r>
            <a:endParaRPr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灯片编号占位符 3">
            <a:extLst>
              <a:ext uri="{FF2B5EF4-FFF2-40B4-BE49-F238E27FC236}">
                <a16:creationId xmlns:a16="http://schemas.microsoft.com/office/drawing/2014/main" id="{279FB39B-E00E-40FD-8B67-995F3E5D4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F766B49-8D79-4C4C-99FA-32D33D06CF6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2176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C6CA723-54CF-4903-A361-9822298C1E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0946" y="885942"/>
            <a:ext cx="7036443" cy="5602941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6E4BA6DF-37B2-4E1F-B67B-8681802D07A5}"/>
              </a:ext>
            </a:extLst>
          </p:cNvPr>
          <p:cNvSpPr/>
          <p:nvPr/>
        </p:nvSpPr>
        <p:spPr>
          <a:xfrm>
            <a:off x="601876" y="1822247"/>
            <a:ext cx="2321628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HG002, child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DEL: 0/1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CCB6F5F-3D90-4424-ADF3-260AEA21C821}"/>
              </a:ext>
            </a:extLst>
          </p:cNvPr>
          <p:cNvSpPr/>
          <p:nvPr/>
        </p:nvSpPr>
        <p:spPr>
          <a:xfrm>
            <a:off x="601876" y="4010873"/>
            <a:ext cx="2205717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HG003: father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DEL: 0/1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A3CF407-0EEA-44DB-81A9-94678EA7A7FA}"/>
              </a:ext>
            </a:extLst>
          </p:cNvPr>
          <p:cNvSpPr/>
          <p:nvPr/>
        </p:nvSpPr>
        <p:spPr>
          <a:xfrm>
            <a:off x="601878" y="5256722"/>
            <a:ext cx="1754956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HG004, mother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DEL: 0/0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7B6B92E7-AAD3-4B33-9847-4EDE6F229D50}"/>
              </a:ext>
            </a:extLst>
          </p:cNvPr>
          <p:cNvSpPr/>
          <p:nvPr/>
        </p:nvSpPr>
        <p:spPr>
          <a:xfrm>
            <a:off x="9039766" y="93490"/>
            <a:ext cx="30444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chr1:152,567,581-152,633,831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7D1CE1D-E7CC-447C-A3D7-526A70320BDF}"/>
              </a:ext>
            </a:extLst>
          </p:cNvPr>
          <p:cNvSpPr/>
          <p:nvPr/>
        </p:nvSpPr>
        <p:spPr>
          <a:xfrm>
            <a:off x="89878" y="49119"/>
            <a:ext cx="1819604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HiFi long reads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36C9E302-946B-41B8-BB7B-C98141ECFCD9}"/>
              </a:ext>
            </a:extLst>
          </p:cNvPr>
          <p:cNvSpPr/>
          <p:nvPr/>
        </p:nvSpPr>
        <p:spPr>
          <a:xfrm>
            <a:off x="9044262" y="1015423"/>
            <a:ext cx="1572252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SVision-pro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9E7073F7-DC67-470A-9A87-FEB60046E21F}"/>
              </a:ext>
            </a:extLst>
          </p:cNvPr>
          <p:cNvSpPr/>
          <p:nvPr/>
        </p:nvSpPr>
        <p:spPr>
          <a:xfrm>
            <a:off x="10616514" y="1015423"/>
            <a:ext cx="1270686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Sniffles2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B42BA557-AF71-479C-9634-CBC3F8AB4727}"/>
              </a:ext>
            </a:extLst>
          </p:cNvPr>
          <p:cNvSpPr/>
          <p:nvPr/>
        </p:nvSpPr>
        <p:spPr>
          <a:xfrm>
            <a:off x="9296428" y="2259033"/>
            <a:ext cx="880057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0/1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212142C4-8F36-40E0-8AA2-A30E1F8E4D56}"/>
              </a:ext>
            </a:extLst>
          </p:cNvPr>
          <p:cNvSpPr/>
          <p:nvPr/>
        </p:nvSpPr>
        <p:spPr>
          <a:xfrm>
            <a:off x="10785524" y="2259033"/>
            <a:ext cx="880057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1/1</a:t>
            </a:r>
            <a:endParaRPr lang="zh-CN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B04AE0E8-7AF9-45D8-8EA4-7208C5FDA7AC}"/>
              </a:ext>
            </a:extLst>
          </p:cNvPr>
          <p:cNvSpPr/>
          <p:nvPr/>
        </p:nvSpPr>
        <p:spPr>
          <a:xfrm>
            <a:off x="9266580" y="4140894"/>
            <a:ext cx="880057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0/1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8E3B6FED-CACE-4AF8-96A8-2321F3632291}"/>
              </a:ext>
            </a:extLst>
          </p:cNvPr>
          <p:cNvSpPr/>
          <p:nvPr/>
        </p:nvSpPr>
        <p:spPr>
          <a:xfrm>
            <a:off x="10755676" y="4140894"/>
            <a:ext cx="880057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1/1</a:t>
            </a:r>
            <a:endParaRPr lang="zh-CN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21683D81-05EE-474A-AC83-B50FE5173669}"/>
              </a:ext>
            </a:extLst>
          </p:cNvPr>
          <p:cNvSpPr/>
          <p:nvPr/>
        </p:nvSpPr>
        <p:spPr>
          <a:xfrm>
            <a:off x="9266580" y="5613540"/>
            <a:ext cx="880057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0/0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508BAE60-437F-4445-9725-F642811449D7}"/>
              </a:ext>
            </a:extLst>
          </p:cNvPr>
          <p:cNvSpPr/>
          <p:nvPr/>
        </p:nvSpPr>
        <p:spPr>
          <a:xfrm>
            <a:off x="10755676" y="5613540"/>
            <a:ext cx="880057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0/0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765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C895A32-CF1B-47AE-878B-CFF5FC6EAD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714" y="809332"/>
            <a:ext cx="7100844" cy="5654222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6E4BA6DF-37B2-4E1F-B67B-8681802D07A5}"/>
              </a:ext>
            </a:extLst>
          </p:cNvPr>
          <p:cNvSpPr/>
          <p:nvPr/>
        </p:nvSpPr>
        <p:spPr>
          <a:xfrm>
            <a:off x="601876" y="1822247"/>
            <a:ext cx="2321628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HG005, child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DEL: 1/1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CCB6F5F-3D90-4424-ADF3-260AEA21C821}"/>
              </a:ext>
            </a:extLst>
          </p:cNvPr>
          <p:cNvSpPr/>
          <p:nvPr/>
        </p:nvSpPr>
        <p:spPr>
          <a:xfrm>
            <a:off x="601876" y="3552940"/>
            <a:ext cx="2205717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HG006: father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DEL: 1/1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A3CF407-0EEA-44DB-81A9-94678EA7A7FA}"/>
              </a:ext>
            </a:extLst>
          </p:cNvPr>
          <p:cNvSpPr/>
          <p:nvPr/>
        </p:nvSpPr>
        <p:spPr>
          <a:xfrm>
            <a:off x="601878" y="5256722"/>
            <a:ext cx="1754956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HG007, mother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DEL: 1/1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7B6B92E7-AAD3-4B33-9847-4EDE6F229D50}"/>
              </a:ext>
            </a:extLst>
          </p:cNvPr>
          <p:cNvSpPr/>
          <p:nvPr/>
        </p:nvSpPr>
        <p:spPr>
          <a:xfrm>
            <a:off x="9039766" y="93490"/>
            <a:ext cx="30444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chr1:152,567,581-152,633,831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7D1CE1D-E7CC-447C-A3D7-526A70320BDF}"/>
              </a:ext>
            </a:extLst>
          </p:cNvPr>
          <p:cNvSpPr/>
          <p:nvPr/>
        </p:nvSpPr>
        <p:spPr>
          <a:xfrm>
            <a:off x="89878" y="49119"/>
            <a:ext cx="1819604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HiFi long reads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8B66153E-E9B3-4E72-8B76-F4DE53D6BA77}"/>
              </a:ext>
            </a:extLst>
          </p:cNvPr>
          <p:cNvSpPr/>
          <p:nvPr/>
        </p:nvSpPr>
        <p:spPr>
          <a:xfrm>
            <a:off x="9044262" y="1015423"/>
            <a:ext cx="1572252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SVision-pro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771BD53-EA98-44FD-9128-067CAEC30DBB}"/>
              </a:ext>
            </a:extLst>
          </p:cNvPr>
          <p:cNvSpPr/>
          <p:nvPr/>
        </p:nvSpPr>
        <p:spPr>
          <a:xfrm>
            <a:off x="10616514" y="1015423"/>
            <a:ext cx="1270686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Sniffles2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393E971C-9242-4EB6-94D6-29C0C3C75BC1}"/>
              </a:ext>
            </a:extLst>
          </p:cNvPr>
          <p:cNvSpPr/>
          <p:nvPr/>
        </p:nvSpPr>
        <p:spPr>
          <a:xfrm>
            <a:off x="9296428" y="2259033"/>
            <a:ext cx="880057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1/1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F6070C7D-CB28-4709-93FC-BA1A77F2482A}"/>
              </a:ext>
            </a:extLst>
          </p:cNvPr>
          <p:cNvSpPr/>
          <p:nvPr/>
        </p:nvSpPr>
        <p:spPr>
          <a:xfrm>
            <a:off x="10524566" y="2259033"/>
            <a:ext cx="1141016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 called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0955F982-E7AD-466F-9AE8-6075CB87E143}"/>
              </a:ext>
            </a:extLst>
          </p:cNvPr>
          <p:cNvSpPr/>
          <p:nvPr/>
        </p:nvSpPr>
        <p:spPr>
          <a:xfrm>
            <a:off x="9266580" y="4140894"/>
            <a:ext cx="880057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1/1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FB2F2AE1-9CD7-4F39-82B6-EBCAE61636B8}"/>
              </a:ext>
            </a:extLst>
          </p:cNvPr>
          <p:cNvSpPr/>
          <p:nvPr/>
        </p:nvSpPr>
        <p:spPr>
          <a:xfrm>
            <a:off x="10444286" y="4140894"/>
            <a:ext cx="1191447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 called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DB61A3E5-18BD-4100-B5AD-598A1F55A7DE}"/>
              </a:ext>
            </a:extLst>
          </p:cNvPr>
          <p:cNvSpPr/>
          <p:nvPr/>
        </p:nvSpPr>
        <p:spPr>
          <a:xfrm>
            <a:off x="9266580" y="5613540"/>
            <a:ext cx="880057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1/1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E2890522-67C0-478B-93A6-BC6E61FDC21C}"/>
              </a:ext>
            </a:extLst>
          </p:cNvPr>
          <p:cNvSpPr/>
          <p:nvPr/>
        </p:nvSpPr>
        <p:spPr>
          <a:xfrm>
            <a:off x="10444286" y="5613540"/>
            <a:ext cx="1191447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 called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179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1BAB3F2-A9E8-4599-8A69-E204BEF77D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4853" y="684804"/>
            <a:ext cx="7165133" cy="5736272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6E4BA6DF-37B2-4E1F-B67B-8681802D07A5}"/>
              </a:ext>
            </a:extLst>
          </p:cNvPr>
          <p:cNvSpPr/>
          <p:nvPr/>
        </p:nvSpPr>
        <p:spPr>
          <a:xfrm>
            <a:off x="601876" y="1822247"/>
            <a:ext cx="2321628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HG00514, child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DEL: 1/1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CCB6F5F-3D90-4424-ADF3-260AEA21C821}"/>
              </a:ext>
            </a:extLst>
          </p:cNvPr>
          <p:cNvSpPr/>
          <p:nvPr/>
        </p:nvSpPr>
        <p:spPr>
          <a:xfrm>
            <a:off x="601876" y="3552940"/>
            <a:ext cx="2205717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HG00512: father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DEL: 1/1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A3CF407-0EEA-44DB-81A9-94678EA7A7FA}"/>
              </a:ext>
            </a:extLst>
          </p:cNvPr>
          <p:cNvSpPr/>
          <p:nvPr/>
        </p:nvSpPr>
        <p:spPr>
          <a:xfrm>
            <a:off x="601877" y="5256722"/>
            <a:ext cx="1899275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HG00513, mother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DEL: 1/1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7B6B92E7-AAD3-4B33-9847-4EDE6F229D50}"/>
              </a:ext>
            </a:extLst>
          </p:cNvPr>
          <p:cNvSpPr/>
          <p:nvPr/>
        </p:nvSpPr>
        <p:spPr>
          <a:xfrm>
            <a:off x="9039766" y="93490"/>
            <a:ext cx="30444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chr1:152,567,581-152,633,831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7D1CE1D-E7CC-447C-A3D7-526A70320BDF}"/>
              </a:ext>
            </a:extLst>
          </p:cNvPr>
          <p:cNvSpPr/>
          <p:nvPr/>
        </p:nvSpPr>
        <p:spPr>
          <a:xfrm>
            <a:off x="89878" y="49119"/>
            <a:ext cx="1819604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HiFi long reads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6D17A3F7-915F-451F-837D-C02DC392B738}"/>
              </a:ext>
            </a:extLst>
          </p:cNvPr>
          <p:cNvSpPr/>
          <p:nvPr/>
        </p:nvSpPr>
        <p:spPr>
          <a:xfrm>
            <a:off x="9044262" y="1015423"/>
            <a:ext cx="1572252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SVision-pro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0E5D359-E815-44B1-961D-4D504A207111}"/>
              </a:ext>
            </a:extLst>
          </p:cNvPr>
          <p:cNvSpPr/>
          <p:nvPr/>
        </p:nvSpPr>
        <p:spPr>
          <a:xfrm>
            <a:off x="10616514" y="1015423"/>
            <a:ext cx="1270686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Sniffles2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CF6D1405-86EA-4F90-87DA-3EEDEC8C395B}"/>
              </a:ext>
            </a:extLst>
          </p:cNvPr>
          <p:cNvSpPr/>
          <p:nvPr/>
        </p:nvSpPr>
        <p:spPr>
          <a:xfrm>
            <a:off x="9296428" y="2259033"/>
            <a:ext cx="880057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1/1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DEF51DB8-E81D-4E29-B476-CED1114027F9}"/>
              </a:ext>
            </a:extLst>
          </p:cNvPr>
          <p:cNvSpPr/>
          <p:nvPr/>
        </p:nvSpPr>
        <p:spPr>
          <a:xfrm>
            <a:off x="9266580" y="4140894"/>
            <a:ext cx="880057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1/1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92C69A57-30EB-4A53-958D-19EFF4A47141}"/>
              </a:ext>
            </a:extLst>
          </p:cNvPr>
          <p:cNvSpPr/>
          <p:nvPr/>
        </p:nvSpPr>
        <p:spPr>
          <a:xfrm>
            <a:off x="9266580" y="5613540"/>
            <a:ext cx="880057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1/1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88672CA1-8003-457A-AA06-8CC4F47FB4C9}"/>
              </a:ext>
            </a:extLst>
          </p:cNvPr>
          <p:cNvSpPr/>
          <p:nvPr/>
        </p:nvSpPr>
        <p:spPr>
          <a:xfrm>
            <a:off x="10524566" y="2259033"/>
            <a:ext cx="1141016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called</a:t>
            </a:r>
            <a:endParaRPr lang="zh-CN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9794E2A3-4FA2-4AFB-8F43-F7189D6FEBE3}"/>
              </a:ext>
            </a:extLst>
          </p:cNvPr>
          <p:cNvSpPr/>
          <p:nvPr/>
        </p:nvSpPr>
        <p:spPr>
          <a:xfrm>
            <a:off x="10444286" y="4140894"/>
            <a:ext cx="1191447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called</a:t>
            </a:r>
            <a:endParaRPr lang="zh-CN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zh-CN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9FFFA7FD-00B1-4E42-931B-AF18F4E21698}"/>
              </a:ext>
            </a:extLst>
          </p:cNvPr>
          <p:cNvSpPr/>
          <p:nvPr/>
        </p:nvSpPr>
        <p:spPr>
          <a:xfrm>
            <a:off x="10444286" y="5613540"/>
            <a:ext cx="1191447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called</a:t>
            </a:r>
            <a:endParaRPr lang="zh-CN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454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0776888-85C9-495B-B95A-663719C62E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8368" y="871142"/>
            <a:ext cx="7231398" cy="5789322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6E4BA6DF-37B2-4E1F-B67B-8681802D07A5}"/>
              </a:ext>
            </a:extLst>
          </p:cNvPr>
          <p:cNvSpPr/>
          <p:nvPr/>
        </p:nvSpPr>
        <p:spPr>
          <a:xfrm>
            <a:off x="601876" y="1822247"/>
            <a:ext cx="2321628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HG00733, child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DEL: 0/1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CCB6F5F-3D90-4424-ADF3-260AEA21C821}"/>
              </a:ext>
            </a:extLst>
          </p:cNvPr>
          <p:cNvSpPr/>
          <p:nvPr/>
        </p:nvSpPr>
        <p:spPr>
          <a:xfrm>
            <a:off x="601876" y="3552940"/>
            <a:ext cx="2205717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HG00731: father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DEL: 0/0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A3CF407-0EEA-44DB-81A9-94678EA7A7FA}"/>
              </a:ext>
            </a:extLst>
          </p:cNvPr>
          <p:cNvSpPr/>
          <p:nvPr/>
        </p:nvSpPr>
        <p:spPr>
          <a:xfrm>
            <a:off x="601877" y="5256722"/>
            <a:ext cx="1899275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HG00732, mother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DEL: 0/1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7B6B92E7-AAD3-4B33-9847-4EDE6F229D50}"/>
              </a:ext>
            </a:extLst>
          </p:cNvPr>
          <p:cNvSpPr/>
          <p:nvPr/>
        </p:nvSpPr>
        <p:spPr>
          <a:xfrm>
            <a:off x="9039766" y="93490"/>
            <a:ext cx="30444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chr1:152,567,581-152,633,831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7D1CE1D-E7CC-447C-A3D7-526A70320BDF}"/>
              </a:ext>
            </a:extLst>
          </p:cNvPr>
          <p:cNvSpPr/>
          <p:nvPr/>
        </p:nvSpPr>
        <p:spPr>
          <a:xfrm>
            <a:off x="89878" y="49119"/>
            <a:ext cx="1819604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HiFi long reads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B5FB299-BDD5-458B-AEF5-3D99482D9EA0}"/>
              </a:ext>
            </a:extLst>
          </p:cNvPr>
          <p:cNvSpPr/>
          <p:nvPr/>
        </p:nvSpPr>
        <p:spPr>
          <a:xfrm>
            <a:off x="9044262" y="1015423"/>
            <a:ext cx="1572252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SVision-pro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C2F3F26-0AFF-48FA-881A-467210DE75FA}"/>
              </a:ext>
            </a:extLst>
          </p:cNvPr>
          <p:cNvSpPr/>
          <p:nvPr/>
        </p:nvSpPr>
        <p:spPr>
          <a:xfrm>
            <a:off x="10616514" y="1015423"/>
            <a:ext cx="1270686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Sniffles2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805D5E06-1C65-4D6F-821B-6F7601DACD4B}"/>
              </a:ext>
            </a:extLst>
          </p:cNvPr>
          <p:cNvSpPr/>
          <p:nvPr/>
        </p:nvSpPr>
        <p:spPr>
          <a:xfrm>
            <a:off x="9296428" y="2259033"/>
            <a:ext cx="880057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0/1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FB8B23B2-9733-4F11-AA52-C34F88C03DB8}"/>
              </a:ext>
            </a:extLst>
          </p:cNvPr>
          <p:cNvSpPr/>
          <p:nvPr/>
        </p:nvSpPr>
        <p:spPr>
          <a:xfrm>
            <a:off x="10785524" y="2259033"/>
            <a:ext cx="880057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1/1</a:t>
            </a:r>
            <a:endParaRPr lang="zh-CN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FACEA5C1-CA7A-4184-B2A0-1A68E2A89F98}"/>
              </a:ext>
            </a:extLst>
          </p:cNvPr>
          <p:cNvSpPr/>
          <p:nvPr/>
        </p:nvSpPr>
        <p:spPr>
          <a:xfrm>
            <a:off x="9266580" y="3862986"/>
            <a:ext cx="880057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0/0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637B82FC-FDE2-4B6D-825E-C3718AD5EDC7}"/>
              </a:ext>
            </a:extLst>
          </p:cNvPr>
          <p:cNvSpPr/>
          <p:nvPr/>
        </p:nvSpPr>
        <p:spPr>
          <a:xfrm>
            <a:off x="10755676" y="3862986"/>
            <a:ext cx="880057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0/0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E35CECA6-A2A2-439E-B792-2ADF5C0F04B9}"/>
              </a:ext>
            </a:extLst>
          </p:cNvPr>
          <p:cNvSpPr/>
          <p:nvPr/>
        </p:nvSpPr>
        <p:spPr>
          <a:xfrm>
            <a:off x="9266580" y="5228056"/>
            <a:ext cx="880057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0/1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0E9780F-866F-4DC3-9848-D3E7F3ABC6FA}"/>
              </a:ext>
            </a:extLst>
          </p:cNvPr>
          <p:cNvSpPr/>
          <p:nvPr/>
        </p:nvSpPr>
        <p:spPr>
          <a:xfrm>
            <a:off x="10755676" y="5228056"/>
            <a:ext cx="880057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1/1</a:t>
            </a:r>
            <a:endParaRPr lang="zh-CN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056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7F6E5252-C410-42B8-88AA-622A2FAFD4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3648" y="758766"/>
            <a:ext cx="7013828" cy="561514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6E4BA6DF-37B2-4E1F-B67B-8681802D07A5}"/>
              </a:ext>
            </a:extLst>
          </p:cNvPr>
          <p:cNvSpPr/>
          <p:nvPr/>
        </p:nvSpPr>
        <p:spPr>
          <a:xfrm>
            <a:off x="601876" y="1822247"/>
            <a:ext cx="2321628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NA19240, child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DEL: 0/1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CCB6F5F-3D90-4424-ADF3-260AEA21C821}"/>
              </a:ext>
            </a:extLst>
          </p:cNvPr>
          <p:cNvSpPr/>
          <p:nvPr/>
        </p:nvSpPr>
        <p:spPr>
          <a:xfrm>
            <a:off x="601876" y="3158491"/>
            <a:ext cx="2205717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NA19239: father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DEL: 0/0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A3CF407-0EEA-44DB-81A9-94678EA7A7FA}"/>
              </a:ext>
            </a:extLst>
          </p:cNvPr>
          <p:cNvSpPr/>
          <p:nvPr/>
        </p:nvSpPr>
        <p:spPr>
          <a:xfrm>
            <a:off x="601877" y="4620227"/>
            <a:ext cx="1899275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NA19238, mother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DEL: 0/1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7B6B92E7-AAD3-4B33-9847-4EDE6F229D50}"/>
              </a:ext>
            </a:extLst>
          </p:cNvPr>
          <p:cNvSpPr/>
          <p:nvPr/>
        </p:nvSpPr>
        <p:spPr>
          <a:xfrm>
            <a:off x="9039766" y="93490"/>
            <a:ext cx="30444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chr1:152,567,581-152,633,831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7D1CE1D-E7CC-447C-A3D7-526A70320BDF}"/>
              </a:ext>
            </a:extLst>
          </p:cNvPr>
          <p:cNvSpPr/>
          <p:nvPr/>
        </p:nvSpPr>
        <p:spPr>
          <a:xfrm>
            <a:off x="89878" y="49119"/>
            <a:ext cx="1819604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HiFi long reads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61CD47AD-9FD9-4330-96DC-3E5840DFC7CE}"/>
              </a:ext>
            </a:extLst>
          </p:cNvPr>
          <p:cNvSpPr/>
          <p:nvPr/>
        </p:nvSpPr>
        <p:spPr>
          <a:xfrm>
            <a:off x="9044262" y="1015423"/>
            <a:ext cx="1572252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SVision-pro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C0AFF7BE-841E-47BF-A7C6-EE3F273A9600}"/>
              </a:ext>
            </a:extLst>
          </p:cNvPr>
          <p:cNvSpPr/>
          <p:nvPr/>
        </p:nvSpPr>
        <p:spPr>
          <a:xfrm>
            <a:off x="10616514" y="1015423"/>
            <a:ext cx="1270686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Sniffles2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01FB2B8C-37C1-442F-ACAA-A283445CFBE3}"/>
              </a:ext>
            </a:extLst>
          </p:cNvPr>
          <p:cNvSpPr/>
          <p:nvPr/>
        </p:nvSpPr>
        <p:spPr>
          <a:xfrm>
            <a:off x="9296428" y="2259033"/>
            <a:ext cx="880057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0/1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489529CD-65BB-4816-ABCB-19B305F25C00}"/>
              </a:ext>
            </a:extLst>
          </p:cNvPr>
          <p:cNvSpPr/>
          <p:nvPr/>
        </p:nvSpPr>
        <p:spPr>
          <a:xfrm>
            <a:off x="10785524" y="2259033"/>
            <a:ext cx="880057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1/1</a:t>
            </a:r>
            <a:endParaRPr lang="zh-CN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D62316CE-264D-48BD-AED3-A76443C1F14C}"/>
              </a:ext>
            </a:extLst>
          </p:cNvPr>
          <p:cNvSpPr/>
          <p:nvPr/>
        </p:nvSpPr>
        <p:spPr>
          <a:xfrm>
            <a:off x="9266580" y="3136847"/>
            <a:ext cx="880057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0/0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14D6A2F9-9BDC-4EFC-B0A6-06ADB7CED164}"/>
              </a:ext>
            </a:extLst>
          </p:cNvPr>
          <p:cNvSpPr/>
          <p:nvPr/>
        </p:nvSpPr>
        <p:spPr>
          <a:xfrm>
            <a:off x="10755676" y="3136847"/>
            <a:ext cx="880057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0/0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6DC73F26-5AA3-492F-89F1-7AB81F0F90C4}"/>
              </a:ext>
            </a:extLst>
          </p:cNvPr>
          <p:cNvSpPr/>
          <p:nvPr/>
        </p:nvSpPr>
        <p:spPr>
          <a:xfrm>
            <a:off x="9266580" y="4609493"/>
            <a:ext cx="880057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0/1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D69B213A-4BD4-4F65-9FEC-46088E1670BF}"/>
              </a:ext>
            </a:extLst>
          </p:cNvPr>
          <p:cNvSpPr/>
          <p:nvPr/>
        </p:nvSpPr>
        <p:spPr>
          <a:xfrm>
            <a:off x="10755676" y="4609493"/>
            <a:ext cx="880057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1/1</a:t>
            </a:r>
            <a:endParaRPr lang="zh-CN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5201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39E5C1D-7D0D-4534-9605-D7823666B7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330"/>
          <a:stretch/>
        </p:blipFill>
        <p:spPr>
          <a:xfrm>
            <a:off x="1667434" y="627049"/>
            <a:ext cx="6571129" cy="424379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2167A5ED-80EE-4740-877B-8B19C5D33F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46" b="51938"/>
          <a:stretch/>
        </p:blipFill>
        <p:spPr>
          <a:xfrm>
            <a:off x="1667434" y="4825339"/>
            <a:ext cx="6571128" cy="1805253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6E4BA6DF-37B2-4E1F-B67B-8681802D07A5}"/>
              </a:ext>
            </a:extLst>
          </p:cNvPr>
          <p:cNvSpPr/>
          <p:nvPr/>
        </p:nvSpPr>
        <p:spPr>
          <a:xfrm>
            <a:off x="601876" y="1822247"/>
            <a:ext cx="2321628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LCL5, child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DEL: 0/1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CCB6F5F-3D90-4424-ADF3-260AEA21C821}"/>
              </a:ext>
            </a:extLst>
          </p:cNvPr>
          <p:cNvSpPr/>
          <p:nvPr/>
        </p:nvSpPr>
        <p:spPr>
          <a:xfrm>
            <a:off x="601876" y="3552940"/>
            <a:ext cx="2205717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LCL7: father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DEL: 1/1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A3CF407-0EEA-44DB-81A9-94678EA7A7FA}"/>
              </a:ext>
            </a:extLst>
          </p:cNvPr>
          <p:cNvSpPr/>
          <p:nvPr/>
        </p:nvSpPr>
        <p:spPr>
          <a:xfrm>
            <a:off x="601877" y="5256722"/>
            <a:ext cx="1899275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LCL8, mother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DEL: 0/1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7B6B92E7-AAD3-4B33-9847-4EDE6F229D50}"/>
              </a:ext>
            </a:extLst>
          </p:cNvPr>
          <p:cNvSpPr/>
          <p:nvPr/>
        </p:nvSpPr>
        <p:spPr>
          <a:xfrm>
            <a:off x="9039766" y="93490"/>
            <a:ext cx="30444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chr1:152,567,581-152,633,831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7D1CE1D-E7CC-447C-A3D7-526A70320BDF}"/>
              </a:ext>
            </a:extLst>
          </p:cNvPr>
          <p:cNvSpPr/>
          <p:nvPr/>
        </p:nvSpPr>
        <p:spPr>
          <a:xfrm>
            <a:off x="89878" y="49119"/>
            <a:ext cx="1819604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HiFi long reads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A527960D-35E0-4919-ADB4-AAD085E8E38C}"/>
              </a:ext>
            </a:extLst>
          </p:cNvPr>
          <p:cNvSpPr/>
          <p:nvPr/>
        </p:nvSpPr>
        <p:spPr>
          <a:xfrm>
            <a:off x="9044262" y="1015423"/>
            <a:ext cx="1572252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SVision-pro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2BD8BA2E-F086-49D2-932E-41F31B74C96C}"/>
              </a:ext>
            </a:extLst>
          </p:cNvPr>
          <p:cNvSpPr/>
          <p:nvPr/>
        </p:nvSpPr>
        <p:spPr>
          <a:xfrm>
            <a:off x="10616514" y="1015423"/>
            <a:ext cx="1270686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Sniffles2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33372D40-006D-412A-9670-D181A5A74814}"/>
              </a:ext>
            </a:extLst>
          </p:cNvPr>
          <p:cNvSpPr/>
          <p:nvPr/>
        </p:nvSpPr>
        <p:spPr>
          <a:xfrm>
            <a:off x="9296428" y="2259033"/>
            <a:ext cx="880057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0/1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720C105B-29D4-46F5-9DA0-4E607A405388}"/>
              </a:ext>
            </a:extLst>
          </p:cNvPr>
          <p:cNvSpPr/>
          <p:nvPr/>
        </p:nvSpPr>
        <p:spPr>
          <a:xfrm>
            <a:off x="10785524" y="2259033"/>
            <a:ext cx="880057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1/1</a:t>
            </a:r>
            <a:endParaRPr lang="zh-CN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74A39C3C-8335-466E-8490-83EF1AF32F0B}"/>
              </a:ext>
            </a:extLst>
          </p:cNvPr>
          <p:cNvSpPr/>
          <p:nvPr/>
        </p:nvSpPr>
        <p:spPr>
          <a:xfrm>
            <a:off x="9266580" y="3969444"/>
            <a:ext cx="880057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1/1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202265F-7934-42C8-9879-0F8CDE926714}"/>
              </a:ext>
            </a:extLst>
          </p:cNvPr>
          <p:cNvSpPr/>
          <p:nvPr/>
        </p:nvSpPr>
        <p:spPr>
          <a:xfrm>
            <a:off x="10755676" y="3969444"/>
            <a:ext cx="880057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./.</a:t>
            </a:r>
            <a:endParaRPr lang="zh-CN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7A59303F-D4F2-4BE9-AC64-F14EBA4116C7}"/>
              </a:ext>
            </a:extLst>
          </p:cNvPr>
          <p:cNvSpPr/>
          <p:nvPr/>
        </p:nvSpPr>
        <p:spPr>
          <a:xfrm>
            <a:off x="9266580" y="5613540"/>
            <a:ext cx="880057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0/1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88BD3AC-3BD6-4965-B9D4-A5B4FACF8D11}"/>
              </a:ext>
            </a:extLst>
          </p:cNvPr>
          <p:cNvSpPr/>
          <p:nvPr/>
        </p:nvSpPr>
        <p:spPr>
          <a:xfrm>
            <a:off x="10755676" y="5613540"/>
            <a:ext cx="880057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1/1</a:t>
            </a:r>
            <a:endParaRPr lang="zh-CN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7354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199</Words>
  <Application>Microsoft Office PowerPoint</Application>
  <PresentationFormat>宽屏</PresentationFormat>
  <Paragraphs>98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2" baseType="lpstr">
      <vt:lpstr>等线</vt:lpstr>
      <vt:lpstr>等线 Light</vt:lpstr>
      <vt:lpstr>Arial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songbo wang</dc:creator>
  <cp:lastModifiedBy>wangsongbo</cp:lastModifiedBy>
  <cp:revision>25</cp:revision>
  <dcterms:created xsi:type="dcterms:W3CDTF">2023-07-25T08:56:33Z</dcterms:created>
  <dcterms:modified xsi:type="dcterms:W3CDTF">2023-08-01T12:23:29Z</dcterms:modified>
</cp:coreProperties>
</file>