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10" r:id="rId3"/>
    <p:sldId id="307" r:id="rId4"/>
    <p:sldId id="305" r:id="rId5"/>
    <p:sldId id="306" r:id="rId6"/>
    <p:sldId id="308" r:id="rId7"/>
    <p:sldId id="309" r:id="rId8"/>
    <p:sldId id="315" r:id="rId9"/>
    <p:sldId id="314" r:id="rId10"/>
    <p:sldId id="313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2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8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511ACA-2B9B-4B4F-AC42-30FD6D7BC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4CD713-C093-4154-9AF2-64D5C0108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05EC7B-BC52-4110-8C2E-975F8DD32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D6539B-A201-4A82-BF8B-162EABC5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DED08A-17D0-4C28-9065-A15820C1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72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777122-5FFB-45BC-80F6-A55359CB5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86748DA-2003-4BC8-8A42-5A23423A4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90B23E-12CC-4809-A460-701AE59CA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3900BF-2A03-4A75-A522-E52B55A42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83EC2C-FD92-46D0-A5B4-C3A7E9DD6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65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643E2EA-0218-4135-B0DC-1631F6EF5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B7C0196-DA0B-495D-AC7A-A0E210DE5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926300-9D77-40C4-9E30-5E282F330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06210F-DC08-4F17-A026-15AA5D5F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DBD5C7-3F47-4D73-889E-956B1E8F2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20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001C6C-A04D-4F40-A112-08C9412AC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8769FF-FE0E-4FF1-88B3-B4CB2EA7C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C3CF55-3A4D-464F-B5F2-DA49995C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762C5A-4E54-4452-8911-DF805D3CA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1CB42A-CB2E-41A2-A762-3F2DE7F5A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95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77A4EB-E75C-47C5-B1FA-21B1C8E5B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A2BB2E-C500-4922-A1C3-00F79EE2D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9A8A9F-EBDE-4B98-9E8A-0CDAF5DC0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FC6535-1FB3-40B3-B469-19FD88FC7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220597-8E7B-45B5-B278-D2050867B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444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B9DA59-9512-45E0-8600-58FA27CD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38DF829-512E-46B5-A51B-E084E1376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A753E6A-8A56-441D-A1D4-3E2943455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474B9F-0F3F-4029-9F45-A45CF5E65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A1E3E40-BE71-4BB8-8AA2-6A26BB10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54E0F57-A267-444B-A9BF-862C82AE4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053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4D9DE-D55B-4CCA-B309-827F80E5B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894AF3E-4768-42BB-A03A-80E2A2139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C5F2931-1A61-40EF-901D-DFEBE7CE6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3BE80B9-F314-421B-BD03-5C0D2DC3AA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347B297-9D69-4769-B42F-E3A333F5F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4C131E8-BFDA-4034-B798-4225BFA01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651F17C-67BA-4F7E-BE4D-69C114940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520311B-DBC3-4BFB-A426-1C21D44BF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960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5DA2FC-DBFC-41B2-B34D-C57076059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91E4B5F-DE0D-4120-B529-5764379FD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D2DBBAD-4A2B-458A-986C-EF7B069C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AC68C32-2A90-494D-94E6-C92A78C47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33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CE1C4B9-E3D0-4FF8-A485-AC61F5329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844225D-E420-4420-AF93-F4D5E9D1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F40659-73E2-4B66-B2FC-F9843F945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337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50370C-B0C7-48C8-B338-3BD9D997F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9E3F22F-17AE-44DB-876D-9BD11E6D7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0E328E0-58BD-4B71-8F38-174A9F9258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76AE570-F499-46C8-AE67-9E05A2A14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D5A49AA-AB53-4C14-8459-6AF50DD2D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79FA1C-5AAB-453A-AB76-3A736C8B3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766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C5CFAD-5FC5-45C8-A869-BA2C82863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30A7F9C-1C2F-4A04-9005-B108FD39D7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3B0895-FF90-4AE3-BA5B-F83956ABA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FED2A0-D952-408B-9CE6-14C681B1A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D118C9C-9F10-455F-8CBE-F79F08775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8E516F9-6F4A-40FF-9B45-DE20044E3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9473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EB05B4F-A6B8-497E-8C8E-1581A3AAF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FC92FA0-97AA-44CF-BD52-FC3DE63E1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2F5587F-F6A5-4810-81BB-1752A9D175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4F3F8-1174-49ED-AE45-C8D07B7C0624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66E49E-4625-4098-B85E-A72BC0545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CA437D-97F8-4618-A688-437E90D1D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E9C73-9401-4F26-B712-0EAA6A59A07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17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B74EF6E-4B76-415E-A919-C8473B9437CA}"/>
              </a:ext>
            </a:extLst>
          </p:cNvPr>
          <p:cNvSpPr txBox="1"/>
          <p:nvPr/>
        </p:nvSpPr>
        <p:spPr>
          <a:xfrm>
            <a:off x="970130" y="3198167"/>
            <a:ext cx="102517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File 2. Verification of the complex locus at chr11:34,686,676 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灯片编号占位符 3">
            <a:extLst>
              <a:ext uri="{FF2B5EF4-FFF2-40B4-BE49-F238E27FC236}">
                <a16:creationId xmlns:a16="http://schemas.microsoft.com/office/drawing/2014/main" id="{279FB39B-E00E-40FD-8B67-995F3E5D4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F766B49-8D79-4C4C-99FA-32D33D06CF6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176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7" y="1805865"/>
            <a:ext cx="2321628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HG00731,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106732"/>
            <a:ext cx="2205717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HG00732: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4410094"/>
            <a:ext cx="1754956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0646F3B-22A8-49A4-A481-1DF0C9D490A4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A2E2AE2-2AAA-4959-9D78-B09B7965C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830" y="1753867"/>
            <a:ext cx="9210351" cy="335026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DC1E28-2E57-484A-AEB0-D9990654689F}"/>
              </a:ext>
            </a:extLst>
          </p:cNvPr>
          <p:cNvSpPr/>
          <p:nvPr/>
        </p:nvSpPr>
        <p:spPr>
          <a:xfrm>
            <a:off x="89877" y="49119"/>
            <a:ext cx="35587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HGSVC2 published assemblies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151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7" y="853814"/>
            <a:ext cx="2321628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LCL5,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918107"/>
            <a:ext cx="2205717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LCL7: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5516699"/>
            <a:ext cx="1754956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LCL8,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1/1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8F1F927-7C3A-42AA-8D67-A96AFEBE0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496" y="316793"/>
            <a:ext cx="6237002" cy="358319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478B6B6-5ED3-4CBB-84EA-16A9C1A70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496" y="3860164"/>
            <a:ext cx="6238369" cy="289042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7286887-4E54-4D84-B20D-602A4B7BB611}"/>
              </a:ext>
            </a:extLst>
          </p:cNvPr>
          <p:cNvSpPr/>
          <p:nvPr/>
        </p:nvSpPr>
        <p:spPr>
          <a:xfrm>
            <a:off x="601877" y="2394140"/>
            <a:ext cx="2321628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LCL6,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6B92E7-AAD3-4B33-9847-4EDE6F229D50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7D1CE1D-E7CC-447C-A3D7-526A70320BDF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65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0F5601B-544B-4162-8DE1-EB011CF64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496" y="309093"/>
            <a:ext cx="8896266" cy="623463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1278815"/>
            <a:ext cx="2025413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NA19238,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106732"/>
            <a:ext cx="2115565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NA19239,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 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4937144"/>
            <a:ext cx="1909502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NA19240,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C870A18-455A-4ABF-B6B4-56B05C325A1D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6BF3A29-1B40-4CA3-8EB4-7F70F96F9360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71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D7500D3-F474-4B9C-BFAA-1E16D379C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496" y="309093"/>
            <a:ext cx="8896266" cy="623981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1278815"/>
            <a:ext cx="2025413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HG00512,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106732"/>
            <a:ext cx="211556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 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4937144"/>
            <a:ext cx="1909502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 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5D0B420-924E-4B76-9613-B691756F1479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6650869-50C0-4270-A381-C7BB2684CF62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401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4961515-826E-4154-BBBF-49475171D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496" y="309093"/>
            <a:ext cx="8896266" cy="624499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7" y="1278815"/>
            <a:ext cx="2321628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HG00731,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106732"/>
            <a:ext cx="2205717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HG00732: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4937144"/>
            <a:ext cx="1754956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0646F3B-22A8-49A4-A481-1DF0C9D490A4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797A126-08B5-4714-B7D0-B188667231FF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883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7" y="1278815"/>
            <a:ext cx="23216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1/1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106732"/>
            <a:ext cx="220571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1/1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4937144"/>
            <a:ext cx="1754956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DBAF605-031E-4984-8C5B-66206169C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496" y="291035"/>
            <a:ext cx="6896258" cy="480891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4BBA625-4AA5-4F90-BA3D-C16A2AAB9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496" y="5029902"/>
            <a:ext cx="6896258" cy="180234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26B5353-6089-452C-8032-EB1974D0F7C2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76C9370-A6E5-4889-8753-0ED7B8CEF31C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012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6702DE4-EC4B-41A3-BD49-CE953E445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497" y="509976"/>
            <a:ext cx="6896258" cy="392982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7" y="1278815"/>
            <a:ext cx="23216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1/1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106732"/>
            <a:ext cx="2205717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HG006: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1/1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4937144"/>
            <a:ext cx="1754956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1/1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547EF01-2CE8-41D0-9D62-2DC9B40D0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497" y="4817646"/>
            <a:ext cx="6896258" cy="176219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3C57127-08FC-44E3-84F7-0B883A57237E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D4048B4-D84F-404F-A4E4-823321A9FF35}"/>
              </a:ext>
            </a:extLst>
          </p:cNvPr>
          <p:cNvSpPr/>
          <p:nvPr/>
        </p:nvSpPr>
        <p:spPr>
          <a:xfrm>
            <a:off x="89878" y="49119"/>
            <a:ext cx="181960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HiFi long reads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096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2682165"/>
            <a:ext cx="2025413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NA19238,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557582"/>
            <a:ext cx="2115565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NA19239,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 : 0/1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0/1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4886344"/>
            <a:ext cx="1909502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NA19240,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INS+DEL: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C870A18-455A-4ABF-B6B4-56B05C325A1D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7376290-1C7E-45C8-A612-0B7A31D10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431" y="1882262"/>
            <a:ext cx="9212990" cy="332819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D8910AC-677B-4111-89FE-535B4A260099}"/>
              </a:ext>
            </a:extLst>
          </p:cNvPr>
          <p:cNvSpPr/>
          <p:nvPr/>
        </p:nvSpPr>
        <p:spPr>
          <a:xfrm>
            <a:off x="89877" y="49119"/>
            <a:ext cx="35587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HGSVC2 published assemblies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05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E4BA6DF-37B2-4E1F-B67B-8681802D07A5}"/>
              </a:ext>
            </a:extLst>
          </p:cNvPr>
          <p:cNvSpPr/>
          <p:nvPr/>
        </p:nvSpPr>
        <p:spPr>
          <a:xfrm>
            <a:off x="601876" y="2821865"/>
            <a:ext cx="2025413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HG00512, father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CB6F5F-3D90-4424-ADF3-260AEA21C821}"/>
              </a:ext>
            </a:extLst>
          </p:cNvPr>
          <p:cNvSpPr/>
          <p:nvPr/>
        </p:nvSpPr>
        <p:spPr>
          <a:xfrm>
            <a:off x="601876" y="3665532"/>
            <a:ext cx="2115565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HG00513, mother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 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3CF407-0EEA-44DB-81A9-94678EA7A7FA}"/>
              </a:ext>
            </a:extLst>
          </p:cNvPr>
          <p:cNvSpPr/>
          <p:nvPr/>
        </p:nvSpPr>
        <p:spPr>
          <a:xfrm>
            <a:off x="601878" y="4505344"/>
            <a:ext cx="1909502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HG00514, child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 : 1/1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5D0B420-924E-4B76-9613-B691756F1479}"/>
              </a:ext>
            </a:extLst>
          </p:cNvPr>
          <p:cNvSpPr/>
          <p:nvPr/>
        </p:nvSpPr>
        <p:spPr>
          <a:xfrm>
            <a:off x="9039766" y="93490"/>
            <a:ext cx="2920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chr11:34,683,084-34,692,647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45E3DF0-EA8D-4BE7-B32E-6D6A7B360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441" y="1924497"/>
            <a:ext cx="8917155" cy="3238042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D86471A5-5E88-493E-BD9F-18D89B8BC7D7}"/>
              </a:ext>
            </a:extLst>
          </p:cNvPr>
          <p:cNvSpPr/>
          <p:nvPr/>
        </p:nvSpPr>
        <p:spPr>
          <a:xfrm>
            <a:off x="89877" y="49119"/>
            <a:ext cx="355875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HGSVC2 published assemblies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479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401</Words>
  <Application>Microsoft Office PowerPoint</Application>
  <PresentationFormat>宽屏</PresentationFormat>
  <Paragraphs>88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5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wangsongbo</dc:creator>
  <cp:lastModifiedBy>songbo wang</cp:lastModifiedBy>
  <cp:revision>91</cp:revision>
  <dcterms:created xsi:type="dcterms:W3CDTF">2022-12-27T07:03:06Z</dcterms:created>
  <dcterms:modified xsi:type="dcterms:W3CDTF">2023-08-01T12:25:06Z</dcterms:modified>
</cp:coreProperties>
</file>